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Ex1.xml" ContentType="application/vnd.ms-office.chartex+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86" r:id="rId7"/>
    <p:sldId id="261" r:id="rId8"/>
    <p:sldId id="262" r:id="rId9"/>
    <p:sldId id="281" r:id="rId10"/>
    <p:sldId id="282" r:id="rId11"/>
    <p:sldId id="283" r:id="rId12"/>
    <p:sldId id="284" r:id="rId13"/>
    <p:sldId id="280" r:id="rId14"/>
    <p:sldId id="273" r:id="rId15"/>
    <p:sldId id="278" r:id="rId16"/>
    <p:sldId id="279" r:id="rId17"/>
    <p:sldId id="287" r:id="rId18"/>
    <p:sldId id="289" r:id="rId19"/>
    <p:sldId id="291" r:id="rId20"/>
    <p:sldId id="292" r:id="rId21"/>
    <p:sldId id="268" r:id="rId22"/>
    <p:sldId id="269" r:id="rId23"/>
  </p:sldIdLst>
  <p:sldSz cx="18288000" cy="10287000"/>
  <p:notesSz cx="6858000" cy="9144000"/>
  <p:embeddedFontLst>
    <p:embeddedFont>
      <p:font typeface="Codec Pro ExtraBold" panose="020B0604020202020204" charset="0"/>
      <p:regular r:id="rId25"/>
    </p:embeddedFont>
    <p:embeddedFont>
      <p:font typeface="Montserrat Light" pitchFamily="2" charset="0"/>
      <p:regular r:id="rId26"/>
      <p:italic r:id="rId27"/>
    </p:embeddedFont>
    <p:embeddedFont>
      <p:font typeface="Montserrat Light Bold" panose="020B0604020202020204" charset="0"/>
      <p:regular r:id="rId28"/>
    </p:embeddedFont>
    <p:embeddedFont>
      <p:font typeface="Montserrat Light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462" autoAdjust="0"/>
  </p:normalViewPr>
  <p:slideViewPr>
    <p:cSldViewPr>
      <p:cViewPr varScale="1">
        <p:scale>
          <a:sx n="68" d="100"/>
          <a:sy n="68" d="100"/>
        </p:scale>
        <p:origin x="89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ownloads\sql%20project\top%205%20custome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Downloads\sql%20project\chur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novo\Downloads\sql%20project\Top%20selling%20album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ownloads\sql%20project\Top%20selling%20genr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enovo\Downloads\sql%20project\long%20term%20v%20new.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enovo\Downloads\sql%20project\clv.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lenovo\Downloads\sql%20project\countrywi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5 customers.xlsx]Sheet3!PivotTable4</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Sheet3!$B$1:$B$2</c:f>
              <c:strCache>
                <c:ptCount val="1"/>
                <c:pt idx="0">
                  <c:v>FrantiÅ¡ek</c:v>
                </c:pt>
              </c:strCache>
            </c:strRef>
          </c:tx>
          <c:spPr>
            <a:solidFill>
              <a:schemeClr val="accent1">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Sheet3!$B$3:$B$7</c:f>
              <c:numCache>
                <c:formatCode>General</c:formatCode>
                <c:ptCount val="4"/>
                <c:pt idx="1">
                  <c:v>144.54</c:v>
                </c:pt>
              </c:numCache>
            </c:numRef>
          </c:val>
          <c:extLst>
            <c:ext xmlns:c16="http://schemas.microsoft.com/office/drawing/2014/chart" uri="{C3380CC4-5D6E-409C-BE32-E72D297353CC}">
              <c16:uniqueId val="{00000000-4FA1-4BD0-BCCB-CF4232013833}"/>
            </c:ext>
          </c:extLst>
        </c:ser>
        <c:ser>
          <c:idx val="1"/>
          <c:order val="1"/>
          <c:tx>
            <c:strRef>
              <c:f>Sheet3!$C$1:$C$2</c:f>
              <c:strCache>
                <c:ptCount val="1"/>
                <c:pt idx="0">
                  <c:v>Helena</c:v>
                </c:pt>
              </c:strCache>
            </c:strRef>
          </c:tx>
          <c:spPr>
            <a:solidFill>
              <a:schemeClr val="accent2">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Sheet3!$C$3:$C$7</c:f>
              <c:numCache>
                <c:formatCode>General</c:formatCode>
                <c:ptCount val="4"/>
                <c:pt idx="1">
                  <c:v>128.69999999999999</c:v>
                </c:pt>
              </c:numCache>
            </c:numRef>
          </c:val>
          <c:extLst>
            <c:ext xmlns:c16="http://schemas.microsoft.com/office/drawing/2014/chart" uri="{C3380CC4-5D6E-409C-BE32-E72D297353CC}">
              <c16:uniqueId val="{00000001-4FA1-4BD0-BCCB-CF4232013833}"/>
            </c:ext>
          </c:extLst>
        </c:ser>
        <c:ser>
          <c:idx val="2"/>
          <c:order val="2"/>
          <c:tx>
            <c:strRef>
              <c:f>Sheet3!$D$1:$D$2</c:f>
              <c:strCache>
                <c:ptCount val="1"/>
                <c:pt idx="0">
                  <c:v>Hugh</c:v>
                </c:pt>
              </c:strCache>
            </c:strRef>
          </c:tx>
          <c:spPr>
            <a:solidFill>
              <a:schemeClr val="accent3">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Sheet3!$D$3:$D$7</c:f>
              <c:numCache>
                <c:formatCode>General</c:formatCode>
                <c:ptCount val="4"/>
                <c:pt idx="3">
                  <c:v>114.84</c:v>
                </c:pt>
              </c:numCache>
            </c:numRef>
          </c:val>
          <c:extLst>
            <c:ext xmlns:c16="http://schemas.microsoft.com/office/drawing/2014/chart" uri="{C3380CC4-5D6E-409C-BE32-E72D297353CC}">
              <c16:uniqueId val="{00000002-4FA1-4BD0-BCCB-CF4232013833}"/>
            </c:ext>
          </c:extLst>
        </c:ser>
        <c:ser>
          <c:idx val="3"/>
          <c:order val="3"/>
          <c:tx>
            <c:strRef>
              <c:f>Sheet3!$E$1:$E$2</c:f>
              <c:strCache>
                <c:ptCount val="1"/>
                <c:pt idx="0">
                  <c:v>LuÃ­s</c:v>
                </c:pt>
              </c:strCache>
            </c:strRef>
          </c:tx>
          <c:spPr>
            <a:solidFill>
              <a:schemeClr val="accent4">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Sheet3!$E$3:$E$7</c:f>
              <c:numCache>
                <c:formatCode>General</c:formatCode>
                <c:ptCount val="4"/>
                <c:pt idx="0">
                  <c:v>108.9</c:v>
                </c:pt>
              </c:numCache>
            </c:numRef>
          </c:val>
          <c:extLst>
            <c:ext xmlns:c16="http://schemas.microsoft.com/office/drawing/2014/chart" uri="{C3380CC4-5D6E-409C-BE32-E72D297353CC}">
              <c16:uniqueId val="{00000003-4FA1-4BD0-BCCB-CF4232013833}"/>
            </c:ext>
          </c:extLst>
        </c:ser>
        <c:ser>
          <c:idx val="4"/>
          <c:order val="4"/>
          <c:tx>
            <c:strRef>
              <c:f>Sheet3!$F$1:$F$2</c:f>
              <c:strCache>
                <c:ptCount val="1"/>
                <c:pt idx="0">
                  <c:v>Manoj</c:v>
                </c:pt>
              </c:strCache>
            </c:strRef>
          </c:tx>
          <c:spPr>
            <a:solidFill>
              <a:schemeClr val="accent5">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Sheet3!$F$3:$F$7</c:f>
              <c:numCache>
                <c:formatCode>General</c:formatCode>
                <c:ptCount val="4"/>
                <c:pt idx="2">
                  <c:v>111.87</c:v>
                </c:pt>
              </c:numCache>
            </c:numRef>
          </c:val>
          <c:extLst>
            <c:ext xmlns:c16="http://schemas.microsoft.com/office/drawing/2014/chart" uri="{C3380CC4-5D6E-409C-BE32-E72D297353CC}">
              <c16:uniqueId val="{00000004-4FA1-4BD0-BCCB-CF4232013833}"/>
            </c:ext>
          </c:extLst>
        </c:ser>
        <c:dLbls>
          <c:showLegendKey val="0"/>
          <c:showVal val="0"/>
          <c:showCatName val="0"/>
          <c:showSerName val="0"/>
          <c:showPercent val="0"/>
          <c:showBubbleSize val="0"/>
        </c:dLbls>
        <c:gapWidth val="80"/>
        <c:overlap val="25"/>
        <c:axId val="2037899104"/>
        <c:axId val="2037905344"/>
      </c:barChart>
      <c:catAx>
        <c:axId val="20378991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37905344"/>
        <c:crosses val="autoZero"/>
        <c:auto val="1"/>
        <c:lblAlgn val="ctr"/>
        <c:lblOffset val="100"/>
        <c:noMultiLvlLbl val="0"/>
      </c:catAx>
      <c:valAx>
        <c:axId val="203790534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378991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[genres ranked.xlsx]Sheet1!PivotTable3</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Alternative</c:v>
                </c:pt>
              </c:strCache>
            </c:strRef>
          </c:tx>
          <c:spPr>
            <a:solidFill>
              <a:schemeClr val="accent1">
                <a:alpha val="70000"/>
              </a:schemeClr>
            </a:solidFill>
            <a:ln>
              <a:noFill/>
            </a:ln>
            <a:effectLst/>
          </c:spPr>
          <c:invertIfNegative val="0"/>
          <c:cat>
            <c:strRef>
              <c:f>Sheet1!$A$3</c:f>
              <c:strCache>
                <c:ptCount val="1"/>
                <c:pt idx="0">
                  <c:v>Total</c:v>
                </c:pt>
              </c:strCache>
            </c:strRef>
          </c:cat>
          <c:val>
            <c:numRef>
              <c:f>Sheet1!$B$3</c:f>
              <c:numCache>
                <c:formatCode>General</c:formatCode>
                <c:ptCount val="1"/>
                <c:pt idx="0">
                  <c:v>8</c:v>
                </c:pt>
              </c:numCache>
            </c:numRef>
          </c:val>
          <c:extLst>
            <c:ext xmlns:c16="http://schemas.microsoft.com/office/drawing/2014/chart" uri="{C3380CC4-5D6E-409C-BE32-E72D297353CC}">
              <c16:uniqueId val="{00000000-4109-4B92-BA6E-D1420EC81C38}"/>
            </c:ext>
          </c:extLst>
        </c:ser>
        <c:ser>
          <c:idx val="1"/>
          <c:order val="1"/>
          <c:tx>
            <c:strRef>
              <c:f>Sheet1!$C$1:$C$2</c:f>
              <c:strCache>
                <c:ptCount val="1"/>
                <c:pt idx="0">
                  <c:v>Alternative &amp; Punk</c:v>
                </c:pt>
              </c:strCache>
            </c:strRef>
          </c:tx>
          <c:spPr>
            <a:solidFill>
              <a:schemeClr val="accent2">
                <a:alpha val="70000"/>
              </a:schemeClr>
            </a:solidFill>
            <a:ln>
              <a:noFill/>
            </a:ln>
            <a:effectLst/>
          </c:spPr>
          <c:invertIfNegative val="0"/>
          <c:cat>
            <c:strRef>
              <c:f>Sheet1!$A$3</c:f>
              <c:strCache>
                <c:ptCount val="1"/>
                <c:pt idx="0">
                  <c:v>Total</c:v>
                </c:pt>
              </c:strCache>
            </c:strRef>
          </c:cat>
          <c:val>
            <c:numRef>
              <c:f>Sheet1!$C$3</c:f>
              <c:numCache>
                <c:formatCode>General</c:formatCode>
                <c:ptCount val="1"/>
                <c:pt idx="0">
                  <c:v>11</c:v>
                </c:pt>
              </c:numCache>
            </c:numRef>
          </c:val>
          <c:extLst>
            <c:ext xmlns:c16="http://schemas.microsoft.com/office/drawing/2014/chart" uri="{C3380CC4-5D6E-409C-BE32-E72D297353CC}">
              <c16:uniqueId val="{00000001-4109-4B92-BA6E-D1420EC81C38}"/>
            </c:ext>
          </c:extLst>
        </c:ser>
        <c:ser>
          <c:idx val="2"/>
          <c:order val="2"/>
          <c:tx>
            <c:strRef>
              <c:f>Sheet1!$D$1:$D$2</c:f>
              <c:strCache>
                <c:ptCount val="1"/>
                <c:pt idx="0">
                  <c:v>Blues</c:v>
                </c:pt>
              </c:strCache>
            </c:strRef>
          </c:tx>
          <c:spPr>
            <a:solidFill>
              <a:schemeClr val="accent3">
                <a:alpha val="70000"/>
              </a:schemeClr>
            </a:solidFill>
            <a:ln>
              <a:noFill/>
            </a:ln>
            <a:effectLst/>
          </c:spPr>
          <c:invertIfNegative val="0"/>
          <c:cat>
            <c:strRef>
              <c:f>Sheet1!$A$3</c:f>
              <c:strCache>
                <c:ptCount val="1"/>
                <c:pt idx="0">
                  <c:v>Total</c:v>
                </c:pt>
              </c:strCache>
            </c:strRef>
          </c:cat>
          <c:val>
            <c:numRef>
              <c:f>Sheet1!$D$3</c:f>
              <c:numCache>
                <c:formatCode>General</c:formatCode>
                <c:ptCount val="1"/>
                <c:pt idx="0">
                  <c:v>2</c:v>
                </c:pt>
              </c:numCache>
            </c:numRef>
          </c:val>
          <c:extLst>
            <c:ext xmlns:c16="http://schemas.microsoft.com/office/drawing/2014/chart" uri="{C3380CC4-5D6E-409C-BE32-E72D297353CC}">
              <c16:uniqueId val="{00000002-4109-4B92-BA6E-D1420EC81C38}"/>
            </c:ext>
          </c:extLst>
        </c:ser>
        <c:ser>
          <c:idx val="3"/>
          <c:order val="3"/>
          <c:tx>
            <c:strRef>
              <c:f>Sheet1!$E$1:$E$2</c:f>
              <c:strCache>
                <c:ptCount val="1"/>
                <c:pt idx="0">
                  <c:v>Classical</c:v>
                </c:pt>
              </c:strCache>
            </c:strRef>
          </c:tx>
          <c:spPr>
            <a:solidFill>
              <a:schemeClr val="accent4">
                <a:alpha val="70000"/>
              </a:schemeClr>
            </a:solidFill>
            <a:ln>
              <a:noFill/>
            </a:ln>
            <a:effectLst/>
          </c:spPr>
          <c:invertIfNegative val="0"/>
          <c:cat>
            <c:strRef>
              <c:f>Sheet1!$A$3</c:f>
              <c:strCache>
                <c:ptCount val="1"/>
                <c:pt idx="0">
                  <c:v>Total</c:v>
                </c:pt>
              </c:strCache>
            </c:strRef>
          </c:cat>
          <c:val>
            <c:numRef>
              <c:f>Sheet1!$E$3</c:f>
              <c:numCache>
                <c:formatCode>General</c:formatCode>
                <c:ptCount val="1"/>
                <c:pt idx="0">
                  <c:v>1</c:v>
                </c:pt>
              </c:numCache>
            </c:numRef>
          </c:val>
          <c:extLst>
            <c:ext xmlns:c16="http://schemas.microsoft.com/office/drawing/2014/chart" uri="{C3380CC4-5D6E-409C-BE32-E72D297353CC}">
              <c16:uniqueId val="{00000003-4109-4B92-BA6E-D1420EC81C38}"/>
            </c:ext>
          </c:extLst>
        </c:ser>
        <c:ser>
          <c:idx val="4"/>
          <c:order val="4"/>
          <c:tx>
            <c:strRef>
              <c:f>Sheet1!$F$1:$F$2</c:f>
              <c:strCache>
                <c:ptCount val="1"/>
                <c:pt idx="0">
                  <c:v>Hip Hop/Rap</c:v>
                </c:pt>
              </c:strCache>
            </c:strRef>
          </c:tx>
          <c:spPr>
            <a:solidFill>
              <a:schemeClr val="accent5">
                <a:alpha val="70000"/>
              </a:schemeClr>
            </a:solidFill>
            <a:ln>
              <a:noFill/>
            </a:ln>
            <a:effectLst/>
          </c:spPr>
          <c:invertIfNegative val="0"/>
          <c:cat>
            <c:strRef>
              <c:f>Sheet1!$A$3</c:f>
              <c:strCache>
                <c:ptCount val="1"/>
                <c:pt idx="0">
                  <c:v>Total</c:v>
                </c:pt>
              </c:strCache>
            </c:strRef>
          </c:cat>
          <c:val>
            <c:numRef>
              <c:f>Sheet1!$F$3</c:f>
              <c:numCache>
                <c:formatCode>General</c:formatCode>
                <c:ptCount val="1"/>
                <c:pt idx="0">
                  <c:v>19</c:v>
                </c:pt>
              </c:numCache>
            </c:numRef>
          </c:val>
          <c:extLst>
            <c:ext xmlns:c16="http://schemas.microsoft.com/office/drawing/2014/chart" uri="{C3380CC4-5D6E-409C-BE32-E72D297353CC}">
              <c16:uniqueId val="{00000004-4109-4B92-BA6E-D1420EC81C38}"/>
            </c:ext>
          </c:extLst>
        </c:ser>
        <c:ser>
          <c:idx val="5"/>
          <c:order val="5"/>
          <c:tx>
            <c:strRef>
              <c:f>Sheet1!$G$1:$G$2</c:f>
              <c:strCache>
                <c:ptCount val="1"/>
                <c:pt idx="0">
                  <c:v>Jazz</c:v>
                </c:pt>
              </c:strCache>
            </c:strRef>
          </c:tx>
          <c:spPr>
            <a:solidFill>
              <a:schemeClr val="accent6">
                <a:alpha val="70000"/>
              </a:schemeClr>
            </a:solidFill>
            <a:ln>
              <a:noFill/>
            </a:ln>
            <a:effectLst/>
          </c:spPr>
          <c:invertIfNegative val="0"/>
          <c:cat>
            <c:strRef>
              <c:f>Sheet1!$A$3</c:f>
              <c:strCache>
                <c:ptCount val="1"/>
                <c:pt idx="0">
                  <c:v>Total</c:v>
                </c:pt>
              </c:strCache>
            </c:strRef>
          </c:cat>
          <c:val>
            <c:numRef>
              <c:f>Sheet1!$G$3</c:f>
              <c:numCache>
                <c:formatCode>General</c:formatCode>
                <c:ptCount val="1"/>
                <c:pt idx="0">
                  <c:v>1</c:v>
                </c:pt>
              </c:numCache>
            </c:numRef>
          </c:val>
          <c:extLst>
            <c:ext xmlns:c16="http://schemas.microsoft.com/office/drawing/2014/chart" uri="{C3380CC4-5D6E-409C-BE32-E72D297353CC}">
              <c16:uniqueId val="{00000005-4109-4B92-BA6E-D1420EC81C38}"/>
            </c:ext>
          </c:extLst>
        </c:ser>
        <c:ser>
          <c:idx val="6"/>
          <c:order val="6"/>
          <c:tx>
            <c:strRef>
              <c:f>Sheet1!$H$1:$H$2</c:f>
              <c:strCache>
                <c:ptCount val="1"/>
                <c:pt idx="0">
                  <c:v>Latin</c:v>
                </c:pt>
              </c:strCache>
            </c:strRef>
          </c:tx>
          <c:spPr>
            <a:solidFill>
              <a:schemeClr val="accent1">
                <a:lumMod val="60000"/>
                <a:alpha val="70000"/>
              </a:schemeClr>
            </a:solidFill>
            <a:ln>
              <a:noFill/>
            </a:ln>
            <a:effectLst/>
          </c:spPr>
          <c:invertIfNegative val="0"/>
          <c:cat>
            <c:strRef>
              <c:f>Sheet1!$A$3</c:f>
              <c:strCache>
                <c:ptCount val="1"/>
                <c:pt idx="0">
                  <c:v>Total</c:v>
                </c:pt>
              </c:strCache>
            </c:strRef>
          </c:cat>
          <c:val>
            <c:numRef>
              <c:f>Sheet1!$H$3</c:f>
              <c:numCache>
                <c:formatCode>General</c:formatCode>
                <c:ptCount val="1"/>
                <c:pt idx="0">
                  <c:v>1</c:v>
                </c:pt>
              </c:numCache>
            </c:numRef>
          </c:val>
          <c:extLst>
            <c:ext xmlns:c16="http://schemas.microsoft.com/office/drawing/2014/chart" uri="{C3380CC4-5D6E-409C-BE32-E72D297353CC}">
              <c16:uniqueId val="{00000006-4109-4B92-BA6E-D1420EC81C38}"/>
            </c:ext>
          </c:extLst>
        </c:ser>
        <c:ser>
          <c:idx val="7"/>
          <c:order val="7"/>
          <c:tx>
            <c:strRef>
              <c:f>Sheet1!$I$1:$I$2</c:f>
              <c:strCache>
                <c:ptCount val="1"/>
                <c:pt idx="0">
                  <c:v>Metal</c:v>
                </c:pt>
              </c:strCache>
            </c:strRef>
          </c:tx>
          <c:spPr>
            <a:solidFill>
              <a:schemeClr val="accent2">
                <a:lumMod val="60000"/>
                <a:alpha val="70000"/>
              </a:schemeClr>
            </a:solidFill>
            <a:ln>
              <a:noFill/>
            </a:ln>
            <a:effectLst/>
          </c:spPr>
          <c:invertIfNegative val="0"/>
          <c:cat>
            <c:strRef>
              <c:f>Sheet1!$A$3</c:f>
              <c:strCache>
                <c:ptCount val="1"/>
                <c:pt idx="0">
                  <c:v>Total</c:v>
                </c:pt>
              </c:strCache>
            </c:strRef>
          </c:cat>
          <c:val>
            <c:numRef>
              <c:f>Sheet1!$I$3</c:f>
              <c:numCache>
                <c:formatCode>General</c:formatCode>
                <c:ptCount val="1"/>
                <c:pt idx="0">
                  <c:v>19</c:v>
                </c:pt>
              </c:numCache>
            </c:numRef>
          </c:val>
          <c:extLst>
            <c:ext xmlns:c16="http://schemas.microsoft.com/office/drawing/2014/chart" uri="{C3380CC4-5D6E-409C-BE32-E72D297353CC}">
              <c16:uniqueId val="{00000007-4109-4B92-BA6E-D1420EC81C38}"/>
            </c:ext>
          </c:extLst>
        </c:ser>
        <c:ser>
          <c:idx val="8"/>
          <c:order val="8"/>
          <c:tx>
            <c:strRef>
              <c:f>Sheet1!$J$1:$J$2</c:f>
              <c:strCache>
                <c:ptCount val="1"/>
                <c:pt idx="0">
                  <c:v>Pop</c:v>
                </c:pt>
              </c:strCache>
            </c:strRef>
          </c:tx>
          <c:spPr>
            <a:solidFill>
              <a:schemeClr val="accent3">
                <a:lumMod val="60000"/>
                <a:alpha val="70000"/>
              </a:schemeClr>
            </a:solidFill>
            <a:ln>
              <a:noFill/>
            </a:ln>
            <a:effectLst/>
          </c:spPr>
          <c:invertIfNegative val="0"/>
          <c:cat>
            <c:strRef>
              <c:f>Sheet1!$A$3</c:f>
              <c:strCache>
                <c:ptCount val="1"/>
                <c:pt idx="0">
                  <c:v>Total</c:v>
                </c:pt>
              </c:strCache>
            </c:strRef>
          </c:cat>
          <c:val>
            <c:numRef>
              <c:f>Sheet1!$J$3</c:f>
              <c:numCache>
                <c:formatCode>General</c:formatCode>
                <c:ptCount val="1"/>
                <c:pt idx="0">
                  <c:v>3</c:v>
                </c:pt>
              </c:numCache>
            </c:numRef>
          </c:val>
          <c:extLst>
            <c:ext xmlns:c16="http://schemas.microsoft.com/office/drawing/2014/chart" uri="{C3380CC4-5D6E-409C-BE32-E72D297353CC}">
              <c16:uniqueId val="{00000008-4109-4B92-BA6E-D1420EC81C38}"/>
            </c:ext>
          </c:extLst>
        </c:ser>
        <c:ser>
          <c:idx val="9"/>
          <c:order val="9"/>
          <c:tx>
            <c:strRef>
              <c:f>Sheet1!$K$1:$K$2</c:f>
              <c:strCache>
                <c:ptCount val="1"/>
                <c:pt idx="0">
                  <c:v>R&amp;B/Soul</c:v>
                </c:pt>
              </c:strCache>
            </c:strRef>
          </c:tx>
          <c:spPr>
            <a:solidFill>
              <a:schemeClr val="accent4">
                <a:lumMod val="60000"/>
                <a:alpha val="70000"/>
              </a:schemeClr>
            </a:solidFill>
            <a:ln>
              <a:noFill/>
            </a:ln>
            <a:effectLst/>
          </c:spPr>
          <c:invertIfNegative val="0"/>
          <c:cat>
            <c:strRef>
              <c:f>Sheet1!$A$3</c:f>
              <c:strCache>
                <c:ptCount val="1"/>
                <c:pt idx="0">
                  <c:v>Total</c:v>
                </c:pt>
              </c:strCache>
            </c:strRef>
          </c:cat>
          <c:val>
            <c:numRef>
              <c:f>Sheet1!$K$3</c:f>
              <c:numCache>
                <c:formatCode>General</c:formatCode>
                <c:ptCount val="1"/>
                <c:pt idx="0">
                  <c:v>8</c:v>
                </c:pt>
              </c:numCache>
            </c:numRef>
          </c:val>
          <c:extLst>
            <c:ext xmlns:c16="http://schemas.microsoft.com/office/drawing/2014/chart" uri="{C3380CC4-5D6E-409C-BE32-E72D297353CC}">
              <c16:uniqueId val="{00000009-4109-4B92-BA6E-D1420EC81C38}"/>
            </c:ext>
          </c:extLst>
        </c:ser>
        <c:ser>
          <c:idx val="10"/>
          <c:order val="10"/>
          <c:tx>
            <c:strRef>
              <c:f>Sheet1!$L$1:$L$2</c:f>
              <c:strCache>
                <c:ptCount val="1"/>
                <c:pt idx="0">
                  <c:v>Reggae</c:v>
                </c:pt>
              </c:strCache>
            </c:strRef>
          </c:tx>
          <c:spPr>
            <a:solidFill>
              <a:schemeClr val="accent5">
                <a:lumMod val="60000"/>
                <a:alpha val="70000"/>
              </a:schemeClr>
            </a:solidFill>
            <a:ln>
              <a:noFill/>
            </a:ln>
            <a:effectLst/>
          </c:spPr>
          <c:invertIfNegative val="0"/>
          <c:cat>
            <c:strRef>
              <c:f>Sheet1!$A$3</c:f>
              <c:strCache>
                <c:ptCount val="1"/>
                <c:pt idx="0">
                  <c:v>Total</c:v>
                </c:pt>
              </c:strCache>
            </c:strRef>
          </c:cat>
          <c:val>
            <c:numRef>
              <c:f>Sheet1!$L$3</c:f>
              <c:numCache>
                <c:formatCode>General</c:formatCode>
                <c:ptCount val="1"/>
                <c:pt idx="0">
                  <c:v>3</c:v>
                </c:pt>
              </c:numCache>
            </c:numRef>
          </c:val>
          <c:extLst>
            <c:ext xmlns:c16="http://schemas.microsoft.com/office/drawing/2014/chart" uri="{C3380CC4-5D6E-409C-BE32-E72D297353CC}">
              <c16:uniqueId val="{0000000A-4109-4B92-BA6E-D1420EC81C38}"/>
            </c:ext>
          </c:extLst>
        </c:ser>
        <c:ser>
          <c:idx val="11"/>
          <c:order val="11"/>
          <c:tx>
            <c:strRef>
              <c:f>Sheet1!$M$1:$M$2</c:f>
              <c:strCache>
                <c:ptCount val="1"/>
                <c:pt idx="0">
                  <c:v>Rock</c:v>
                </c:pt>
              </c:strCache>
            </c:strRef>
          </c:tx>
          <c:spPr>
            <a:solidFill>
              <a:schemeClr val="accent6">
                <a:lumMod val="60000"/>
                <a:alpha val="70000"/>
              </a:schemeClr>
            </a:solidFill>
            <a:ln>
              <a:noFill/>
            </a:ln>
            <a:effectLst/>
          </c:spPr>
          <c:invertIfNegative val="0"/>
          <c:cat>
            <c:strRef>
              <c:f>Sheet1!$A$3</c:f>
              <c:strCache>
                <c:ptCount val="1"/>
                <c:pt idx="0">
                  <c:v>Total</c:v>
                </c:pt>
              </c:strCache>
            </c:strRef>
          </c:cat>
          <c:val>
            <c:numRef>
              <c:f>Sheet1!$M$3</c:f>
              <c:numCache>
                <c:formatCode>General</c:formatCode>
                <c:ptCount val="1"/>
                <c:pt idx="0">
                  <c:v>110</c:v>
                </c:pt>
              </c:numCache>
            </c:numRef>
          </c:val>
          <c:extLst>
            <c:ext xmlns:c16="http://schemas.microsoft.com/office/drawing/2014/chart" uri="{C3380CC4-5D6E-409C-BE32-E72D297353CC}">
              <c16:uniqueId val="{0000000B-4109-4B92-BA6E-D1420EC81C38}"/>
            </c:ext>
          </c:extLst>
        </c:ser>
        <c:dLbls>
          <c:showLegendKey val="0"/>
          <c:showVal val="0"/>
          <c:showCatName val="0"/>
          <c:showSerName val="0"/>
          <c:showPercent val="0"/>
          <c:showBubbleSize val="0"/>
        </c:dLbls>
        <c:gapWidth val="80"/>
        <c:overlap val="25"/>
        <c:axId val="2007733536"/>
        <c:axId val="2007724896"/>
      </c:barChart>
      <c:catAx>
        <c:axId val="200773353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07724896"/>
        <c:crosses val="autoZero"/>
        <c:auto val="1"/>
        <c:lblAlgn val="ctr"/>
        <c:lblOffset val="100"/>
        <c:noMultiLvlLbl val="0"/>
      </c:catAx>
      <c:valAx>
        <c:axId val="200772489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0773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1"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bar"/>
        <c:grouping val="clustered"/>
        <c:varyColors val="0"/>
        <c:ser>
          <c:idx val="0"/>
          <c:order val="0"/>
          <c:tx>
            <c:strRef>
              <c:f>churn!$A$1</c:f>
              <c:strCache>
                <c:ptCount val="1"/>
                <c:pt idx="0">
                  <c:v>num_churned_customers</c:v>
                </c:pt>
              </c:strCache>
            </c:strRef>
          </c:tx>
          <c:spPr>
            <a:solidFill>
              <a:schemeClr val="accent1"/>
            </a:solidFill>
            <a:ln>
              <a:noFill/>
            </a:ln>
            <a:effectLst/>
          </c:spPr>
          <c:invertIfNegative val="0"/>
          <c:val>
            <c:numRef>
              <c:f>churn!$A$2</c:f>
              <c:numCache>
                <c:formatCode>General</c:formatCode>
                <c:ptCount val="1"/>
                <c:pt idx="0">
                  <c:v>59</c:v>
                </c:pt>
              </c:numCache>
            </c:numRef>
          </c:val>
          <c:extLst>
            <c:ext xmlns:c16="http://schemas.microsoft.com/office/drawing/2014/chart" uri="{C3380CC4-5D6E-409C-BE32-E72D297353CC}">
              <c16:uniqueId val="{00000000-09E9-48C5-8379-6F0130BCC917}"/>
            </c:ext>
          </c:extLst>
        </c:ser>
        <c:dLbls>
          <c:showLegendKey val="0"/>
          <c:showVal val="0"/>
          <c:showCatName val="0"/>
          <c:showSerName val="0"/>
          <c:showPercent val="0"/>
          <c:showBubbleSize val="0"/>
        </c:dLbls>
        <c:gapWidth val="269"/>
        <c:axId val="2044824192"/>
        <c:axId val="2044817472"/>
      </c:barChart>
      <c:catAx>
        <c:axId val="204482419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n-ea"/>
                <a:cs typeface="+mn-cs"/>
              </a:defRPr>
            </a:pPr>
            <a:endParaRPr lang="en-US"/>
          </a:p>
        </c:txPr>
        <c:crossAx val="2044817472"/>
        <c:crosses val="autoZero"/>
        <c:auto val="1"/>
        <c:lblAlgn val="ctr"/>
        <c:lblOffset val="100"/>
        <c:noMultiLvlLbl val="0"/>
      </c:catAx>
      <c:valAx>
        <c:axId val="204481747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2044824192"/>
        <c:crosses val="autoZero"/>
        <c:crossBetween val="between"/>
      </c:valAx>
      <c:spPr>
        <a:noFill/>
        <a:ln>
          <a:noFill/>
        </a:ln>
        <a:effectLst/>
      </c:spPr>
    </c:plotArea>
    <c:plotVisOnly val="1"/>
    <c:dispBlanksAs val="gap"/>
    <c:showDLblsOverMax val="0"/>
  </c:chart>
  <c:spPr>
    <a:noFill/>
    <a:ln>
      <a:noFill/>
    </a:ln>
    <a:effectLst/>
  </c:spPr>
  <c:txPr>
    <a:bodyPr/>
    <a:lstStyle/>
    <a:p>
      <a:pPr>
        <a:defRPr sz="16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selling albums.xlsx]Sheet1!PivotTable8</c:name>
    <c:fmtId val="8"/>
  </c:pivotSource>
  <c:chart>
    <c:title>
      <c:overlay val="0"/>
      <c:spPr>
        <a:noFill/>
        <a:ln>
          <a:noFill/>
        </a:ln>
        <a:effectLst/>
      </c:spPr>
      <c:txPr>
        <a:bodyPr rot="0" spcFirstLastPara="1" vertOverflow="ellipsis" vert="horz" wrap="square" anchor="ctr" anchorCtr="1"/>
        <a:lstStyle/>
        <a:p>
          <a:pPr>
            <a:defRPr sz="1920" b="1"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c:f>
              <c:strCache>
                <c:ptCount val="1"/>
                <c:pt idx="0">
                  <c:v>Total</c:v>
                </c:pt>
              </c:strCache>
            </c:strRef>
          </c:tx>
          <c:spPr>
            <a:solidFill>
              <a:schemeClr val="accent1">
                <a:alpha val="70000"/>
              </a:schemeClr>
            </a:solidFill>
            <a:ln>
              <a:noFill/>
            </a:ln>
            <a:effectLst/>
          </c:spPr>
          <c:invertIfNegative val="0"/>
          <c:cat>
            <c:strRef>
              <c:f>Sheet1!$A$2:$A$5</c:f>
              <c:strCache>
                <c:ptCount val="3"/>
                <c:pt idx="0">
                  <c:v>House of Pain</c:v>
                </c:pt>
                <c:pt idx="1">
                  <c:v>Mezmerize</c:v>
                </c:pt>
                <c:pt idx="2">
                  <c:v>The Doors</c:v>
                </c:pt>
              </c:strCache>
            </c:strRef>
          </c:cat>
          <c:val>
            <c:numRef>
              <c:f>Sheet1!$B$2:$B$5</c:f>
              <c:numCache>
                <c:formatCode>General</c:formatCode>
                <c:ptCount val="3"/>
                <c:pt idx="0">
                  <c:v>19</c:v>
                </c:pt>
                <c:pt idx="1">
                  <c:v>17</c:v>
                </c:pt>
                <c:pt idx="2">
                  <c:v>21</c:v>
                </c:pt>
              </c:numCache>
            </c:numRef>
          </c:val>
          <c:extLst>
            <c:ext xmlns:c16="http://schemas.microsoft.com/office/drawing/2014/chart" uri="{C3380CC4-5D6E-409C-BE32-E72D297353CC}">
              <c16:uniqueId val="{00000000-8EE9-489A-B802-91C14C8D6E53}"/>
            </c:ext>
          </c:extLst>
        </c:ser>
        <c:dLbls>
          <c:showLegendKey val="0"/>
          <c:showVal val="0"/>
          <c:showCatName val="0"/>
          <c:showSerName val="0"/>
          <c:showPercent val="0"/>
          <c:showBubbleSize val="0"/>
        </c:dLbls>
        <c:gapWidth val="80"/>
        <c:overlap val="25"/>
        <c:axId val="672326687"/>
        <c:axId val="672318527"/>
      </c:barChart>
      <c:catAx>
        <c:axId val="672326687"/>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672318527"/>
        <c:crosses val="autoZero"/>
        <c:auto val="1"/>
        <c:lblAlgn val="ctr"/>
        <c:lblOffset val="100"/>
        <c:noMultiLvlLbl val="0"/>
      </c:catAx>
      <c:valAx>
        <c:axId val="67231852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6723266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[Top selling genres.xlsx]Sheet1!PivotTable7</c:name>
    <c:fmtId val="16"/>
  </c:pivotSource>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a:t>Total</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dk1">
              <a:tint val="88500"/>
            </a:schemeClr>
          </a:solidFill>
          <a:ln w="19050">
            <a:solidFill>
              <a:schemeClr val="lt1"/>
            </a:solidFill>
          </a:ln>
          <a:effectLst/>
        </c:spPr>
      </c:pivotFmt>
      <c:pivotFmt>
        <c:idx val="3"/>
        <c:spPr>
          <a:solidFill>
            <a:schemeClr val="dk1">
              <a:tint val="88500"/>
            </a:schemeClr>
          </a:solidFill>
          <a:ln w="19050">
            <a:solidFill>
              <a:schemeClr val="lt1"/>
            </a:solidFill>
          </a:ln>
          <a:effectLst/>
        </c:spPr>
      </c:pivotFmt>
      <c:pivotFmt>
        <c:idx val="4"/>
        <c:spPr>
          <a:solidFill>
            <a:schemeClr val="dk1">
              <a:tint val="88500"/>
            </a:schemeClr>
          </a:solidFill>
          <a:ln w="19050">
            <a:solidFill>
              <a:schemeClr val="lt1"/>
            </a:solidFill>
          </a:ln>
          <a:effectLst/>
        </c:spPr>
      </c:pivotFmt>
      <c:pivotFmt>
        <c:idx val="5"/>
        <c:spPr>
          <a:solidFill>
            <a:schemeClr val="dk1">
              <a:tint val="88500"/>
            </a:schemeClr>
          </a:solidFill>
          <a:ln w="19050">
            <a:solidFill>
              <a:schemeClr val="lt1"/>
            </a:solidFill>
          </a:ln>
          <a:effectLst/>
        </c:spPr>
      </c:pivotFmt>
      <c:pivotFmt>
        <c:idx val="6"/>
        <c:spPr>
          <a:solidFill>
            <a:schemeClr val="dk1">
              <a:tint val="88500"/>
            </a:schemeClr>
          </a:solidFill>
          <a:ln w="19050">
            <a:solidFill>
              <a:schemeClr val="lt1"/>
            </a:solidFill>
          </a:ln>
          <a:effectLst/>
        </c:spPr>
      </c:pivotFmt>
      <c:pivotFmt>
        <c:idx val="7"/>
        <c:spPr>
          <a:solidFill>
            <a:schemeClr val="dk1">
              <a:tint val="88500"/>
            </a:schemeClr>
          </a:solidFill>
          <a:ln w="19050">
            <a:solidFill>
              <a:schemeClr val="lt1"/>
            </a:solidFill>
          </a:ln>
          <a:effectLst/>
        </c:spPr>
      </c:pivotFmt>
      <c:pivotFmt>
        <c:idx val="8"/>
        <c:spPr>
          <a:solidFill>
            <a:schemeClr val="dk1">
              <a:tint val="88500"/>
            </a:schemeClr>
          </a:solidFill>
          <a:ln w="19050">
            <a:solidFill>
              <a:schemeClr val="lt1"/>
            </a:solidFill>
          </a:ln>
          <a:effectLst/>
        </c:spPr>
      </c:pivotFmt>
      <c:pivotFmt>
        <c:idx val="9"/>
        <c:spPr>
          <a:solidFill>
            <a:schemeClr val="dk1">
              <a:tint val="88500"/>
            </a:schemeClr>
          </a:solidFill>
          <a:ln w="19050">
            <a:solidFill>
              <a:schemeClr val="lt1"/>
            </a:solidFill>
          </a:ln>
          <a:effectLst/>
        </c:spPr>
      </c:pivotFmt>
      <c:pivotFmt>
        <c:idx val="10"/>
        <c:spPr>
          <a:solidFill>
            <a:schemeClr val="dk1">
              <a:tint val="88500"/>
            </a:schemeClr>
          </a:solidFill>
          <a:ln w="19050">
            <a:solidFill>
              <a:schemeClr val="lt1"/>
            </a:solidFill>
          </a:ln>
          <a:effectLst/>
        </c:spPr>
      </c:pivotFmt>
      <c:pivotFmt>
        <c:idx val="11"/>
        <c:spPr>
          <a:solidFill>
            <a:schemeClr val="dk1">
              <a:tint val="88500"/>
            </a:schemeClr>
          </a:solidFill>
          <a:ln w="19050">
            <a:solidFill>
              <a:schemeClr val="lt1"/>
            </a:solidFill>
          </a:ln>
          <a:effectLst/>
        </c:spPr>
      </c:pivotFmt>
      <c:pivotFmt>
        <c:idx val="12"/>
        <c:spPr>
          <a:solidFill>
            <a:schemeClr val="dk1">
              <a:tint val="88500"/>
            </a:schemeClr>
          </a:solidFill>
          <a:ln w="19050">
            <a:solidFill>
              <a:schemeClr val="lt1"/>
            </a:solidFill>
          </a:ln>
          <a:effectLst/>
        </c:spPr>
      </c:pivotFmt>
      <c:pivotFmt>
        <c:idx val="13"/>
        <c:spPr>
          <a:solidFill>
            <a:schemeClr val="dk1">
              <a:tint val="88500"/>
            </a:schemeClr>
          </a:solidFill>
          <a:ln w="19050">
            <a:solidFill>
              <a:schemeClr val="lt1"/>
            </a:solidFill>
          </a:ln>
          <a:effectLst/>
        </c:spPr>
      </c:pivotFmt>
      <c:pivotFmt>
        <c:idx val="14"/>
        <c:spPr>
          <a:solidFill>
            <a:schemeClr val="dk1">
              <a:tint val="88500"/>
            </a:schemeClr>
          </a:solidFill>
          <a:ln w="19050">
            <a:solidFill>
              <a:schemeClr val="lt1"/>
            </a:solidFill>
          </a:ln>
          <a:effectLst/>
        </c:spPr>
      </c:pivotFmt>
      <c:pivotFmt>
        <c:idx val="15"/>
        <c:spPr>
          <a:solidFill>
            <a:schemeClr val="dk1">
              <a:tint val="88500"/>
            </a:schemeClr>
          </a:solidFill>
          <a:ln w="19050">
            <a:solidFill>
              <a:schemeClr val="lt1"/>
            </a:solidFill>
          </a:ln>
          <a:effectLst/>
        </c:spPr>
      </c:pivotFmt>
      <c:pivotFmt>
        <c:idx val="16"/>
        <c:spPr>
          <a:solidFill>
            <a:schemeClr val="dk1">
              <a:tint val="88500"/>
            </a:schemeClr>
          </a:solidFill>
          <a:ln w="19050">
            <a:solidFill>
              <a:schemeClr val="lt1"/>
            </a:solidFill>
          </a:ln>
          <a:effectLst/>
        </c:spPr>
      </c:pivotFmt>
      <c:pivotFmt>
        <c:idx val="17"/>
        <c:spPr>
          <a:solidFill>
            <a:schemeClr val="dk1">
              <a:tint val="88500"/>
            </a:schemeClr>
          </a:solidFill>
          <a:ln w="19050">
            <a:solidFill>
              <a:schemeClr val="lt1"/>
            </a:solidFill>
          </a:ln>
          <a:effectLst/>
        </c:spPr>
      </c:pivotFmt>
      <c:pivotFmt>
        <c:idx val="18"/>
        <c:spPr>
          <a:solidFill>
            <a:schemeClr val="dk1">
              <a:tint val="88500"/>
            </a:schemeClr>
          </a:solidFill>
          <a:ln w="19050">
            <a:solidFill>
              <a:schemeClr val="lt1"/>
            </a:solidFill>
          </a:ln>
          <a:effectLst/>
        </c:spPr>
      </c:pivotFmt>
      <c:pivotFmt>
        <c:idx val="19"/>
        <c:spPr>
          <a:solidFill>
            <a:schemeClr val="dk1">
              <a:tint val="88500"/>
            </a:schemeClr>
          </a:solidFill>
          <a:ln w="19050">
            <a:solidFill>
              <a:schemeClr val="lt1"/>
            </a:solidFill>
          </a:ln>
          <a:effectLst/>
        </c:spPr>
      </c:pivotFmt>
      <c:pivotFmt>
        <c:idx val="20"/>
        <c:spPr>
          <a:solidFill>
            <a:schemeClr val="dk1">
              <a:tint val="88500"/>
            </a:schemeClr>
          </a:solidFill>
          <a:ln w="19050">
            <a:solidFill>
              <a:schemeClr val="lt1"/>
            </a:solidFill>
          </a:ln>
          <a:effectLst/>
        </c:spPr>
      </c:pivotFmt>
      <c:pivotFmt>
        <c:idx val="21"/>
        <c:spPr>
          <a:solidFill>
            <a:schemeClr val="dk1">
              <a:tint val="88500"/>
            </a:schemeClr>
          </a:solidFill>
          <a:ln w="19050">
            <a:solidFill>
              <a:schemeClr val="lt1"/>
            </a:solidFill>
          </a:ln>
          <a:effectLst/>
        </c:spPr>
      </c:pivotFmt>
      <c:pivotFmt>
        <c:idx val="22"/>
        <c:spPr>
          <a:solidFill>
            <a:schemeClr val="dk1">
              <a:tint val="88500"/>
            </a:schemeClr>
          </a:solidFill>
          <a:ln w="19050">
            <a:solidFill>
              <a:schemeClr val="lt1"/>
            </a:solidFill>
          </a:ln>
          <a:effectLst/>
        </c:spPr>
      </c:pivotFmt>
      <c:pivotFmt>
        <c:idx val="23"/>
        <c:spPr>
          <a:solidFill>
            <a:schemeClr val="dk1">
              <a:tint val="88500"/>
            </a:schemeClr>
          </a:solidFill>
          <a:ln w="19050">
            <a:solidFill>
              <a:schemeClr val="lt1"/>
            </a:solidFill>
          </a:ln>
          <a:effectLst/>
        </c:spPr>
      </c:pivotFmt>
      <c:pivotFmt>
        <c:idx val="24"/>
        <c:spPr>
          <a:solidFill>
            <a:schemeClr val="dk1">
              <a:tint val="88500"/>
            </a:schemeClr>
          </a:solidFill>
          <a:ln w="19050">
            <a:solidFill>
              <a:schemeClr val="lt1"/>
            </a:solidFill>
          </a:ln>
          <a:effectLst/>
        </c:spPr>
      </c:pivotFmt>
      <c:pivotFmt>
        <c:idx val="25"/>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dk1">
              <a:tint val="88500"/>
            </a:schemeClr>
          </a:solidFill>
          <a:ln w="19050">
            <a:solidFill>
              <a:schemeClr val="lt1"/>
            </a:solidFill>
          </a:ln>
          <a:effectLst/>
        </c:spPr>
      </c:pivotFmt>
      <c:pivotFmt>
        <c:idx val="27"/>
        <c:spPr>
          <a:solidFill>
            <a:schemeClr val="dk1">
              <a:tint val="88500"/>
            </a:schemeClr>
          </a:solidFill>
          <a:ln w="19050">
            <a:solidFill>
              <a:schemeClr val="lt1"/>
            </a:solidFill>
          </a:ln>
          <a:effectLst/>
        </c:spPr>
      </c:pivotFmt>
      <c:pivotFmt>
        <c:idx val="28"/>
        <c:spPr>
          <a:solidFill>
            <a:schemeClr val="dk1">
              <a:tint val="88500"/>
            </a:schemeClr>
          </a:solidFill>
          <a:ln w="19050">
            <a:solidFill>
              <a:schemeClr val="lt1"/>
            </a:solidFill>
          </a:ln>
          <a:effectLst/>
        </c:spPr>
      </c:pivotFmt>
      <c:pivotFmt>
        <c:idx val="29"/>
        <c:spPr>
          <a:solidFill>
            <a:schemeClr val="dk1">
              <a:tint val="88500"/>
            </a:schemeClr>
          </a:solidFill>
          <a:ln w="19050">
            <a:solidFill>
              <a:schemeClr val="lt1"/>
            </a:solidFill>
          </a:ln>
          <a:effectLst/>
        </c:spPr>
      </c:pivotFmt>
      <c:pivotFmt>
        <c:idx val="30"/>
        <c:spPr>
          <a:solidFill>
            <a:schemeClr val="dk1">
              <a:tint val="88500"/>
            </a:schemeClr>
          </a:solidFill>
          <a:ln w="19050">
            <a:solidFill>
              <a:schemeClr val="lt1"/>
            </a:solidFill>
          </a:ln>
          <a:effectLst/>
        </c:spPr>
      </c:pivotFmt>
      <c:pivotFmt>
        <c:idx val="31"/>
        <c:spPr>
          <a:solidFill>
            <a:schemeClr val="dk1">
              <a:tint val="88500"/>
            </a:schemeClr>
          </a:solidFill>
          <a:ln w="19050">
            <a:solidFill>
              <a:schemeClr val="lt1"/>
            </a:solidFill>
          </a:ln>
          <a:effectLst/>
        </c:spPr>
      </c:pivotFmt>
      <c:pivotFmt>
        <c:idx val="32"/>
        <c:spPr>
          <a:solidFill>
            <a:schemeClr val="dk1">
              <a:tint val="88500"/>
            </a:schemeClr>
          </a:solidFill>
          <a:ln w="19050">
            <a:solidFill>
              <a:schemeClr val="lt1"/>
            </a:solidFill>
          </a:ln>
          <a:effectLst/>
        </c:spPr>
      </c:pivotFmt>
      <c:pivotFmt>
        <c:idx val="33"/>
        <c:spPr>
          <a:solidFill>
            <a:schemeClr val="dk1">
              <a:tint val="88500"/>
            </a:schemeClr>
          </a:solidFill>
          <a:ln w="19050">
            <a:solidFill>
              <a:schemeClr val="lt1"/>
            </a:solidFill>
          </a:ln>
          <a:effectLst/>
        </c:spPr>
      </c:pivotFmt>
      <c:pivotFmt>
        <c:idx val="34"/>
        <c:spPr>
          <a:solidFill>
            <a:schemeClr val="dk1">
              <a:tint val="88500"/>
            </a:schemeClr>
          </a:solidFill>
          <a:ln w="19050">
            <a:solidFill>
              <a:schemeClr val="lt1"/>
            </a:solidFill>
          </a:ln>
          <a:effectLst/>
        </c:spPr>
      </c:pivotFmt>
      <c:pivotFmt>
        <c:idx val="35"/>
        <c:spPr>
          <a:solidFill>
            <a:schemeClr val="dk1">
              <a:tint val="88500"/>
            </a:schemeClr>
          </a:solidFill>
          <a:ln w="19050">
            <a:solidFill>
              <a:schemeClr val="lt1"/>
            </a:solidFill>
          </a:ln>
          <a:effectLst/>
        </c:spPr>
      </c:pivotFmt>
      <c:pivotFmt>
        <c:idx val="36"/>
        <c:spPr>
          <a:solidFill>
            <a:schemeClr val="dk1">
              <a:tint val="88500"/>
            </a:schemeClr>
          </a:solidFill>
          <a:ln w="19050">
            <a:solidFill>
              <a:schemeClr val="lt1"/>
            </a:solidFill>
          </a:ln>
          <a:effectLst/>
        </c:spPr>
      </c:pivotFmt>
      <c:pivotFmt>
        <c:idx val="37"/>
        <c:spPr>
          <a:solidFill>
            <a:schemeClr val="dk1">
              <a:tint val="88500"/>
            </a:schemeClr>
          </a:solidFill>
          <a:ln w="19050">
            <a:solidFill>
              <a:schemeClr val="lt1"/>
            </a:solidFill>
          </a:ln>
          <a:effectLst/>
        </c:spPr>
      </c:pivotFmt>
      <c:pivotFmt>
        <c:idx val="38"/>
        <c:spPr>
          <a:solidFill>
            <a:schemeClr val="dk1">
              <a:tint val="88500"/>
            </a:schemeClr>
          </a:solidFill>
          <a:ln w="19050">
            <a:solidFill>
              <a:schemeClr val="lt1"/>
            </a:solidFill>
          </a:ln>
          <a:effectLst/>
        </c:spPr>
      </c:pivotFmt>
      <c:pivotFmt>
        <c:idx val="39"/>
        <c:spPr>
          <a:solidFill>
            <a:schemeClr val="dk1">
              <a:tint val="88500"/>
            </a:schemeClr>
          </a:solidFill>
          <a:ln w="19050">
            <a:solidFill>
              <a:schemeClr val="lt1"/>
            </a:solidFill>
          </a:ln>
          <a:effectLst/>
        </c:spPr>
      </c:pivotFmt>
      <c:pivotFmt>
        <c:idx val="40"/>
        <c:spPr>
          <a:solidFill>
            <a:schemeClr val="dk1">
              <a:tint val="88500"/>
            </a:schemeClr>
          </a:solidFill>
          <a:ln w="19050">
            <a:solidFill>
              <a:schemeClr val="lt1"/>
            </a:solidFill>
          </a:ln>
          <a:effectLst/>
        </c:spPr>
      </c:pivotFmt>
      <c:pivotFmt>
        <c:idx val="41"/>
        <c:spPr>
          <a:solidFill>
            <a:schemeClr val="dk1">
              <a:tint val="88500"/>
            </a:schemeClr>
          </a:solidFill>
          <a:ln w="19050">
            <a:solidFill>
              <a:schemeClr val="lt1"/>
            </a:solidFill>
          </a:ln>
          <a:effectLst/>
        </c:spPr>
      </c:pivotFmt>
      <c:pivotFmt>
        <c:idx val="42"/>
        <c:spPr>
          <a:solidFill>
            <a:schemeClr val="dk1">
              <a:tint val="88500"/>
            </a:schemeClr>
          </a:solidFill>
          <a:ln w="19050">
            <a:solidFill>
              <a:schemeClr val="lt1"/>
            </a:solidFill>
          </a:ln>
          <a:effectLst/>
        </c:spPr>
      </c:pivotFmt>
      <c:pivotFmt>
        <c:idx val="43"/>
        <c:spPr>
          <a:solidFill>
            <a:schemeClr val="dk1">
              <a:tint val="88500"/>
            </a:schemeClr>
          </a:solidFill>
          <a:ln w="19050">
            <a:solidFill>
              <a:schemeClr val="lt1"/>
            </a:solidFill>
          </a:ln>
          <a:effectLst/>
        </c:spPr>
      </c:pivotFmt>
      <c:pivotFmt>
        <c:idx val="44"/>
        <c:spPr>
          <a:solidFill>
            <a:schemeClr val="dk1">
              <a:tint val="88500"/>
            </a:schemeClr>
          </a:solidFill>
          <a:ln w="19050">
            <a:solidFill>
              <a:schemeClr val="lt1"/>
            </a:solidFill>
          </a:ln>
          <a:effectLst/>
        </c:spPr>
      </c:pivotFmt>
      <c:pivotFmt>
        <c:idx val="45"/>
        <c:spPr>
          <a:solidFill>
            <a:schemeClr val="dk1">
              <a:tint val="88500"/>
            </a:schemeClr>
          </a:solidFill>
          <a:ln w="19050">
            <a:solidFill>
              <a:schemeClr val="lt1"/>
            </a:solidFill>
          </a:ln>
          <a:effectLst/>
        </c:spPr>
      </c:pivotFmt>
      <c:pivotFmt>
        <c:idx val="46"/>
        <c:spPr>
          <a:solidFill>
            <a:schemeClr val="dk1">
              <a:tint val="88500"/>
            </a:schemeClr>
          </a:solidFill>
          <a:ln w="19050">
            <a:solidFill>
              <a:schemeClr val="lt1"/>
            </a:solidFill>
          </a:ln>
          <a:effectLst/>
        </c:spPr>
      </c:pivotFmt>
      <c:pivotFmt>
        <c:idx val="47"/>
        <c:spPr>
          <a:solidFill>
            <a:schemeClr val="dk1">
              <a:tint val="88500"/>
            </a:schemeClr>
          </a:solidFill>
          <a:ln w="19050">
            <a:solidFill>
              <a:schemeClr val="lt1"/>
            </a:solidFill>
          </a:ln>
          <a:effectLst/>
        </c:spPr>
      </c:pivotFmt>
      <c:pivotFmt>
        <c:idx val="48"/>
        <c:spPr>
          <a:solidFill>
            <a:schemeClr val="dk1">
              <a:tint val="88500"/>
            </a:schemeClr>
          </a:solidFill>
          <a:ln w="19050">
            <a:solidFill>
              <a:schemeClr val="lt1"/>
            </a:solidFill>
          </a:ln>
          <a:effectLst/>
        </c:spPr>
      </c:pivotFmt>
    </c:pivotFmts>
    <c:plotArea>
      <c:layout/>
      <c:pieChart>
        <c:varyColors val="1"/>
        <c:ser>
          <c:idx val="0"/>
          <c:order val="0"/>
          <c:tx>
            <c:strRef>
              <c:f>Sheet1!$B$1</c:f>
              <c:strCache>
                <c:ptCount val="1"/>
                <c:pt idx="0">
                  <c:v>Total</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B2D9-44A3-9B38-06B7BB1E8818}"/>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B2D9-44A3-9B38-06B7BB1E8818}"/>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B2D9-44A3-9B38-06B7BB1E8818}"/>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B2D9-44A3-9B38-06B7BB1E8818}"/>
              </c:ext>
            </c:extLst>
          </c:dPt>
          <c:dPt>
            <c:idx val="4"/>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09-B2D9-44A3-9B38-06B7BB1E8818}"/>
              </c:ext>
            </c:extLst>
          </c:dPt>
          <c:dPt>
            <c:idx val="5"/>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0B-B2D9-44A3-9B38-06B7BB1E8818}"/>
              </c:ext>
            </c:extLst>
          </c:dPt>
          <c:dPt>
            <c:idx val="6"/>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0D-B2D9-44A3-9B38-06B7BB1E8818}"/>
              </c:ext>
            </c:extLst>
          </c:dPt>
          <c:dPt>
            <c:idx val="7"/>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F-B2D9-44A3-9B38-06B7BB1E8818}"/>
              </c:ext>
            </c:extLst>
          </c:dPt>
          <c:dPt>
            <c:idx val="8"/>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1-B2D9-44A3-9B38-06B7BB1E8818}"/>
              </c:ext>
            </c:extLst>
          </c:dPt>
          <c:dPt>
            <c:idx val="9"/>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13-B2D9-44A3-9B38-06B7BB1E8818}"/>
              </c:ext>
            </c:extLst>
          </c:dPt>
          <c:dPt>
            <c:idx val="10"/>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15-B2D9-44A3-9B38-06B7BB1E8818}"/>
              </c:ext>
            </c:extLst>
          </c:dPt>
          <c:dPt>
            <c:idx val="11"/>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17-B2D9-44A3-9B38-06B7BB1E8818}"/>
              </c:ext>
            </c:extLst>
          </c:dPt>
          <c:dPt>
            <c:idx val="12"/>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19-B2D9-44A3-9B38-06B7BB1E8818}"/>
              </c:ext>
            </c:extLst>
          </c:dPt>
          <c:dPt>
            <c:idx val="13"/>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1B-B2D9-44A3-9B38-06B7BB1E8818}"/>
              </c:ext>
            </c:extLst>
          </c:dPt>
          <c:dPt>
            <c:idx val="14"/>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1D-B2D9-44A3-9B38-06B7BB1E8818}"/>
              </c:ext>
            </c:extLst>
          </c:dPt>
          <c:dPt>
            <c:idx val="15"/>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F-B2D9-44A3-9B38-06B7BB1E8818}"/>
              </c:ext>
            </c:extLst>
          </c:dPt>
          <c:dPt>
            <c:idx val="16"/>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21-B2D9-44A3-9B38-06B7BB1E8818}"/>
              </c:ext>
            </c:extLst>
          </c:dPt>
          <c:dPt>
            <c:idx val="17"/>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23-B2D9-44A3-9B38-06B7BB1E8818}"/>
              </c:ext>
            </c:extLst>
          </c:dPt>
          <c:dPt>
            <c:idx val="18"/>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25-B2D9-44A3-9B38-06B7BB1E8818}"/>
              </c:ext>
            </c:extLst>
          </c:dPt>
          <c:dPt>
            <c:idx val="19"/>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27-B2D9-44A3-9B38-06B7BB1E8818}"/>
              </c:ext>
            </c:extLst>
          </c:dPt>
          <c:dPt>
            <c:idx val="20"/>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29-B2D9-44A3-9B38-06B7BB1E8818}"/>
              </c:ext>
            </c:extLst>
          </c:dPt>
          <c:dPt>
            <c:idx val="21"/>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2B-B2D9-44A3-9B38-06B7BB1E8818}"/>
              </c:ext>
            </c:extLst>
          </c:dPt>
          <c:dPt>
            <c:idx val="22"/>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2D-B2D9-44A3-9B38-06B7BB1E8818}"/>
              </c:ext>
            </c:extLst>
          </c:dPt>
          <c:dLbls>
            <c:dLbl>
              <c:idx val="1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15-B2D9-44A3-9B38-06B7BB1E8818}"/>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Sheet1!$A$2:$A$48</c:f>
              <c:multiLvlStrCache>
                <c:ptCount val="23"/>
                <c:lvl>
                  <c:pt idx="0">
                    <c:v>Alternative</c:v>
                  </c:pt>
                  <c:pt idx="1">
                    <c:v>Alternative &amp; Punk</c:v>
                  </c:pt>
                  <c:pt idx="2">
                    <c:v>Rock</c:v>
                  </c:pt>
                  <c:pt idx="3">
                    <c:v>Rock</c:v>
                  </c:pt>
                  <c:pt idx="4">
                    <c:v>Rock</c:v>
                  </c:pt>
                  <c:pt idx="5">
                    <c:v>Rock</c:v>
                  </c:pt>
                  <c:pt idx="6">
                    <c:v>Rock</c:v>
                  </c:pt>
                  <c:pt idx="7">
                    <c:v>Rock</c:v>
                  </c:pt>
                  <c:pt idx="8">
                    <c:v>Rock</c:v>
                  </c:pt>
                  <c:pt idx="9">
                    <c:v>Rock</c:v>
                  </c:pt>
                  <c:pt idx="10">
                    <c:v>Rock</c:v>
                  </c:pt>
                  <c:pt idx="11">
                    <c:v>Rock</c:v>
                  </c:pt>
                  <c:pt idx="12">
                    <c:v>Rock</c:v>
                  </c:pt>
                  <c:pt idx="13">
                    <c:v>Rock</c:v>
                  </c:pt>
                  <c:pt idx="14">
                    <c:v>Rock</c:v>
                  </c:pt>
                  <c:pt idx="15">
                    <c:v>Metal</c:v>
                  </c:pt>
                  <c:pt idx="16">
                    <c:v>R&amp;B/Soul</c:v>
                  </c:pt>
                  <c:pt idx="17">
                    <c:v>Rock</c:v>
                  </c:pt>
                  <c:pt idx="18">
                    <c:v>Rock</c:v>
                  </c:pt>
                  <c:pt idx="19">
                    <c:v>Rock</c:v>
                  </c:pt>
                  <c:pt idx="20">
                    <c:v>Rock</c:v>
                  </c:pt>
                  <c:pt idx="21">
                    <c:v>Rock</c:v>
                  </c:pt>
                  <c:pt idx="22">
                    <c:v>Rock</c:v>
                  </c:pt>
                </c:lvl>
                <c:lvl>
                  <c:pt idx="0">
                    <c:v>Argentina</c:v>
                  </c:pt>
                  <c:pt idx="1">
                    <c:v>Australia</c:v>
                  </c:pt>
                  <c:pt idx="2">
                    <c:v>Austria</c:v>
                  </c:pt>
                  <c:pt idx="3">
                    <c:v>Belgium</c:v>
                  </c:pt>
                  <c:pt idx="4">
                    <c:v>Brazil</c:v>
                  </c:pt>
                  <c:pt idx="5">
                    <c:v>Canada</c:v>
                  </c:pt>
                  <c:pt idx="6">
                    <c:v>Chile</c:v>
                  </c:pt>
                  <c:pt idx="7">
                    <c:v>Czech Republic</c:v>
                  </c:pt>
                  <c:pt idx="8">
                    <c:v>Denmark</c:v>
                  </c:pt>
                  <c:pt idx="9">
                    <c:v>Finland</c:v>
                  </c:pt>
                  <c:pt idx="10">
                    <c:v>France</c:v>
                  </c:pt>
                  <c:pt idx="11">
                    <c:v>Germany</c:v>
                  </c:pt>
                  <c:pt idx="12">
                    <c:v>Hungary</c:v>
                  </c:pt>
                  <c:pt idx="13">
                    <c:v>India</c:v>
                  </c:pt>
                  <c:pt idx="14">
                    <c:v>Ireland</c:v>
                  </c:pt>
                  <c:pt idx="15">
                    <c:v>Italy</c:v>
                  </c:pt>
                  <c:pt idx="16">
                    <c:v>Netherlands</c:v>
                  </c:pt>
                  <c:pt idx="17">
                    <c:v>Norway</c:v>
                  </c:pt>
                  <c:pt idx="18">
                    <c:v>Poland</c:v>
                  </c:pt>
                  <c:pt idx="19">
                    <c:v>Portugal</c:v>
                  </c:pt>
                  <c:pt idx="20">
                    <c:v>Spain</c:v>
                  </c:pt>
                  <c:pt idx="21">
                    <c:v>Sweden</c:v>
                  </c:pt>
                  <c:pt idx="22">
                    <c:v>United Kingdom</c:v>
                  </c:pt>
                </c:lvl>
              </c:multiLvlStrCache>
            </c:multiLvlStrRef>
          </c:cat>
          <c:val>
            <c:numRef>
              <c:f>Sheet1!$B$2:$B$48</c:f>
              <c:numCache>
                <c:formatCode>General</c:formatCode>
                <c:ptCount val="23"/>
                <c:pt idx="0">
                  <c:v>1</c:v>
                </c:pt>
                <c:pt idx="1">
                  <c:v>18</c:v>
                </c:pt>
                <c:pt idx="2">
                  <c:v>2</c:v>
                </c:pt>
                <c:pt idx="3">
                  <c:v>4</c:v>
                </c:pt>
                <c:pt idx="4">
                  <c:v>74</c:v>
                </c:pt>
                <c:pt idx="5">
                  <c:v>59</c:v>
                </c:pt>
                <c:pt idx="6">
                  <c:v>5</c:v>
                </c:pt>
                <c:pt idx="7">
                  <c:v>24</c:v>
                </c:pt>
                <c:pt idx="8">
                  <c:v>7</c:v>
                </c:pt>
                <c:pt idx="9">
                  <c:v>3</c:v>
                </c:pt>
                <c:pt idx="10">
                  <c:v>34</c:v>
                </c:pt>
                <c:pt idx="11">
                  <c:v>25</c:v>
                </c:pt>
                <c:pt idx="12">
                  <c:v>26</c:v>
                </c:pt>
                <c:pt idx="13">
                  <c:v>29</c:v>
                </c:pt>
                <c:pt idx="14">
                  <c:v>11</c:v>
                </c:pt>
                <c:pt idx="15">
                  <c:v>2</c:v>
                </c:pt>
                <c:pt idx="16">
                  <c:v>12</c:v>
                </c:pt>
                <c:pt idx="17">
                  <c:v>17</c:v>
                </c:pt>
                <c:pt idx="18">
                  <c:v>7</c:v>
                </c:pt>
                <c:pt idx="19">
                  <c:v>15</c:v>
                </c:pt>
                <c:pt idx="20">
                  <c:v>6</c:v>
                </c:pt>
                <c:pt idx="21">
                  <c:v>8</c:v>
                </c:pt>
                <c:pt idx="22">
                  <c:v>23</c:v>
                </c:pt>
              </c:numCache>
            </c:numRef>
          </c:val>
          <c:extLst>
            <c:ext xmlns:c16="http://schemas.microsoft.com/office/drawing/2014/chart" uri="{C3380CC4-5D6E-409C-BE32-E72D297353CC}">
              <c16:uniqueId val="{0000002E-B2D9-44A3-9B38-06B7BB1E881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[long term v new.xlsx]Sheet1!PivotTable8</c:name>
    <c:fmtId val="3"/>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long-term</c:v>
                </c:pt>
              </c:strCache>
            </c:strRef>
          </c:tx>
          <c:spPr>
            <a:solidFill>
              <a:schemeClr val="accent1">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Sheet1!$B$3:$B$5</c:f>
              <c:numCache>
                <c:formatCode>General</c:formatCode>
                <c:ptCount val="3"/>
                <c:pt idx="0">
                  <c:v>439.291875</c:v>
                </c:pt>
                <c:pt idx="1">
                  <c:v>43.395800000000001</c:v>
                </c:pt>
                <c:pt idx="2">
                  <c:v>48</c:v>
                </c:pt>
              </c:numCache>
            </c:numRef>
          </c:val>
          <c:extLst>
            <c:ext xmlns:c16="http://schemas.microsoft.com/office/drawing/2014/chart" uri="{C3380CC4-5D6E-409C-BE32-E72D297353CC}">
              <c16:uniqueId val="{00000000-6FAB-434E-A15E-8D1D9BBAA054}"/>
            </c:ext>
          </c:extLst>
        </c:ser>
        <c:ser>
          <c:idx val="1"/>
          <c:order val="1"/>
          <c:tx>
            <c:strRef>
              <c:f>Sheet1!$C$1:$C$2</c:f>
              <c:strCache>
                <c:ptCount val="1"/>
                <c:pt idx="0">
                  <c:v>new</c:v>
                </c:pt>
              </c:strCache>
            </c:strRef>
          </c:tx>
          <c:spPr>
            <a:solidFill>
              <a:schemeClr val="accent3">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Sheet1!$C$3:$C$5</c:f>
              <c:numCache>
                <c:formatCode>General</c:formatCode>
                <c:ptCount val="3"/>
                <c:pt idx="0">
                  <c:v>236.88</c:v>
                </c:pt>
                <c:pt idx="1">
                  <c:v>24.181799999999999</c:v>
                </c:pt>
                <c:pt idx="2">
                  <c:v>11</c:v>
                </c:pt>
              </c:numCache>
            </c:numRef>
          </c:val>
          <c:extLst>
            <c:ext xmlns:c16="http://schemas.microsoft.com/office/drawing/2014/chart" uri="{C3380CC4-5D6E-409C-BE32-E72D297353CC}">
              <c16:uniqueId val="{00000001-6FAB-434E-A15E-8D1D9BBAA054}"/>
            </c:ext>
          </c:extLst>
        </c:ser>
        <c:dLbls>
          <c:showLegendKey val="0"/>
          <c:showVal val="0"/>
          <c:showCatName val="0"/>
          <c:showSerName val="0"/>
          <c:showPercent val="0"/>
          <c:showBubbleSize val="0"/>
        </c:dLbls>
        <c:gapWidth val="80"/>
        <c:overlap val="25"/>
        <c:axId val="2044822752"/>
        <c:axId val="2044809792"/>
      </c:barChart>
      <c:catAx>
        <c:axId val="204482275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44809792"/>
        <c:crosses val="autoZero"/>
        <c:auto val="1"/>
        <c:lblAlgn val="ctr"/>
        <c:lblOffset val="100"/>
        <c:noMultiLvlLbl val="0"/>
      </c:catAx>
      <c:valAx>
        <c:axId val="20448097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448227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[genres ranked.xlsx]Sheet3!PivotTable3</c:name>
    <c:fmtId val="7"/>
  </c:pivotSource>
  <c:chart>
    <c:autoTitleDeleted val="1"/>
    <c:pivotFmts>
      <c:pivotFmt>
        <c:idx val="0"/>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dk1">
              <a:tint val="88500"/>
            </a:schemeClr>
          </a:solidFill>
          <a:ln>
            <a:noFill/>
          </a:ln>
          <a:effectLst/>
        </c:spPr>
      </c:pivotFmt>
      <c:pivotFmt>
        <c:idx val="3"/>
        <c:spPr>
          <a:solidFill>
            <a:schemeClr val="dk1">
              <a:tint val="88500"/>
            </a:schemeClr>
          </a:solidFill>
          <a:ln>
            <a:noFill/>
          </a:ln>
          <a:effectLst/>
        </c:spPr>
      </c:pivotFmt>
      <c:pivotFmt>
        <c:idx val="4"/>
        <c:spPr>
          <a:solidFill>
            <a:schemeClr val="dk1">
              <a:tint val="88500"/>
            </a:schemeClr>
          </a:solidFill>
          <a:ln>
            <a:noFill/>
          </a:ln>
          <a:effectLst/>
        </c:spPr>
      </c:pivotFmt>
      <c:pivotFmt>
        <c:idx val="5"/>
        <c:spPr>
          <a:solidFill>
            <a:schemeClr val="dk1">
              <a:tint val="88500"/>
            </a:schemeClr>
          </a:solidFill>
          <a:ln>
            <a:noFill/>
          </a:ln>
          <a:effectLst/>
        </c:spPr>
      </c:pivotFmt>
      <c:pivotFmt>
        <c:idx val="6"/>
        <c:spPr>
          <a:solidFill>
            <a:schemeClr val="dk1">
              <a:tint val="88500"/>
            </a:schemeClr>
          </a:solidFill>
          <a:ln>
            <a:noFill/>
          </a:ln>
          <a:effectLst/>
        </c:spPr>
      </c:pivotFmt>
      <c:pivotFmt>
        <c:idx val="7"/>
        <c:spPr>
          <a:solidFill>
            <a:schemeClr val="dk1">
              <a:tint val="88500"/>
            </a:schemeClr>
          </a:solidFill>
          <a:ln>
            <a:noFill/>
          </a:ln>
          <a:effectLst/>
        </c:spPr>
      </c:pivotFmt>
      <c:pivotFmt>
        <c:idx val="8"/>
        <c:spPr>
          <a:solidFill>
            <a:schemeClr val="dk1">
              <a:tint val="88500"/>
            </a:schemeClr>
          </a:solidFill>
          <a:ln>
            <a:noFill/>
          </a:ln>
          <a:effectLst/>
        </c:spPr>
      </c:pivotFmt>
      <c:pivotFmt>
        <c:idx val="9"/>
        <c:spPr>
          <a:solidFill>
            <a:schemeClr val="dk1">
              <a:tint val="88500"/>
            </a:schemeClr>
          </a:solidFill>
          <a:ln>
            <a:noFill/>
          </a:ln>
          <a:effectLst/>
        </c:spPr>
      </c:pivotFmt>
      <c:pivotFmt>
        <c:idx val="10"/>
        <c:spPr>
          <a:solidFill>
            <a:schemeClr val="dk1">
              <a:tint val="88500"/>
            </a:schemeClr>
          </a:solidFill>
          <a:ln>
            <a:noFill/>
          </a:ln>
          <a:effectLst/>
        </c:spPr>
      </c:pivotFmt>
      <c:pivotFmt>
        <c:idx val="11"/>
        <c:spPr>
          <a:solidFill>
            <a:schemeClr val="dk1">
              <a:tint val="88500"/>
            </a:schemeClr>
          </a:solidFill>
          <a:ln>
            <a:noFill/>
          </a:ln>
          <a:effectLst/>
        </c:spPr>
      </c:pivotFmt>
      <c:pivotFmt>
        <c:idx val="12"/>
        <c:spPr>
          <a:solidFill>
            <a:schemeClr val="dk1">
              <a:tint val="88500"/>
            </a:schemeClr>
          </a:solidFill>
          <a:ln>
            <a:noFill/>
          </a:ln>
          <a:effectLst/>
        </c:spPr>
      </c:pivotFmt>
      <c:pivotFmt>
        <c:idx val="13"/>
        <c:spPr>
          <a:solidFill>
            <a:schemeClr val="dk1">
              <a:tint val="88500"/>
            </a:schemeClr>
          </a:solidFill>
          <a:ln>
            <a:noFill/>
          </a:ln>
          <a:effectLst/>
        </c:spPr>
      </c:pivotFmt>
      <c:pivotFmt>
        <c:idx val="14"/>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dk1">
              <a:tint val="88500"/>
            </a:schemeClr>
          </a:solidFill>
          <a:ln>
            <a:noFill/>
          </a:ln>
          <a:effectLst/>
        </c:spPr>
      </c:pivotFmt>
      <c:pivotFmt>
        <c:idx val="16"/>
        <c:spPr>
          <a:solidFill>
            <a:schemeClr val="dk1">
              <a:tint val="88500"/>
            </a:schemeClr>
          </a:solidFill>
          <a:ln>
            <a:noFill/>
          </a:ln>
          <a:effectLst/>
        </c:spPr>
      </c:pivotFmt>
      <c:pivotFmt>
        <c:idx val="17"/>
        <c:spPr>
          <a:solidFill>
            <a:schemeClr val="dk1">
              <a:tint val="88500"/>
            </a:schemeClr>
          </a:solidFill>
          <a:ln>
            <a:noFill/>
          </a:ln>
          <a:effectLst/>
        </c:spPr>
      </c:pivotFmt>
      <c:pivotFmt>
        <c:idx val="18"/>
        <c:spPr>
          <a:solidFill>
            <a:schemeClr val="dk1">
              <a:tint val="88500"/>
            </a:schemeClr>
          </a:solidFill>
          <a:ln>
            <a:noFill/>
          </a:ln>
          <a:effectLst/>
        </c:spPr>
      </c:pivotFmt>
      <c:pivotFmt>
        <c:idx val="19"/>
        <c:spPr>
          <a:solidFill>
            <a:schemeClr val="dk1">
              <a:tint val="88500"/>
            </a:schemeClr>
          </a:solidFill>
          <a:ln>
            <a:noFill/>
          </a:ln>
          <a:effectLst/>
        </c:spPr>
      </c:pivotFmt>
      <c:pivotFmt>
        <c:idx val="20"/>
        <c:spPr>
          <a:solidFill>
            <a:schemeClr val="dk1">
              <a:tint val="88500"/>
            </a:schemeClr>
          </a:solidFill>
          <a:ln>
            <a:noFill/>
          </a:ln>
          <a:effectLst/>
        </c:spPr>
      </c:pivotFmt>
      <c:pivotFmt>
        <c:idx val="21"/>
        <c:spPr>
          <a:solidFill>
            <a:schemeClr val="dk1">
              <a:tint val="88500"/>
            </a:schemeClr>
          </a:solidFill>
          <a:ln>
            <a:noFill/>
          </a:ln>
          <a:effectLst/>
        </c:spPr>
      </c:pivotFmt>
      <c:pivotFmt>
        <c:idx val="22"/>
        <c:spPr>
          <a:solidFill>
            <a:schemeClr val="dk1">
              <a:tint val="88500"/>
            </a:schemeClr>
          </a:solidFill>
          <a:ln>
            <a:noFill/>
          </a:ln>
          <a:effectLst/>
        </c:spPr>
      </c:pivotFmt>
      <c:pivotFmt>
        <c:idx val="23"/>
        <c:spPr>
          <a:solidFill>
            <a:schemeClr val="dk1">
              <a:tint val="88500"/>
            </a:schemeClr>
          </a:solidFill>
          <a:ln>
            <a:noFill/>
          </a:ln>
          <a:effectLst/>
        </c:spPr>
      </c:pivotFmt>
      <c:pivotFmt>
        <c:idx val="24"/>
        <c:spPr>
          <a:solidFill>
            <a:schemeClr val="dk1">
              <a:tint val="88500"/>
            </a:schemeClr>
          </a:solidFill>
          <a:ln>
            <a:noFill/>
          </a:ln>
          <a:effectLst/>
        </c:spPr>
      </c:pivotFmt>
      <c:pivotFmt>
        <c:idx val="25"/>
        <c:spPr>
          <a:solidFill>
            <a:schemeClr val="dk1">
              <a:tint val="88500"/>
            </a:schemeClr>
          </a:solidFill>
          <a:ln>
            <a:noFill/>
          </a:ln>
          <a:effectLst/>
        </c:spPr>
      </c:pivotFmt>
      <c:pivotFmt>
        <c:idx val="26"/>
        <c:spPr>
          <a:solidFill>
            <a:schemeClr val="dk1">
              <a:tint val="88500"/>
            </a:schemeClr>
          </a:solidFill>
          <a:ln>
            <a:noFill/>
          </a:ln>
          <a:effectLst/>
        </c:spPr>
      </c:pivotFmt>
    </c:pivotFmts>
    <c:plotArea>
      <c:layout/>
      <c:pieChart>
        <c:varyColors val="1"/>
        <c:ser>
          <c:idx val="0"/>
          <c:order val="0"/>
          <c:tx>
            <c:strRef>
              <c:f>Sheet3!$B$1</c:f>
              <c:strCache>
                <c:ptCount val="1"/>
                <c:pt idx="0">
                  <c:v>Total</c:v>
                </c:pt>
              </c:strCache>
            </c:strRef>
          </c:tx>
          <c:dPt>
            <c:idx val="0"/>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57A-4471-9FA8-4D96F8EDD888}"/>
              </c:ext>
            </c:extLst>
          </c:dPt>
          <c:dPt>
            <c:idx val="1"/>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57A-4471-9FA8-4D96F8EDD888}"/>
              </c:ext>
            </c:extLst>
          </c:dPt>
          <c:dPt>
            <c:idx val="2"/>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57A-4471-9FA8-4D96F8EDD888}"/>
              </c:ext>
            </c:extLst>
          </c:dPt>
          <c:dPt>
            <c:idx val="3"/>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A57A-4471-9FA8-4D96F8EDD888}"/>
              </c:ext>
            </c:extLst>
          </c:dPt>
          <c:dPt>
            <c:idx val="4"/>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A57A-4471-9FA8-4D96F8EDD888}"/>
              </c:ext>
            </c:extLst>
          </c:dPt>
          <c:dPt>
            <c:idx val="5"/>
            <c:bubble3D val="0"/>
            <c:spPr>
              <a:solidFill>
                <a:schemeClr val="dk1">
                  <a:tint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A57A-4471-9FA8-4D96F8EDD888}"/>
              </c:ext>
            </c:extLst>
          </c:dPt>
          <c:dPt>
            <c:idx val="6"/>
            <c:bubble3D val="0"/>
            <c:spPr>
              <a:solidFill>
                <a:schemeClr val="dk1">
                  <a:tint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A57A-4471-9FA8-4D96F8EDD888}"/>
              </c:ext>
            </c:extLst>
          </c:dPt>
          <c:dPt>
            <c:idx val="7"/>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A57A-4471-9FA8-4D96F8EDD888}"/>
              </c:ext>
            </c:extLst>
          </c:dPt>
          <c:dPt>
            <c:idx val="8"/>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A57A-4471-9FA8-4D96F8EDD888}"/>
              </c:ext>
            </c:extLst>
          </c:dPt>
          <c:dPt>
            <c:idx val="9"/>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A57A-4471-9FA8-4D96F8EDD888}"/>
              </c:ext>
            </c:extLst>
          </c:dPt>
          <c:dPt>
            <c:idx val="10"/>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A57A-4471-9FA8-4D96F8EDD888}"/>
              </c:ext>
            </c:extLst>
          </c:dPt>
          <c:dPt>
            <c:idx val="11"/>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A57A-4471-9FA8-4D96F8EDD888}"/>
              </c:ext>
            </c:extLst>
          </c:dPt>
          <c:dLbls>
            <c:dLbl>
              <c:idx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1-A57A-4471-9FA8-4D96F8EDD888}"/>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3-A57A-4471-9FA8-4D96F8EDD888}"/>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5-A57A-4471-9FA8-4D96F8EDD888}"/>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7-A57A-4471-9FA8-4D96F8EDD888}"/>
                </c:ext>
              </c:extLst>
            </c:dLbl>
            <c:dLbl>
              <c:idx val="4"/>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9-A57A-4471-9FA8-4D96F8EDD888}"/>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B-A57A-4471-9FA8-4D96F8EDD888}"/>
                </c:ext>
              </c:extLst>
            </c:dLbl>
            <c:dLbl>
              <c:idx val="6"/>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D-A57A-4471-9FA8-4D96F8EDD888}"/>
                </c:ext>
              </c:extLst>
            </c:dLbl>
            <c:dLbl>
              <c:idx val="7"/>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F-A57A-4471-9FA8-4D96F8EDD888}"/>
                </c:ext>
              </c:extLst>
            </c:dLbl>
            <c:dLbl>
              <c:idx val="8"/>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1-A57A-4471-9FA8-4D96F8EDD888}"/>
                </c:ext>
              </c:extLst>
            </c:dLbl>
            <c:dLbl>
              <c:idx val="9"/>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3-A57A-4471-9FA8-4D96F8EDD888}"/>
                </c:ext>
              </c:extLst>
            </c:dLbl>
            <c:dLbl>
              <c:idx val="1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5-A57A-4471-9FA8-4D96F8EDD888}"/>
                </c:ext>
              </c:extLst>
            </c:dLbl>
            <c:dLbl>
              <c:idx val="1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7-A57A-4471-9FA8-4D96F8EDD888}"/>
                </c:ext>
              </c:extLst>
            </c:dLbl>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2"/>
                <c:pt idx="0">
                  <c:v>Alternative</c:v>
                </c:pt>
                <c:pt idx="1">
                  <c:v>Alternative &amp; Punk</c:v>
                </c:pt>
                <c:pt idx="2">
                  <c:v>Blues</c:v>
                </c:pt>
                <c:pt idx="3">
                  <c:v>Classical</c:v>
                </c:pt>
                <c:pt idx="4">
                  <c:v>Hip Hop/Rap</c:v>
                </c:pt>
                <c:pt idx="5">
                  <c:v>Jazz</c:v>
                </c:pt>
                <c:pt idx="6">
                  <c:v>Latin</c:v>
                </c:pt>
                <c:pt idx="7">
                  <c:v>Metal</c:v>
                </c:pt>
                <c:pt idx="8">
                  <c:v>Pop</c:v>
                </c:pt>
                <c:pt idx="9">
                  <c:v>R&amp;B/Soul</c:v>
                </c:pt>
                <c:pt idx="10">
                  <c:v>Reggae</c:v>
                </c:pt>
                <c:pt idx="11">
                  <c:v>Rock</c:v>
                </c:pt>
              </c:strCache>
            </c:strRef>
          </c:cat>
          <c:val>
            <c:numRef>
              <c:f>Sheet3!$B$2:$B$14</c:f>
              <c:numCache>
                <c:formatCode>General</c:formatCode>
                <c:ptCount val="12"/>
                <c:pt idx="0">
                  <c:v>8</c:v>
                </c:pt>
                <c:pt idx="1">
                  <c:v>11</c:v>
                </c:pt>
                <c:pt idx="2">
                  <c:v>2</c:v>
                </c:pt>
                <c:pt idx="3">
                  <c:v>1</c:v>
                </c:pt>
                <c:pt idx="4">
                  <c:v>19</c:v>
                </c:pt>
                <c:pt idx="5">
                  <c:v>1</c:v>
                </c:pt>
                <c:pt idx="6">
                  <c:v>1</c:v>
                </c:pt>
                <c:pt idx="7">
                  <c:v>19</c:v>
                </c:pt>
                <c:pt idx="8">
                  <c:v>3</c:v>
                </c:pt>
                <c:pt idx="9">
                  <c:v>8</c:v>
                </c:pt>
                <c:pt idx="10">
                  <c:v>3</c:v>
                </c:pt>
                <c:pt idx="11">
                  <c:v>110</c:v>
                </c:pt>
              </c:numCache>
            </c:numRef>
          </c:val>
          <c:extLst>
            <c:ext xmlns:c16="http://schemas.microsoft.com/office/drawing/2014/chart" uri="{C3380CC4-5D6E-409C-BE32-E72D297353CC}">
              <c16:uniqueId val="{00000018-A57A-4471-9FA8-4D96F8EDD888}"/>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[clv.xlsx]Sheet1!PivotTable4</c:name>
    <c:fmtId val="6"/>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4</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Sheet1!$B$3</c:f>
              <c:numCache>
                <c:formatCode>General</c:formatCode>
                <c:ptCount val="1"/>
                <c:pt idx="0">
                  <c:v>40.590000000000003</c:v>
                </c:pt>
              </c:numCache>
            </c:numRef>
          </c:val>
          <c:extLst>
            <c:ext xmlns:c16="http://schemas.microsoft.com/office/drawing/2014/chart" uri="{C3380CC4-5D6E-409C-BE32-E72D297353CC}">
              <c16:uniqueId val="{00000000-D403-4C9E-A23C-EEDB06D2C829}"/>
            </c:ext>
          </c:extLst>
        </c:ser>
        <c:ser>
          <c:idx val="1"/>
          <c:order val="1"/>
          <c:tx>
            <c:strRef>
              <c:f>Sheet1!$C$1:$C$2</c:f>
              <c:strCache>
                <c:ptCount val="1"/>
                <c:pt idx="0">
                  <c:v>5</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Sheet1!$C$3</c:f>
              <c:numCache>
                <c:formatCode>General</c:formatCode>
                <c:ptCount val="1"/>
                <c:pt idx="0">
                  <c:v>39.6</c:v>
                </c:pt>
              </c:numCache>
            </c:numRef>
          </c:val>
          <c:extLst>
            <c:ext xmlns:c16="http://schemas.microsoft.com/office/drawing/2014/chart" uri="{C3380CC4-5D6E-409C-BE32-E72D297353CC}">
              <c16:uniqueId val="{00000001-D403-4C9E-A23C-EEDB06D2C829}"/>
            </c:ext>
          </c:extLst>
        </c:ser>
        <c:ser>
          <c:idx val="2"/>
          <c:order val="2"/>
          <c:tx>
            <c:strRef>
              <c:f>Sheet1!$D$1:$D$2</c:f>
              <c:strCache>
                <c:ptCount val="1"/>
                <c:pt idx="0">
                  <c:v>7</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Sheet1!$D$3</c:f>
              <c:numCache>
                <c:formatCode>General</c:formatCode>
                <c:ptCount val="1"/>
                <c:pt idx="0">
                  <c:v>60.39</c:v>
                </c:pt>
              </c:numCache>
            </c:numRef>
          </c:val>
          <c:extLst>
            <c:ext xmlns:c16="http://schemas.microsoft.com/office/drawing/2014/chart" uri="{C3380CC4-5D6E-409C-BE32-E72D297353CC}">
              <c16:uniqueId val="{00000002-D403-4C9E-A23C-EEDB06D2C829}"/>
            </c:ext>
          </c:extLst>
        </c:ser>
        <c:ser>
          <c:idx val="3"/>
          <c:order val="3"/>
          <c:tx>
            <c:strRef>
              <c:f>Sheet1!$E$1:$E$2</c:f>
              <c:strCache>
                <c:ptCount val="1"/>
                <c:pt idx="0">
                  <c:v>8</c:v>
                </c:pt>
              </c:strCache>
            </c:strRef>
          </c:tx>
          <c:spPr>
            <a:solidFill>
              <a:schemeClr val="accent1">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Sheet1!$E$3</c:f>
              <c:numCache>
                <c:formatCode>General</c:formatCode>
                <c:ptCount val="1"/>
                <c:pt idx="0">
                  <c:v>434.61</c:v>
                </c:pt>
              </c:numCache>
            </c:numRef>
          </c:val>
          <c:extLst>
            <c:ext xmlns:c16="http://schemas.microsoft.com/office/drawing/2014/chart" uri="{C3380CC4-5D6E-409C-BE32-E72D297353CC}">
              <c16:uniqueId val="{00000003-D403-4C9E-A23C-EEDB06D2C829}"/>
            </c:ext>
          </c:extLst>
        </c:ser>
        <c:ser>
          <c:idx val="4"/>
          <c:order val="4"/>
          <c:tx>
            <c:strRef>
              <c:f>Sheet1!$F$1:$F$2</c:f>
              <c:strCache>
                <c:ptCount val="1"/>
                <c:pt idx="0">
                  <c:v>9</c:v>
                </c:pt>
              </c:strCache>
            </c:strRef>
          </c:tx>
          <c:spPr>
            <a:solidFill>
              <a:schemeClr val="accent3">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Sheet1!$F$3</c:f>
              <c:numCache>
                <c:formatCode>General</c:formatCode>
                <c:ptCount val="1"/>
                <c:pt idx="0">
                  <c:v>865.2600000000001</c:v>
                </c:pt>
              </c:numCache>
            </c:numRef>
          </c:val>
          <c:extLst>
            <c:ext xmlns:c16="http://schemas.microsoft.com/office/drawing/2014/chart" uri="{C3380CC4-5D6E-409C-BE32-E72D297353CC}">
              <c16:uniqueId val="{00000004-D403-4C9E-A23C-EEDB06D2C829}"/>
            </c:ext>
          </c:extLst>
        </c:ser>
        <c:ser>
          <c:idx val="5"/>
          <c:order val="5"/>
          <c:tx>
            <c:strRef>
              <c:f>Sheet1!$G$1:$G$2</c:f>
              <c:strCache>
                <c:ptCount val="1"/>
                <c:pt idx="0">
                  <c:v>10</c:v>
                </c:pt>
              </c:strCache>
            </c:strRef>
          </c:tx>
          <c:spPr>
            <a:solidFill>
              <a:schemeClr val="accent5">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Sheet1!$G$3</c:f>
              <c:numCache>
                <c:formatCode>General</c:formatCode>
                <c:ptCount val="1"/>
                <c:pt idx="0">
                  <c:v>821.7</c:v>
                </c:pt>
              </c:numCache>
            </c:numRef>
          </c:val>
          <c:extLst>
            <c:ext xmlns:c16="http://schemas.microsoft.com/office/drawing/2014/chart" uri="{C3380CC4-5D6E-409C-BE32-E72D297353CC}">
              <c16:uniqueId val="{00000005-D403-4C9E-A23C-EEDB06D2C829}"/>
            </c:ext>
          </c:extLst>
        </c:ser>
        <c:ser>
          <c:idx val="6"/>
          <c:order val="6"/>
          <c:tx>
            <c:strRef>
              <c:f>Sheet1!$H$1:$H$2</c:f>
              <c:strCache>
                <c:ptCount val="1"/>
                <c:pt idx="0">
                  <c:v>11</c:v>
                </c:pt>
              </c:strCache>
            </c:strRef>
          </c:tx>
          <c:spPr>
            <a:solidFill>
              <a:schemeClr val="accent1">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Sheet1!$H$3</c:f>
              <c:numCache>
                <c:formatCode>General</c:formatCode>
                <c:ptCount val="1"/>
                <c:pt idx="0">
                  <c:v>778.14</c:v>
                </c:pt>
              </c:numCache>
            </c:numRef>
          </c:val>
          <c:extLst>
            <c:ext xmlns:c16="http://schemas.microsoft.com/office/drawing/2014/chart" uri="{C3380CC4-5D6E-409C-BE32-E72D297353CC}">
              <c16:uniqueId val="{00000006-D403-4C9E-A23C-EEDB06D2C829}"/>
            </c:ext>
          </c:extLst>
        </c:ser>
        <c:ser>
          <c:idx val="7"/>
          <c:order val="7"/>
          <c:tx>
            <c:strRef>
              <c:f>Sheet1!$I$1:$I$2</c:f>
              <c:strCache>
                <c:ptCount val="1"/>
                <c:pt idx="0">
                  <c:v>12</c:v>
                </c:pt>
              </c:strCache>
            </c:strRef>
          </c:tx>
          <c:spPr>
            <a:solidFill>
              <a:schemeClr val="accent3">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Sheet1!$I$3</c:f>
              <c:numCache>
                <c:formatCode>General</c:formatCode>
                <c:ptCount val="1"/>
                <c:pt idx="0">
                  <c:v>708.83999999999992</c:v>
                </c:pt>
              </c:numCache>
            </c:numRef>
          </c:val>
          <c:extLst>
            <c:ext xmlns:c16="http://schemas.microsoft.com/office/drawing/2014/chart" uri="{C3380CC4-5D6E-409C-BE32-E72D297353CC}">
              <c16:uniqueId val="{00000007-D403-4C9E-A23C-EEDB06D2C829}"/>
            </c:ext>
          </c:extLst>
        </c:ser>
        <c:ser>
          <c:idx val="8"/>
          <c:order val="8"/>
          <c:tx>
            <c:strRef>
              <c:f>Sheet1!$J$1:$J$2</c:f>
              <c:strCache>
                <c:ptCount val="1"/>
                <c:pt idx="0">
                  <c:v>13</c:v>
                </c:pt>
              </c:strCache>
            </c:strRef>
          </c:tx>
          <c:spPr>
            <a:solidFill>
              <a:schemeClr val="accent5">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Sheet1!$J$3</c:f>
              <c:numCache>
                <c:formatCode>General</c:formatCode>
                <c:ptCount val="1"/>
                <c:pt idx="0">
                  <c:v>626.66999999999996</c:v>
                </c:pt>
              </c:numCache>
            </c:numRef>
          </c:val>
          <c:extLst>
            <c:ext xmlns:c16="http://schemas.microsoft.com/office/drawing/2014/chart" uri="{C3380CC4-5D6E-409C-BE32-E72D297353CC}">
              <c16:uniqueId val="{00000008-D403-4C9E-A23C-EEDB06D2C829}"/>
            </c:ext>
          </c:extLst>
        </c:ser>
        <c:ser>
          <c:idx val="9"/>
          <c:order val="9"/>
          <c:tx>
            <c:strRef>
              <c:f>Sheet1!$K$1:$K$2</c:f>
              <c:strCache>
                <c:ptCount val="1"/>
                <c:pt idx="0">
                  <c:v>15</c:v>
                </c:pt>
              </c:strCache>
            </c:strRef>
          </c:tx>
          <c:spPr>
            <a:solidFill>
              <a:schemeClr val="accent1">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Sheet1!$K$3</c:f>
              <c:numCache>
                <c:formatCode>General</c:formatCode>
                <c:ptCount val="1"/>
                <c:pt idx="0">
                  <c:v>106.92</c:v>
                </c:pt>
              </c:numCache>
            </c:numRef>
          </c:val>
          <c:extLst>
            <c:ext xmlns:c16="http://schemas.microsoft.com/office/drawing/2014/chart" uri="{C3380CC4-5D6E-409C-BE32-E72D297353CC}">
              <c16:uniqueId val="{00000009-D403-4C9E-A23C-EEDB06D2C829}"/>
            </c:ext>
          </c:extLst>
        </c:ser>
        <c:ser>
          <c:idx val="10"/>
          <c:order val="10"/>
          <c:tx>
            <c:strRef>
              <c:f>Sheet1!$L$1:$L$2</c:f>
              <c:strCache>
                <c:ptCount val="1"/>
                <c:pt idx="0">
                  <c:v>16</c:v>
                </c:pt>
              </c:strCache>
            </c:strRef>
          </c:tx>
          <c:spPr>
            <a:solidFill>
              <a:schemeClr val="accent3">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Sheet1!$L$3</c:f>
              <c:numCache>
                <c:formatCode>General</c:formatCode>
                <c:ptCount val="1"/>
                <c:pt idx="0">
                  <c:v>82.17</c:v>
                </c:pt>
              </c:numCache>
            </c:numRef>
          </c:val>
          <c:extLst>
            <c:ext xmlns:c16="http://schemas.microsoft.com/office/drawing/2014/chart" uri="{C3380CC4-5D6E-409C-BE32-E72D297353CC}">
              <c16:uniqueId val="{0000000A-D403-4C9E-A23C-EEDB06D2C829}"/>
            </c:ext>
          </c:extLst>
        </c:ser>
        <c:ser>
          <c:idx val="11"/>
          <c:order val="11"/>
          <c:tx>
            <c:strRef>
              <c:f>Sheet1!$M$1:$M$2</c:f>
              <c:strCache>
                <c:ptCount val="1"/>
                <c:pt idx="0">
                  <c:v>18</c:v>
                </c:pt>
              </c:strCache>
            </c:strRef>
          </c:tx>
          <c:spPr>
            <a:solidFill>
              <a:schemeClr val="accent5">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Sheet1!$M$3</c:f>
              <c:numCache>
                <c:formatCode>General</c:formatCode>
                <c:ptCount val="1"/>
                <c:pt idx="0">
                  <c:v>144.54</c:v>
                </c:pt>
              </c:numCache>
            </c:numRef>
          </c:val>
          <c:extLst>
            <c:ext xmlns:c16="http://schemas.microsoft.com/office/drawing/2014/chart" uri="{C3380CC4-5D6E-409C-BE32-E72D297353CC}">
              <c16:uniqueId val="{0000000B-D403-4C9E-A23C-EEDB06D2C829}"/>
            </c:ext>
          </c:extLst>
        </c:ser>
        <c:dLbls>
          <c:showLegendKey val="0"/>
          <c:showVal val="1"/>
          <c:showCatName val="0"/>
          <c:showSerName val="0"/>
          <c:showPercent val="0"/>
          <c:showBubbleSize val="0"/>
        </c:dLbls>
        <c:gapWidth val="75"/>
        <c:axId val="1552240639"/>
        <c:axId val="1552239199"/>
      </c:barChart>
      <c:catAx>
        <c:axId val="155224063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1552239199"/>
        <c:crosses val="autoZero"/>
        <c:auto val="1"/>
        <c:lblAlgn val="ctr"/>
        <c:lblOffset val="100"/>
        <c:noMultiLvlLbl val="0"/>
      </c:catAx>
      <c:valAx>
        <c:axId val="15522391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15522406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countrywise!$A$2:$A$25</cx:f>
        <cx:nf>countrywise!$A$1</cx:nf>
        <cx:lvl ptCount="24" name="country">
          <cx:pt idx="0">Argentina</cx:pt>
          <cx:pt idx="1">Australia</cx:pt>
          <cx:pt idx="2">Austria</cx:pt>
          <cx:pt idx="3">Belgium</cx:pt>
          <cx:pt idx="4">Brazil</cx:pt>
          <cx:pt idx="5">Canada</cx:pt>
          <cx:pt idx="6">Chile</cx:pt>
          <cx:pt idx="7">Czech Republic</cx:pt>
          <cx:pt idx="8">Denmark</cx:pt>
          <cx:pt idx="9">Finland</cx:pt>
          <cx:pt idx="10">France</cx:pt>
          <cx:pt idx="11">Germany</cx:pt>
          <cx:pt idx="12">Hungary</cx:pt>
          <cx:pt idx="13">India</cx:pt>
          <cx:pt idx="14">Ireland</cx:pt>
          <cx:pt idx="15">Italy</cx:pt>
          <cx:pt idx="16">Netherlands</cx:pt>
          <cx:pt idx="17">Norway</cx:pt>
          <cx:pt idx="18">Poland</cx:pt>
          <cx:pt idx="19">Portugal</cx:pt>
          <cx:pt idx="20">Spain</cx:pt>
          <cx:pt idx="21">Sweden</cx:pt>
          <cx:pt idx="22">United Kingdom</cx:pt>
          <cx:pt idx="23">USA</cx:pt>
        </cx:lvl>
      </cx:strDim>
      <cx:numDim type="colorVal">
        <cx:f>countrywise!$B$2:$B$25</cx:f>
        <cx:nf>countrywise!$B$1</cx:nf>
        <cx:lvl ptCount="24" formatCode="General" name="avg_total_amount">
          <cx:pt idx="0">8.9100000000000001</cx:pt>
          <cx:pt idx="1">14.339032</cx:pt>
          <cx:pt idx="2">9.0684000000000005</cx:pt>
          <cx:pt idx="3">9.2011760000000002</cx:pt>
          <cx:pt idx="4">10.215957</cx:pt>
          <cx:pt idx="5">10.551012</cx:pt>
          <cx:pt idx="6">7.3934040000000003</cx:pt>
          <cx:pt idx="7">10.848750000000001</cx:pt>
          <cx:pt idx="8">5.7985709999999999</cx:pt>
          <cx:pt idx="9">7.5899999999999999</cx:pt>
          <cx:pt idx="10">11.644807</cx:pt>
          <cx:pt idx="11">11.099524000000001</cx:pt>
          <cx:pt idx="12">11.67</cx:pt>
          <cx:pt idx="13">9.5336219999999994</cx:pt>
          <cx:pt idx="14">9.3133330000000001</cx:pt>
          <cx:pt idx="15">7.1775000000000002</cx:pt>
          <cx:pt idx="16">9.387931</cx:pt>
          <cx:pt idx="17">9.3300000000000001</cx:pt>
          <cx:pt idx="18">8.6993620000000007</cx:pt>
          <cx:pt idx="19">9.2973909999999993</cx:pt>
          <cx:pt idx="20">10.890000000000001</cx:pt>
          <cx:pt idx="21">7.0499999999999998</cx:pt>
          <cx:pt idx="22">10.412679000000001</cx:pt>
          <cx:pt idx="23">9.8665409999999998</cx:pt>
        </cx:lvl>
      </cx:numDim>
    </cx:data>
  </cx:chartData>
  <cx:chart>
    <cx:plotArea>
      <cx:plotAreaRegion>
        <cx:series layoutId="regionMap" uniqueId="{37BD4E4A-AB47-4FCE-8AA5-D5754FDC720A}" formatIdx="1">
          <cx:tx>
            <cx:txData>
              <cx:f>countrywise!$B$1</cx:f>
              <cx:v>avg_total_amount</cx:v>
            </cx:txData>
          </cx:tx>
          <cx:dataLabels pos="ctr">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visibility seriesName="0" categoryName="1" value="0"/>
            <cx:separator>, </cx:separator>
          </cx:dataLabels>
          <cx:dataId val="0"/>
          <cx:layoutPr>
            <cx:geography cultureLanguage="en-US" cultureRegion="IN" attribution="Powered by Bing">
              <cx:geoCache provider="{E9337A44-BEBE-4D9F-B70C-5C5E7DAFC167}">
                <cx:binary>7HzZct04su2vVNTzpYqYCKCj+0Q0uCfNkiXZsl8YsiWD4ABwBEF+/UnZko+1S92uE+0bVRH37ody
FGlsJVcmVq5coPz3T+Fvn6qHu+6XUFe2/9un8I9f82Fo/vbbb/2n/KG+6w9q86lzvfs8HHxy9W/u
82fz6eG3++5uMlb/hmNEf/uU33XDQ/j1v/4O36Yf3In7dDcYZy/Hh25+89CP1dD/m3uv3vrlkxvt
8Lhcwzf949d/dvrBDsbe/frL45/DfD03D//49cXf+vWX3/a/63c/95cKQhvGe1gbEXogZUKlQLH8
8uG//lI5q5/vJ3A/4VgwlMRfPuT5h5/d1fAFfyimLxHd3d93D33/y9OfL5a+eIQXd0zv0q8opO4x
4H+++fKEv71E+b/+vncBnnnvyneJ2AfoR7f283DhumHUd9UzEv95Gog8SARGkrM9+DmgL7DgknzN
joT7X3P/Ff4/Esrr6P/Pyj3w/+fGPvYX138+9v8c+6G7q8zP3AOYHUCFx1QQ9ITyiz2AYI9QGSNO
CP2yBdDLHPyhkF5PwndL97Lw3Z39NPzz5s9Pw9X0cP9gn3H4zzcAgw3AqeSY4a8pEC9TQA8YjgUT
nH3L0Pfb4MfhvI7/87o98J8v7yN/tf7zkf9SGD+z/Ck/AFxjHtOX3IPoAaKxFIKwr8z/Wtn/+0Be
B/3bE+yh/u36Puz//Avwzs3VP39etQPds5gwHrPkRZlHUh7ESBCK4qc636P7G2uGh/tfroa74aH/
d/G8jvze8j389+7uZ+Hm6s8vfvVQaTPW/+7J/3f6h8UHCRQ5S6DFfvm83AP0IEkQiB8hvm6BeE/9
/IF4Xs/Et4V7Ofh2fR999RegnnR5+JT/+x3/v0OfygNOiYwpQl/xBXi/E5+IHRACwjR51p57DPQH
4nkd/W8L99D/dn0f/fTDn1/76Z29u7/7eaWf4APGiRRJ/MTv+AX4kUwOkhjQF9B5v3zg/vc998fx
/Avwn55jH/uny7+DHngXRpo9Nf+7C/9XBf+XuvjlzUMzfqzMp2cY/nPV8//r/+tk/KVQ9ofm/alr
093ZTw8/EXyob0xFLPFLzscHlAnyKEafpKZ8/plfR64fx/F63T+v26v758v7db/5Cwy6qrtbzE8c
cyMUA6M/fuI9smHk4CvL8CebYY9sfhzJ66A/r9sD/fnyPujqLwB6mpvqJ5Z5RNABTxAhHD8X9Eue
5+iAIME5IiBGXxD8jwJ5HfKn+PcQf7q6D3h68uez++rB1ndd+fzw/zmtM3YgcZII9F3n/E7WCHDc
kEik3BOTfyCO1xH/tnAP82/X91FfHf/5qG+Mre7s/c9DPQEKoQnnCXsS6y8pBkweiWOJ2BPBxHti
8g/E8zr63xbuof/t+j76m8M/H/3tQ1ff2fnnoc/QAYArBfD3a4PUI/GLWMT8eZLaQ/8PxPM6+t8W
7qH/7fo++qu/wCB11dyZn2ieUQAX/EmYk54Uy0vzLCIHjFECk+zTlLVf+j8M53Xon5btAf90dR/2
9dWfX/S70eq77icWPVhnSCAO9sCr7gF6tHlgP5BvUvJ5v31Vkn8gnteR/7ZwD/tv1/fR3938+egf
2vuf6R1gfEAYBnzBv/nyAUb5rslyeUASAu1APnWDPXHzw2heR/5p2R7uT1f3UT88+wug3j383DbL
8IFIGJIJJt9sge9wj+DEikvK5LOQ3yebwx8H9C+gf164D/7z9d/B/xdg+sPhrvqZhANUjhljsXi1
6BE++GqVPduVe132h9H8C+S/PsQ+7l+v/g71v4BZf/Yw5A/dY933z4z7E1Q9Bn3JEoLRS7+AgY2Q
SBTjf9Fd/2Awr0P/YvFeAl7c20/D2V9gsDpz3XT3E6sfDgklDLLAO0/1/ZLyQWNyImQiQf58P8f+
OIx/gf1T+PuwP13+HeLnfz7bX7ifTvYYMUkof9UjBoEDh+MUP7eCfa7/cTivI/+8bg/558v7yF/8
BWr96fDsGF4Iunc/84CKHEhKBMHPL4DsaXsw8RkcI9JnE//RWPu++P94XK+nYn/9Xkr2b++nZqv+
/E3xFOOPD03/d4dX/w8f4u4dxnz3/tS3d81Wd8Pd+stLan/47pcChFOAvaVP5fxqA/9a6Yf3//gV
cejK3159e/yKF9vgZQ/4tuDhrh/+8Ss4pI+Ts5DggwoKBhLMCtPD4x147QTeSeFxjBAM2AKU16+/
WHj7K//Hr2CbAu9hAU4eHOWDrQQbr3fj4y0GGhj2K+MC08cXKwj69logUNisnf0G09P//2LH+sIZ
O/TwJPBFzde/9hhnAkqacsLhHC7hECaXMdz/dPcGmObxb/8fUwxzMzTIbNq5jRZFZ5Z8YMgll90c
Jxeki5BUaCLWK17NWZ7mqI/ORU3pxVyhdlZ1W9X86z79+lbda0FBq30RlCRJjGN4XyeGI9qEcYDs
+6Aw5g3EF2VpESL5Nm9j9s6OYtCqruk4qKWSqFGUG3Tvc+5r5Xo5VQrXfRJUkXEHxuC3bL4Wz+PP
+x6kx3gexw7IH4K5cD8exiafN1joFRo5KlYVyWmtIhbjQfHE1a3CGbVXA2d4XnWuqz9Rr/NOZbMm
sUrmzo1pXvW2SV1ukznVOXd3pliaWgXTuGL1g3B/Bx9Dj2mNY84QTTB/zPl3ORXIdagTrE3zZVn8
Blnn346DL4LS7Ww+jnXt61VNsrpPx953Y6qFoXeJkWW+GjLc/QA+zAVU8ksAOY8TShOQV+CgQlG/
jAijfqEFkUMaRGvKNVsyHFbNHJtLUYeRp93MSLfNWDywVVkSLbaFDHGvsMmwScF/WpKNIIv9zDoz
GsXqgdM0sXlt1ZyjzByXemmI4nHX6fWESz+uBMXtBiVd+yZnZXfcdmV1pgc2cRX1cVGlI/Z5tRNZ
oaeUjn2frJbeslvfS9+cmmHgXdo2NmuM4llC89soMtVVQgNkfpYtije+DHN51s05CYcMLQnZONnp
u5BZFFIZsiTfVbGP67Scq6XdBc1qrKp+LjtFWTNkV2zoWLOTTEcPMjDDVyTq5/6oiWl9w9qkkyvR
yHDJeYXhS5gh5VHZlqNLKeX+XvQ1/lSP44SV52XgKomS7CYzDdqNHbeRyiSrqRpGms0rlLXcKll2
dljL3rroKCnHaRcvNYGijovCrkRCpkTFXULQqvHwnoyiRdPWW/5YFymJ+5mctlEve1Xkw3jNK3jQ
jZ7CfIRFl4e1aSf5EBMcdWryVOhtMDLudi3CRa1kweiSNjjWSalIYstNcG3bpLZr9cmC5XgZ+clf
2Ew3qS4jINZ6rSua7HAkL0Iu/GpxrtpkJN41LTlu7XLvPLZqLMdUhK5f5YnPU85CuZnnbhvloVxH
09jucEdmoiLrNnEhi5PW9v6QB3nEk09yJOeC2lyhLIOYxnhn4S3toyCkTp0M/baT4ogxmbYWfehE
UBPQ/AY3nxye1yUUbT6GeV3YqVSmoOYojiZ/PJdjsRlYJVql+2CY0pXOV4Xz4U0Jny2Oh2qbJLP/
ONMyv5tauwqT/MBbXH+oRcYqRYOFbOCYADm4Unw0GZs2vqi796zvzw1topOobKq3dtD43JmFv6ki
EpyaCsI+Yp2X+lAMODvlrvf3Qx2hYYVt0+o19V10MUVGXxA/80PCxnhRLslIOmahUC6uyo2uW6qQ
b0TKx3ACAxG+ZvA69xoV9XvbJHdkIkeVGfFFNfbvrEUn2eK77egqs3Gdp0ElQZLjzhfkuAxjGqas
+uilrs+TUcbrUnTT2wFVaN0W412USHLRIRsRJaJmI3UyJKs8a7RY1bRyH4zJ3VFn86Ld+NiNxVme
j8W07eBBH6oC1R/oGLVzmvQzd8pkRciOqZmGVqGa+XhlYqx7lfM2kqkegveHTkSV3PZDX/bpHPQs
d9EcmlaFuNHlJincyHbNxLTcuJCMbCVnQe+RmHKtVZN37rSlc65XXTcU9nJoY/5Zh65zh41BOkV2
8IuCMmlvBZk7uk1cFeoT1BIetsNSa3E85hXCu2RuoYWmsq2K4XwWgZjjbIl8tm4FL9x9LJuovsVm
0k2vXN50PI2miNSrqC7acuMTUfJhm7BO8o+J0b34qNE8YKOGzHezWGcac/5ODxPudth3DTuZ2DJG
V5kB1t6J2eB4NyNkmhV3bO5qNfSSzH0a51lAkWJzxohUOHcEXXiUS/8uC3Vf3EaNKJtZuSaZkxsS
CTq+dXGZlNuF8z6/0zPUjxrIIpb7CHnfMhXGpGl3bi41SjZsscKtmWWsP8yEdL5Ii6Vnftu20xRW
QxhReIuEy5JUIoemMxA/XbfL/Fh3u3LEOX4X0aKvjiO5cALRUlamjrd+etMRN+XjpgEqL+y2o91c
XCahxNMppAgNsFvqQD6ySg4iUnGA5vdmcHBmfWZtQey6y7rIPRi5YGuB8mwWdoOBIkltWRt33FsE
I5KibpR2WwztUB/2EuW3rYVoTrLGCnTUd/Goz4qpbeiOVKPPVGRgy/PUT4vB19EkRbWa9RSxI+Ap
Rt/JyPH8KBF+dqoIQcdW8dZG9oPDJSmIapuZiI+WiWI5zwtbR9uW4hySGFBMVmBh4P5cLPWgI9WM
bbtsk3k0ct3m2rabbKGazmlW+yQrV3E8tdKtvHZsaVVFaIXXRWzF3KShN2UwatZiynZDUg752VBD
93ugBFTK6TjNvjqaCHDIGW2nmW2QgF3cKlBZHcZr2LSk+Ewy0etu5clshsNcCqxXOEvqM4/DMOy6
4GKneEl9cyxcpINWMgu8vol80+HbpG1cdj5j1zieIr7MVCjbTBIrV+QUGn1DXTWcyqLv5GkJPUyr
uR77TKqEQBMu1dTVMrnOElNXwGBNIqAlVdFUlmoIcmy2oZRF2JX1SPHOCdbTw9IFNp8ksZPFpklQ
lStaCah/F5HKptZnpU3btmTRtVg8yc6jXOr8XvDF67MmxglWtHX6io8JestFfBqT44WHdeZqJViU
qzqLUx+y952b7uuaGEVJsW2sXy+8idMqj5S3OhWNX3sJrVCwQxrNsRpgUEgT/RFRsdZtt04yRkFb
n3mA0tCzwRO0bcfyjC8Mv2HA/WnrxzTOisMpISDQl3FbAHG2U77tu2WdzfGFrOlnnNfrimbiXOLB
pUvId4svtDJDoGrJ/bnL2+uQ8Z2s+9umbG4HGZbLbMBvlolHh7B7atVmDTma62rZxsB2R6Qrj+Ii
PpyW7Ja35Qkp+nczLlIxVGlgjqXgcRpV5VkaluUwof1Rlk+3PnIKfitKX7B+ZikTRmFZusOyRJd8
WOTxlM3Dhva0OcaT3JrFApO+Kab67exZvfMtzj53jt9X0wATSFRlKjHzVpe0r06b2mkVVyZiGy51
uy665riucLdtHShgaWxyk/cQThV19mKIfKVavcSQRSgTlU3lrp9atJoYaY4nK9t1Vcdk3My+P87i
5LAoq1Xk3a7s0WU8jyu0uKMJx9t+7FZRIS1sIjKpqvbdYcH0ebs0KWzR88FM7QZTPX2Y/ZKt9dSU
ae4LlNYuilaszY4yX1WqkvW1IfS+mfgHPrannn+G3yRpjwls4U1SD3Ha9e1pUfjhPCO1Wy/lRFTt
arLpY1ylSVHW62jsgEREwFvUtloR2dc7PGnozll7FSVTOJwLdBuWKLvIZlptplD2qrX6hjb0eEb1
vNKFNGs/2MskyhkU7zQpmwM4vRVY5RUXac7ytAt+FZn+naM0U3Mk77vaJIraYVRiIu0KiHNOOY2J
ipNxWNN4fCfmYDZFXlerWMb6tAWllnaIvs9c0ZywrsYrHtiudV3xTsLTG7OkiyQ3FhcYEkxvh8Ss
Rl2my+QqJcd804cmT40hb/siP2pLvECpTJmqR1zt+q5sT5bMhw3NzbkPpjrFiV85RB5VVnFkArEp
69BwHUGHuYiG6dp5ba9B86W4oKuA64+TJ8tJm/E1a1CKbdYp6/C0wXg8Fhy2TOTa+ZQtHhQfRHJS
jUIc9zqelckb5NJZEr3OEpYpmMvoVY5beI6qOh0woJm7/MbgunmP5oZvTT8ezhUU2VIWcoXEctxQ
M658gddRoj8POQHh5B06n+2kod1NyZ3ACTobxXQRNThsQRzXN9SHSEVZ1z9ktpxVWQ3RirTCHg95
BxIXE1XpEq0E0I1CDWtVSTUoXMnK+zF27TZHQ1h3zg53NedlOohxXtnc5JehRvkGzIPrzhBAoy3e
oBzaI46mYh212UVcVe8879mYJtjzbVEPVJF61Js4KuUbmP8m1QYMdkLenFV9T49HiUVaiGpJJ9sf
ajdsSxEfmhDnygnilUWDXY8WBLbB7qLv6gIm1DjrIeK+WzVZssk8zt+1LbNUlWQI9SprZhBy0DVn
1fLpjOskeq8ZqQ47NpI1nYxUbuhmhSc7KjJM/cr2ejzOg3CHCwvDqsxNu2Oh9uve9ia1S/O2LQWC
DoTDZV5n0aouRjcpVrXd+QJT5C3VKF+BKGOXmC7x+RzHJ47XfmPaCG2pDeYK92OuGAi5dReR6RyF
vIZkFPO2zrFfS9zKXY8z/DYPNr+CFEJDLITtdwsoI6XjEamioFbFCz7LmhAgJe6Kxh2uVQ8hv1tQ
74NqEmzWZvD5Ng/OPxjXw6BiSphK3Nwd89HrVZlNVkWy9yp/zI3L8+y0LW12SQXwLmrwmpv8fdXB
xppxZe+zafgop6lI+0S3902VtOcBmm/KTVZucGKCYtmQpa7nGmKaiussz0G+JnW8iUVRn9gQSuDC
Ub/Djr+lfdKPqrbZbYmH6s1QV3maGIMT1VS86lQ7TwWw3wis/2a21kHxaFoVDznUV6NqCqJwm/WR
H8OZnnJSbha9TEsEE5idQF/baoj5ZllshFVdZaxbt30yVSAv60VsJtP39SHyXfwe6KXdNaYdm7Rp
+1Ddt8z5HfXsuAMW3BDLixXQRn+7BOC8hVdrM/HMqd4jBmPQ6DdZGN9NrJ1XJrRlSuW4rP0oNwLE
nKqKpL6sMwc13U/VpQsOtI/kx8WMskMox05D/Vvg0daFM1uzxQAr4n4dFWxdu0qoriJq9D3YHHyg
G997FykBv0y76eJEQ7/URQp6XKixMbckqnPYEV2kNJwYwrTH6caNS58O7dR9lFHtToINVYqcEyma
wSBSWtrxdO6rsx6bk9zXpVUt7Xy6CDdtGz4HJfOk3EQUxhcSwxiW6XxUeQKmytDzRa9iWpkVvPjD
1lkVlgsz6JMwL50aCZ1P8zCcYJvfiKLZFsEOsC+GEm75IY2kpVz5jkzgj2lRMZUUE9/OFU6u0NJo
1cqGpKjSZDNj252WWtajWmxBj3DvC9gCcfG+YPiORhk7ihPefgy2h33f9/cIihIk/k0oddaoBPmp
VTUTy2ETN/I6zwagKeksQ2sCwn28JhIzMIM4c92xzUa+LioQzCpCOZQKaKExXk8J2AOJfnRCKkY2
FKaTrS0aMJLYF+MlvAc0UJrIVigp71wt1lE5R48KG/JS6tNFs7CqLLhTRe1VJ4FlutDlKvgJ1J7M
06Y0b5lIPiIXzVuxCAZCHLawBVEP3zgC1SGKlIn6VcflUV36z2QcTxmh5iRQeSH5fEscRA2DwlWT
g6mjx4u8nXbgqBkVowYpcLA7qJ0srTN24qk+No1839Hyytj+k470NQvTsF0W4MOu17saRn8qwqBa
kYCgdw6m+2LcUDaA+rUktVUEHTdEK1eX76OJrGTdpvEUn/MRul2ZDU5VWO98LLkSy6K8GC+WpFKl
rj9PVXEyz+WGA8n0OFp70qt4Tq4Rqh+0ltth6HSKYexLBc5z2PnaKAJqhszTYa7xjobkCBEUK1Cf
O5eFjwTLo6ysLxhYK3nIFR/15yqWkBB9OSTRGe7DJph5p1mUGuQvx2k8Hyv3yWiO0srRQ2fBsy0f
qmi81nNzx8ar0cs3XStOWYZy1Q+5UDDeHoUxnJZde9XNmqYC9NGqZ8WQohxqBppXWzdpV8OvkEE3
GaPPXjNgg3zwrb3Mi6VrtxikEdxMGh5SLIzvt1nbJs0pTJX22KDZn7c9gUoCtcsWNQsYPFInumpM
B9ZGcQqnpb5Le6Hlg1z6DFqj7RunPK2ycwNOQ6Uy6EqLYknUVEe8x8Uxx1PVvSNgYR3b9nGAz6u4
vo6Xdg4bJplLbvsZg4fJFkeiVTkOBvKzlGB6ePCZtiRusdkSWifXMejeDqzEDkwt5zwq0qlBOAax
ysGIb7IojtJqyQyoXdGE4kPUxFMBHC+S94McSrIy2WzB4PR5+RGmsf5xih0DX1dVoDdJyMM1ajMg
vBD1GIaPptRMZa5kt8LMIBx8S0vwJAjMKOeJj6cjcLGNVZmpu+YI/M74qgKPwKeM+/60yof6sl8y
EOowg4RaQe3waTWZIM4CgaJTyLG4PUmGtnpTgvGerxJvMT4TfcHbI+G6jh22qK4+SDcXYJ0uVj4O
qD6vL0rtJ7ubtOHQ/bq63+XQO69kaIBljS79tlniYdkQUyX+JLZyOANjzd42OqN+HVBbvCelANnT
Z6gsTwttTH1jKUhcP7OoOc0Gyj5rGEuHdT9omFBMRbldGUnybDVb0wZosjrKVOdLczlU5bIcL4zl
ADtohgDyvV4uRaDgT/V9ZOxRUgzoPTiNWf1ZmFyesJpM4HaWE4VmAqZFCcVp+3lj877Su1ZMSa2w
NRFNM8SzeuWieLkjkFivFkeHcuWDXnJQTWKuYEtN5YOH31+HQ4sRxmVlweC/iR2PRuUirMcNyjp9
DnaBvkdkBkWauAhE1RQvTo1GNA3MqKgdjqUFNayWsvT0cJJlZFbAwKZUC3MwvmUwRG00q2qbIhJo
r1iQVQ8jG+c3knaR2dCqI0Qt3RQJ1evgzmxJhzs5DnG8rQqKZhhZbNuosW8NEKeo6kMQIoNbcTHm
cEBUj6BV6zIXdRqZvL0b2o43ahlI9gms9oipJtYB6qXkt9h6+gY8myw1cNgwqxlgh8F1iGiZzlGG
JRwgdP4hx427FIVdbjS4D15F9eRyILGIFcr0of7YDotpUzuh2m6GaYLTKwbG8I3hAbjU44EmadyD
AR9Ub3ROnRLzuGQwjfHiOCyje5dRnvdb0RXVxzYOgiuZzM2UFjpnH9rOLUU6ZIR1qnLSmUs4w2jQ
BldwqnBU+SxpNggc6UYF2fr3k4VnXBOeTx8Co/wTHaZ5VhmZoO+OngJDt6VcVmEplmsLRotMYcdp
8Mky0axKUoMXSaeG3ZdATm3KZzJdTwuZ0XEU141PGzIMBXSnlmcPo17mCXzXji5KzoRVUDmuOxqG
nA9pOZTiZIlznql8BMm60vVEuCqI18uKaF5gGO/68V1ZJtGSDnwszsG/76xyumbKWDBBV6OpMpQu
lsqNtZzptIFJ+c3oELps40GeL4I3/PPiqi7ZkmXMPw4m0x3oYBLfIpNDGXV9yet1gUxRraZmWe5N
0EA+Uz0ws51F3foTVkAACv7ljCJbR40zbl1HRI8p6dFSgxGWgwwC16UeQMRB7VsZdXd1TBfQT0UR
4HASGBAM7wnXFzpMaEl90UPBxWJCpxocs8ucta1VokdFtCqAxE9J7ty72sTEABkM85LW86Kn08jF
+U0lSvtG1hZmfNuzC2JR8V7b0n3kwZmLCs2T38yNB1/kccrVypfcjClM8rJRs9PhXeJ9D/jBQGnS
TpM+pWUL/y1Mlhcq1qZDqszhgCwxDhqEC9WlIENEUh2TttvomMb9qrC5f1dVZZLtkkKjD+UytddN
RnquDGN8WBH4jbigMLUVTDFQtW99NeLupB9mehNXyXzrUfMYhcTuoV58fN/gpQZ5vODmpo+sfO8g
D6eQ+i5WUdRnS4oiqQdozXnZQdodpK4vjbmFf22mhLGsFfrKN1HzsNgWTlt5LZagqpLwix5zcpkH
T2lqNQKfLSmKJV83kwDp1WhcvQN2hvGUoSYBKwh+1eYjsi0Y2Ex4OE4u8QhHCsjmYK2NZYSvptq5
G3hFL7mXA58f4DgCxkI4Oo902rciC2kTZ3O2nsPAtjA6aAck48HaEzSPOzgOyhYOpxeaLJv/puzM
tuzEsW79QuYfooebcwHsHb2jtR3hG0aEI4waBALUID39mTuz/qp0VlblOTc10unK3YCQ1przm2vb
NFnUVaRcdkujLVvOVKxWuC2LKm+rmPNv4z7LM7x/6hvb01Q1uVL9vXL71rktneUB6UL9kYtQhHZO
6bI1sfAV73i2jHNDTFKTZq/Y9oyDp8rP0ISI27HX4meI/Tq1TO0Gtc1Ol7WNUtbDZLLTCKWvNnkT
ZSkxZ37gxWfsUvMCsXWWvAmMiIe5oH5qfW7z+4gleKW1n8fnXuj8C8cRj/qmYpGGBw+Zq7VlYl9Z
BNyu4RhBcx/VtvqwHBJCx9WqQwevSEaHMXYoAGtT2ocihyDT0T3Ln/bNke9pPUMVkN5VHI3YXhXH
mWlsp3E15FXHreu/BD4OT54LA1nDmMyjYTLbdEw26E8dhXqN7xYHf4CbrKaDzRInGxyLCz2WJY1h
tE26NoctL/IXVSkq255btkJZLsSjhI8pOzEsDDZhRbrCu/AsKVT7BkD+hHpKFOOd62czNPM4DlXj
9twWN5GnssS5gda17eEF2o7ssC0ekGyh8fW2Jm47VMVGNPZ8N39WgvKirVLOi7PR7/PtugjhDjuE
iR99yK3rQrqF4kInEfTt4IS1zb6wgp2rdKWhGzMJ7iHblHiNcD9Uo209f9FB+BuZuB7/5xJKYpPC
h1u6pa/pehZXDDWqq9QSN3pVMzlsc8ZeImXY1EZETE9jKnny1RXl9rOG4fWo42x4nJYo6jvlhupn
zaW4JWVhr+xWVuwQ1Y4oNLl8vk1XW754SMwPrC6k6eDh9Hc8Q6ewLWR4CSoeLJ534t7hmmo0Eute
nvzgXck2G7NaQhNIwpsgw1zfbRvudFgI5TC1mAu346Jz/oxqplRtyt0cLrkftT54n7KP4E3y7vyi
t4aZGrK+qFX2HQsHNRNXAv0g4kPKdKnM+Vtm5Wy7vU+gb8sELVwDA509cVNWsjFFjwrEu5ViG8qq
/DOnqVWQirn/DJERVTiYD/IllSfnN/a0QOMFoPoFXkOZdxFqHN6o3LuxU6NTF2nPw0ulcoajggw4
rmvvTjot0ZtqnQ5Q4CRdd9gx416SRqYGhIhVVr66rZwgzBozpZ2RZQLnfcwNpKQ9K0TLip67NsR9
+qD9TnDMcpM+C2lNgBAzQ6OsVS1ZQzM+wN9O9m26g5fqhk66Tf4cdLqjk5+H4hI1cX4PB8uH833p
57nZ/Yoi0SR9xBuaK7/CZaqXC5+7OD4k41yoA9kneaO1nh6l5gNabqnw5Wtl4hSvb+1HgX0A9fxS
hccohlzbjFnw6Ggysb2MwJAsrsDAXles9e8RLvNwRazCfuHyfLrWwZjyaqsJ2aDF7PGIplRDQ5K5
VJ9P3NB2WCcDWwvmhL/RW7zMzZz0w3sddlgAITbsR6LU/MVRh4oBplSqDnG2AxGBG11dRIRW5hym
0OqO0ehH7CBjhgKtrBbqD5RwCvt+gMCGh3u3ocXB4r7E42l7SPO+Sg51r7AFpuVcPWoCxxinLBy1
RjnlR9SgYZxbEQt3X2HzeJ6JZa+5W4Pq+JDHvFli1r+jwxZVg2t1ktv1GN/CCNy+WzHB5Jp6Vnyd
SGyw7KRyx7XqTwceQE7aTHiAY4grTO7HSOfxl7We8qtZ7Tg106XPv5sMJd4ZL7bl1pROPLFVUt1k
ZK8h5FMDy7FgxH7hJLLdgudIddGcnIpWaO83XugEIIWLIpRGE4cpRbFVXFYKklSb7bsu2y2E5X1P
9v2aDtKIw5Du5mu2h4R2+95v7xB487t1oYEdKXXsFhtJ/Vm6YUYhUcvxdatCH12mS2ohqKEQu7eD
3N5MDM6k2aqkf4nGDZV8KXKvmyKb/Ofe5jVrJOHRQ6L3db5W0GFxtJA0ulz2HYqRTRf1LALNbiK4
njvE9pT7ZoMlIVtPv2dFUTnYBMvMmzIw+ZifvMSuHuGlo/lY1A8pNhYfTcTE7c6jk1VtwYo3ZULs
dCzGMmcHGUJS3Ii9Llkz8E3n52TsB94AMfLf4dquTxxcRn8BNSrNu6W2OB71NJJGFJrCMUCbclb7
CS3gnJn9yojfdhVaGOiNPJlffWmXra2nhfcd46V91LwSA44RsAcXIlZkPOy+F+YYvIzjts6Sd3RW
PGpXmxd3Gfpg1uq0wP0FkRTyDiRbiLu8Z6PrOKNTDPlU7e8ZvIH1QJTm/CijMTwXq5c3rihS1qKm
LMt2Xja3t7zESrwdZBo9jiONv1X5vKVdJTi/26ME1FHlEosVZCh9SRJfqKYeGbmvt16pyyWXONnH
2Oq1ZcMYvjEZJf0Z60swZ4mZgu/wLtFwGGobUNWhjf5iSJTfjW6E0Leuy6qb3A3pDIvUsPxgE2Xx
xYRB/xeqatjwOKNWmIRWT/CDqWqc7BPXAQ+YfJsEPS0NdiuXoQcG5nC2Yrd8jNJ6eGY0gbdb+WFs
IouNtBEV1nyDtTR+xe4pIN2ADPupYQpfe5QEtkEfySjE0VOxGiT4jJNAuX+O5wESTbIHATfTVQRV
jep1dMPiOoXu6cq0P2JLhssFckx1nnjxLZ/TZe+wb6hLIycpOpozY1ocAnN6XMi6uIbQrUCZVCtJ
b+1WqYei10uKd1i8adaokDdsiPa+g3zB888k7XdyTtZq0Y2hafSlhoS0NGW2JMk5FbW8QgGwvio/
KNdtTp+6PsJVcVhJBfihMBkqGEaKDWzlNsn5vATD5+9qlJ5oL3MfSNv3eoMptmRfUR06FEgJHX5E
pOjPuKXVz0Hl7qsDpro2w1TVMV4Hx/4h9EDaLla949KxYh+eKPP+O3CI9Jnlavg2OOgHTSV7qM0p
iJjbogr6G19yoU+CV26hcvUA5mROAUX5ft7tqc3Qr9Pq0F8tunA4PtUENbmcCAiNkfUjuSRbKfcL
gDATbmaiH2UGPeusDOgfj3D5YDJ50HiQqeqMP1c+0bZxaNt4N6eznyEf6m1AZxjCyf6o1ksq9+h1
X9P9xvIp284XatkXXC32mhBhPveZ8VmjLNfqkFUcJxJOUPY0sm29q2obDc24R/EBS4J/q3oUthDF
ohkPmrCC3BSZc/MFpIFxaBJISUkrRGDnAObM0qWkn557VLs/xQiCqhniwBR6AqVfIoFP0Q5lGU84
mlA6n+VGbDl2utn6BvgjFw0gsuwWQCJa5T5PLJT7xDLZomDj76uJ0psVtMp7PIX0GdYT4EBN5v27
nsDSNLOn67OeIvcgfUkBXhD2JdqcjQD4aKiVHLGNl5nX5F7lOqNHMU417hFaz8c+JgwNVAwludnp
tOY40Ifl60R7egdJbnpJ8ziCmYW+qzgiUe9+9j1dx4PkNZ6uyC1saAaDrRKlq40+NqBkn+t1lNDQ
JRTfzPQO+x+Uhm4dY5TXPo3jH26IUBsA13nyha8pcIuhL7reavoGzgsgQVThShWqLl4ZfJyXsfYa
jdWKb2m2EZ+Ri2G8rqYaaATJtZoAgElUZALugmhOWtvWxTu0RVPWdGpGr7E77dFePO9wweqDrEsU
DFPK7XQpSECTsMB9umS+mI9ROQ5zh2ARDK+QcIItJDEjtqu07FNsLeWpxDE5/WbTNX0edlKzoxon
4CRRJbFmRS3ep2FZamjorr/P6YzLV88yfgt9WXyjOkWPH3wF8X3z1txrmfrvRb3tS7sicPa2ws6Q
F8zhiJCCl0VXgoF1LaCMBWzHtlBy8GrHnYx1uVxI7Wh0U0fD+FU5I24ZdBgQzEth+sPms+TntM7J
V6hOEEcgXI6kZfvO7ncTwTXbEzSfbSKZLVHtOfNj6ckIq0VUkzuwMS1TkIgC6PHs+lR3Zu/3LzEj
kzuCP9cr4JWwgKtyGaCBYpy/hnyi6WGX6fii9smapo/rCWKRzLVpTcqGHzZK4lsaimLAcSh2HC1+
dlk7C1HCCfE55CS44w5P10y5gZTN+a2o8rU8ChRCUzvvdYQeA5X3fRSbU6cUKdSIcQblvE00itlD
MoVixW2Q7k7DYWIoBqDzne8hHm82sG9zu0hRb1fMrzAT992Ta2qYtYcUn7v4Wq87MFUOvOdbWukd
+8y483cGUu2L7iM0zHvma9sVREmI7FMCd9uFmgJoZNv4OC4JPVEX+4DDNFfiFl4KKG4Txb5sSeFq
3kxwmmy7rqaGPJowjqsECso1AU2laiGz6584ofYf3uwrg2qt1TOW4gKTDR+taEfm9if0rpD+Wb3T
azXKHdsGaMFuymImWksYirEoH1dIcxQFckOjsvpuw746cJUDjNJgcvKSrjUKPFC+iz6H6y6SDrRJ
GW4WRCOwCQhQbq01itSNgJt/vbrTR11Q+N9mrtrh7vs0adC7y/G44KGyV6bUI1i3zNANJM2Yf57i
0b/LwvIzqnfxmrFIfoN7j6qRaOhEDQPANR0VKwB59rOLfxSQmQE1RCEyLajz8Q3nmRqbdcj4fTQR
sDOaMJhUc8VKaB3JcJLNq+AuTLks5LzIKX9OnYDvCkcBMJsqk6U8bCoBoaeCyucOFNL2Gx9QNxVk
rdbHESqRIWB761KbFvNngIrhBo3iirsTstwewH4KekA1B2QGRHcWtVBM9udhXDW7SOWezJdhTCPe
USDJFJ1cbuqmR9vm0QNVerpMUARdz6vI8zayef9KuSq/1ahqX+HNqjdegx1pYyWyWxKNY90Cwjb1
uSnz8IywACEQXrP9YVBcfPCQLc9rsCBgdCaCaiaSi/q4zhxbWFaY6TEtbYY1GiBsNYWz8WcoICCi
FmB9X3mOkENbmaX8Fq+w48ZeoGeDg2Ma9FgAO0bgRtMh8EyywyY56J6FQ3K9IpsAdd2nWVQ0mJ/l
Xzi4wHcJmfS1WHmctmlUuviionJ4zz3av6aORG+7KTE6vRqlmaeWrHgC0aTL2DUVrFDgpMKn78te
UX8OsjieGzUxnIP5GHBi9Q7PNHblqCogNifJ7UqLYFvrd/mCWll9Z2CdJ9AOPHb3Gpe7apIKTEbr
aM3gA9HJiFZsKvvohyLPrlm2Ft9TPIe2gbRa/1w4Ksp2IhHpz2oWMhhpzOhvLN9y1ibWzF8G6+EG
5xUqVvieQ/lTLCqJmyGf0tdMpRVtxw1ALiDGqaiReIjwBNBo+SYWPb7xHqp+h/ZFZi2zwqEZ6iGE
Nems4hun0JGdB5glouV1X4IJtVFRNGha5rgtyZy8JWY+gYsFNvbG9bw2nagztxukAybIxVQHiKFo
tsuvqzbkQxWZLToHQeEWyRf3FOFMsdcUqkDAfiP90BQgY+RZmpRgT+1CkrJxuPRAv5IiF4B9teu7
lNreXEsf8Xe43RWg4qlQO0Y5qf7NFhsELZW5tcY1cWE/aIsz+7jrGeKpHthoLinX+w0ZiSquwYwr
fNsMwZZzt7toO6g8DdvBw8WYjiZOYPTSHtRso/pqhDwXVbtYDjBQetOZ1Ra83eENjoeSBumbYVX+
QaC7+KLXGYC/LE+FN3DzcTgCAiEHnDzDhQDiReGuM/g+2ESgKGRRheI0zAku2Thz0iRhhc2fOiPp
gVkYgofl1P3B9E+XucUyRwM/k2j1bRiEJp2wagmX1pDqm8c1zy4msL19i4BW+rBgu5rbGDto2Rli
C2zq07LM596XQBwIW90XuGrLjxy+ydpwpU+Q61LzqNn1Gn89qRivcDCZOQJ8pKrLMoaqsS41dPQV
p2V+FnqeDe0IIqPsgO1LuOXruAOQojZ6VUmBAxHeNXZ7PhTlJcgVRT7PW+Tk+UaJ+T45T0EPIKXg
GphPAgeTJNVdMScReYWmiYzWuAKVt4n1MB/SkuNZg3jguj3OUnqdl0A/WrkkCBvUCZ9QCyNEQnFS
TQhXZDWrx/skjuIPu2nBYAeu5ZtX4CG7IhQWxR8zswZkOwCG8sJvw9nqp2joEARJ36BooMGZ41We
ukS//ZiJAQKD53ZC9YUedQAVYXCYVic15nIJBLSvPZkynczzGTp+yT1WyWAzAe5WBOiUPkBUFhwd
dce2KkYIJskXILWwDm9Wsar6OPrJb1AQNZGQ/BhbQFWlQnZED9lljbNxPhN4+a8+M9LeyXTaXvGP
WA6Aw3GNhkyFuoEqZb8xV8QnOTCNls7XEnEeoXlODzD1p7Xd02UAtxSvCb1KrEOiYWdmx6m55f1n
vsbrXbk54D2ckZoeRxhmaOfmwHqgYotEKiOUwCg5Fyley8cp7XLrh58+yEnBP8iHvSOLsEAuCNvr
Rlayim+naoyHK/QK2EURjRjkhc989AMmRxyDn0mgMPYbTryuKPMUKq7sS0DhNK9VV1sMOzjFV07N
RCWyb9Trsn4AeGButalPYsqexC/zuu8/4yXnHyEayHdYObVpIMrJqzECy9JU857eQk6QX2HMbjgy
CPJOBz8MBHuHngvROfx34ZDFICeaaAem05o9yj5iNMT+iFIGTwdClQNOrH6pRNvj38sDdD+Gx8gx
qFCwizmo/x4GMnTlJH7wcs3TwwrSj7eDIpCawawwDs9zR7SkYkOSQaMRvgAMOuridKq7r1BnoOJU
ab8kbwIeUn7VszqTDe5nHX/jYFTl+RD3MAC3hATaDjvU5Ae9LL38kOCYXAsACohwFNIUJ6/V5U/e
iw0xsrXOfg4rcP1LD5oYTMY4Zk+TN3CDTQC+3uDfwoXyLCfDwcy27xF8y9MIcAySPu0ny/asoivP
T0Z0BN8iz4uh2/yMnusTUg6wcvegUScyGC0J4P8UAqMql/YTRlKgUNMKh+fGxu/VWlRLC43Y31go
Jvd+AM7QfLIhFC6PuGkzubi3AUXuW5HK4ttUrPTqUwSwB69zOmrHddq6sU/g0AyQz5A59OLuU8mr
OgJmlra179P9MK40wa0sOVRQ5tT4jBaFhaNWFUTgT6PbiAVIjy17TyLQZihLdaNZmvyAgAJDE6iz
Qke/2Dhgp7CxbKc4SfhBmd3cFImEpwV/OnOtoSvUrE/4ZY2AgFDCoddpKMVEjGsGOAnELHadob6X
cObHrhfZGrpoMC7u+jzy2HRyJWHcyix+Q9Feb0cPYPm1z/q5uhr7rei7Tz7ZxtMvdwDbG1zg57FI
gNBItwJxHHO/Rd3qyvrqE+2x38UaIHYi8WgAWsU5hNJmhDCmZFV9+aQgi7p61GXXL369rmMQovEI
1bZNofCT4yfrsLP3xorD1NNCIz0B27PD08nxcrOVR+dWoLefZrLBgN6wSBBtqL9vFS/LS04y/mZq
/DACnTIgUQs28PYTJBuG1ikTB1YOpzpqnyBUzxCtlyYazd6ijQ1oiEV9iH2/X5N6GV4ru5iiS1az
fR+3onwuYiRwmmJKo7hJp5RtzeR2LFe67+MR7DGa1I2Cm2yrWW3AcCkbLt2Y1m9RDbUTSLW8XVM+
I1E4JfIVyDssc/gAaCgg705XFG8s21ooup0XUI3zVpKlP5+qjf6Ecja+yCSi2TEBZnph6z2tsYJU
HKsKEUiAW5FH/bVEywuiH/UlQUX9gy9Vbo7MMFgmEWAQ2Y52SZ8+gTTdohwe0yGdh3RsiF3Gu7Ax
8zwtPX1UgAYY2tMhetY0ZM9jto538J3Fl2rJ7M9P+G0Oiqpr84fSg79vJ9mjeihxCtju0wC6Qiw+
rSFy+v3G9wwBCtL3MVYpSfXFEC36hClkossqjInBJ9XbVR5BfmxFVYLRzk8u4FDMJ3AYjQpvPi3g
HEyVKiDzkwMjWMJxXluRmvnjU5rOJMRgmY4xTFEDrmjKOvAiGl/Zl8N4ipAxaPmbzB8NFEMK/nSa
n2an1+lvksrJvyWVgYJDWS7jGGO4kyTJfs0FlwLhIz/sHvRkuu6tmDZsqVRGLmkN9GCFXSWWfecW
NV6hio4fhgQR1FNkKaStHIj4gS6byAMBSnttxQryZITTSEFInrBnJsjyjMopf4owqvcxdmiWG6vH
7Pd5cv85sH7KL/8SED/9xkFV5yhvY1QBp7j+HxPXatY6kQ76s67r8Buml5CWZFv1wRBKUU2KW+yR
cEqrvoE0s95RhhmeUPOy+vfBL//5o/z7JS3jAteyQHIeAaTTHNA/fhT0q0ZhA9s7XwAk7NYlwGI2
FIQKPOesQGAaGbf6QG0A8cV3vtfHqNgQ/QWSTAaEqlH9tH8TSP/zkAFMboyRnK9IilkvaZGdPvMf
Auk2mevKucF1pAAEDl9U4jBWsnT3+0iTD1Nm8tFWGD1wWFen6Lk1p0wnCrXsBjo6pK0RzVL1+0Su
/3ilkvrfb1pS5xmGL5CUZLALfv1UdOlDGtnIdcMw2/2d1y55jMyYvmOhmQ+nS3RYBr2l6fSmEW8a
gMSM7YqeJW986de3SfmoK2l1Ch9kCWnGsAFmW2eSqJblmDYElD2HMF9Td+oyNBvvPKRXNEtjKEDf
oPZn9zjg+IPv5XidzvsGnyiI9bpPYmQfWBWvX//mVpxu/59WanWaGpHnpEwxtxGDLf54KyTTMsnm
IevioZrCdW1FAK0CSE/i4F8BoGuY21mLAhnWXr6F+CPttxJY0wJJBSVdiuh3oug7jaL52998tr9Y
JkiZI/OWYbhFgY/362ezZbFMWZSm3brXNJylAWRAVygy31NBSjz2XvC+IeXIoW9NmUvQL67Ed5hX
wX9GKiqfhqyC/Pw3H+vfn6j6tD8BA0K1hrkKf/pYKWREWS3BdOO+w2hI4IZhkgKNdotpGHGAugg9
FLn/FBUcvPRVohgAdgagbkM1hULO//6J/jH45O732/X7FI8fM+x14H//+H2vf/7x/9yqD0yUWD8+
9M2r+m2A/b/+7tc//mt4/WlwyT9n2/9pEMqvs9L/f/7y/22ESoan758zN04v/8sElRY/97XO8z/H
lp5mk5z+i99HqMQFJmFiC8EgzBwjeH9btO7jNEKl+h/8uFhRYF5gBgmhAFD0zxEqcfo/sLDAhmP0
d5lhDAZe7h8jVOL/wRCK0+hGDF4BmUFw7PzveJhfLj7Gxfzjz38cofLrbIsyxUyDJE9xhuU1YmxY
Jb+u2hnRQNz6sbPETOdFv4WrJXX2wKPgj3+4Jn/xTr+OIfnfd8Ib4WokqPL+9Ozq2PGqn0YcliDn
W4rGCUMaCBNHWZK3oiaJ+Julj/FP6l+bxe9vWJyGu+J0S/CLMqe//8O+HeC20KyGFkkFO4OXF+sW
ooz/6StIUOMG+QDyV5KhWFjr6G92qr+6rAWeOMzKr2G1l3+6rFDs2EwRAJwII2MH6W31Z1m86akj
M+yav7m0f/VuqEWwgDI8rXF92pr+8E33U3AkU3On4mpC1LxfJ9YNoKQAdiFhbe/++438q+uKWcX4
apjknSMT+eu7MVBDiDTOSHtweZYlIepO4HEmeH7RI1DWVoqndwI689+872mB/Ol+AnUoMzR5qLdw
f399XwtxTokKafACkZ+wLC3c1qLlRfqjX8Fb+wib2X//pn/1jiWG+WCIYX6qjv50XRPU4mu1yg7J
FZQYla4yREmAjuUqoY8xCaFLBmdu/vubYon++YtmaXb6TbUkxf8Ci/nT4inTfM4wAuBodbSh4tnX
wCEfArMF1ZSl767EgAw4aX19XvYQddCL0OKC9oY8RTvBQBhXbgtiannhH3yUjKSb8MNKH7EO9kvO
U+RyFVvBBWkvCLzkyczX6bZBYhGxmd7cWqK2q+cku8PvoKz72Z5sMdB4oKkQCSYHJWPb9gGMSYU4
Y1vsvS07byYPK4TbB6pnvXcV0PJ7gxVBGrOOeX8YB3AVUTKztBMcBDQkwfIUPc5C7g/7uvVJF0Rp
4HgxNFOtXZAEu6oGJgI/7qvX8BI1cgSsK2UtfNwi+MDtmVcoCeE1SGLbfefQdLiZCgx7sk6+63Hd
nznw++KMwQt6yEO2Ffe2VvnRZStGlyjkx7KOupC0aM3qpRtBwtPDgMAMiCPFS3cGGM9aOMYSQEYV
LYIDuCrDdzvnDJxRhi0dWTaVvsx24/OR9hHSYqhDxPehKLDJrLAskq7GCJYviKNk01mNST0VwqVx
LI41InspMkYWEHggg/6c+x3yzLhV2QUJhf6gm9X+oKuav6dz7BeE2TceDkkWF5dFzm1/zufMAmzA
4ATeGFDg04WsNwVRMnIbjImZAafBHIQ8fkZAY4Ngr2cQBp9zMWzQQh2MuPnAgdZR4AbbTFALJDna
612rQd0DGCHRlV+A7UH3NhuXfYMAhFieIzG48qiRq6afLQRURNmiySzCfZ52nS23AgjKiupxzhB5
0pLl3cgqsBgxJpM47IOTITWIEl2JBwLdkV5K4nx2Q6mdQ7NhjiX8Y5aLqMyahXA5XMdS5dEzlbge
aBL3SKOTprKoZtZVPs79SwLN3V9X5ZqM1w5suDvTYF+W92XGYB+Gjh1QJuabFNqmwNZX3JfPcdbD
gyUmmuNHhMn69FiNjEEzVUsEGBAI0O6eA0lmxD7hQi1dkq9Z/4IHbF2B7GI+S+dLvUJv1XP504wZ
EiIcsnYNHy04PI91ZZB91qWw7QD36UmWyFQAV4dq18D+1YA8i8w/U1u7J7/vOdKrsFFdW6qARBfr
p+gRsy3cs0rZ8oA5SCnC+WGjMSJ6FomGahT9zViuxUs6bP2ZDDFmihAzA+SDaQE3eJd19pmozaC0
n3eQ8llYYdnKAjD09VDtgMBHhD0faRGHL2hE/Y8o3uPXGqOmXkA3uh9LUsNkWfCZ9AF+wXg3TJS8
rVtVvwvfq1eX9LltybgafcRkrJNvbnxPmkkW0X2x0N8IgTz9AdQjhzvaT9njZKhaAAnVuJ4SA1Ce
gKyYDQ1SgH/ab0L8BCSYq3YEufoKCzUMLXJxM4h/S7z8vrA092lb5n1BpgubTfwlNvDdUVWX2Xu6
bBhFErlSX26ZFaaraQYETSC8+hLqBfmWxQgKgTjnfdQGDM75qkgeYwgPKMi4Oc1ZmJDCgmArhhlq
j4NKtXQY3wBKB5PPpgpUZdArsNo+AK5NwUs1VSJw42qJGWEHSIAYr1Bjkl1TxTF7ivIpVF2f0WDa
ldn8GSk9BANrinRtt/ZRj8W+1OWDZsM+gVRceqz3LJPfkSLd6gMRMZPHjM+DaYqSRvoA1wj9wW+k
01XP/SJvqjoAgncRNYhcxYO/6TdZeBhZ5fCwCSNCI/G1LpApUfQWTTtzB7kil8oxuyDBJIRtkIm/
U+v/pe7MluS2sTT8RJzgDvI2N9aukmRJtm4YWizu+86nnw/lnulKFjsZqbkad0RHt+0QEgRwcHDO
v3Q17VsAm/XdiBzBvJvNUQx3JkAN22uo3tHb4rT5dCtK+Ai1ohvmTq/S6NFoE9//o0aUaz7ZuYbS
TxLnRv/RzhSAxFkM0H9HCUPQZ4AAEBzMeKCBoFT2CFs5tMz2OFAtb0CUq2YY/O2WfeB+CkoRBA9K
mDv+jTmihnEyXUUx7ts4pc2rlzy7f2pm09cPdeVM2U5EjjndIiBRuocRMl31nKAKaN4Tc0XEQSxK
h4u6c7ObMQm1pNiZWd3Y+zEsx+o4WZ1f/3QVVc3vJ7PMzEcmNs9/Np0zomwS+MHEhWKCgP7A+63T
3/Wwdppjqg92/L0eMxWtsjpynJ3P0OKBemzUUR8eaHp8t3O9145EArOheN4BQb7tUWkoDvCms+hQ
RkP0sQB7Z9yUxD7KlL3+Keii5ldI8+7DMETRPUpukBY7hDd+NlXX3GhIzvW7SQMSAnE5NFGemWyO
np5ZHZW9PIWCp9sMdaIiqAw71wnqe8RjMnXnl2hO7ESpcM32foVGWAteuj40cWP9aCGLWXtaooId
ois9/AoUdZSpDhrA2hRmEXKqnR/NlBdEoKipvg8ht/kR9Aj4PhoOAU0C1YEJPoy5/9lGbrFHAirw
ne40xP74p2EbMHY1W0nujRg5RFZ8mFOIz2HZvJvmdL4jAYhKSJO2T/3Hjuvuwe2KZn4c4lzTPhoI
qX2GPOeGO0r8zky9VTgoKMxDrx/BwNmUGS1oCR97Czvb29mEzH4IojHpYYdpIrvrBcD5xyLXYPF0
ldVmX6I6mO0/Cd8dOEqlQLGHpoFT7wdQsj8DzbH+rObW/WZJmm4waDlL2aJiYeQm4NgqsacbCwgG
yjQ1kkPH0LKBQbYBpcbdaMt+y5xkTo20iBJF+4KraQYb0MLnS1QN6TzaZyGFTw4Q9YB0kp+Vxm+P
hkGFIg1FneCraYnpMeItlu76nvwH/HaofNVRUHhsUi2GAG2FkJbaIinAIfr2/NOcs+ahSMJMf6zy
Lhr2iRkK5WRbaE7sFXS86i+D0rXKqYkaw/4+OhPCUEKZ/PTGr1gcr+1munrU1CqiqJOM8IoBFNP0
yePKP8nmZABwG5ES8MlTZaFM2NjFH5EFJP2hTsY+vKcJR6CBA8W1eQibbh7Q3COZoGEYcDLaQuFh
BCI0hhalVQilmEQrZFDGNnb3YEoa1KZUkTfHoUn9kFytCaDQuuhmtSBlvwtYMQL4oD6Rk7rT4zz1
To0OFpcRuQ5oppNGX522RUuhmRJhFIHtHDuojQeKxJ39c7AjibhPChNQkBBG4P+KjaKvPd0Gj3NQ
ozCKv2Qu9RDoMnw+54cbATo6IpjQfkbus6C+b8VMR5/6GuSjKOit8o7/VqClMt9RBBbRIQ5D/Vc/
ptFTO2hQ8Ks8+4AIh2sMH6IsqouDrrhAAhuorIe2HVp5XAMT6ZwQqYHMdf0nbE2Mv/rMVL/VVOc6
mObd9FUP0K3aKaFq/OmAUuxpRVvVn5A9QIrrFj96R1c2ekaTtICf5oj39gQ25pTHWfINcaRM28ea
RlrSjZOSPJAgjO/CuicZJBYjx0WJKkgOSTm2fyF7As5P1/pqOhIaktbrkVqhBeJWUHPTotHxR4vn
Lyke3VBvJhH9dKq4N49Q0XRWU7WGRxOZN2VXzVXzPmxq8SNVjfiji3aRtRMGKSr3VOkDT0h95Bmy
XLVJAWr1ZlYLSgORGwztHqab8t1hx9z6NXzT/TiotrFXeO3TNpyS9FvXdO4zxTQLSrCRTX2leNzu
4a3RJE5z0DVeLSRhFaAnDSrBpzmPhurokkOKo817A/J101r2jow0/DwXxHQkWBsD7HvQfBFcVl/8
sEcOMKIjedSI5w92P2t/RQ3PEPBoWvJAJA4++4Og9xjUAz/LBWkBtcboiwLVJH/+bqD+UR5dUFNf
u9Hs0QvQIuc+goiG2EoeGfHO14v8Ns0UOsNpnoEA6f2UGOAGI6ibqZv0eyvLrfBU1hoqFSGUHqiL
LrD80uQNdh/DPBMIwuQ8h2slNei8hkVtnfxQjxFzCmlgzl3dPfVZmNGWMfQWcZksc6M9mW77Rzt0
PA1ckuwn1Z3g+yKgy8suN1I0MoDjgfBHn3D6p3tyVRnwMfpRo1D0qz2v+b2Us/5dEPz/Viy0qHxd
KBZ237/9jw65LBTKf/ufQiHvGTTjaX/Q91AdNDKl3PE/lUIUCf/LtWj2WpixC5t2BPXAf6kt65h7
CVRTcE7T+ftIrf27VOj+F6VobjqKjiqlGuOaSqEsFP+7/ELFnT/JQbWDsqMOCUAK2r8uMhVVC4yh
bXuvaYAn1IYWHGAjzP9si//Y1zgvZf0zimtQxuC/qH5oi6JdibZgOdhp7yllj9xCRXDVkbA4RNAf
jq+++0pBcmsoPunrCcW0TGjwZr1nm+4Pq9Xcg+/45j6oE/Xu8kjyT1p8OsuwHGkUICwXC+vzkRxn
AG2s651XoCJ4QN1Becj6gXcgqoWl17tu6WWN2pxcQ2v+GtzaYAf97w5bmenK0lmYHMqvKjRgzIuC
kqbXvouwYOfZnY5KrgLyFvx2cf3SWdzVbA5ZLBP2YhQKD9SSk6rztFJRuMqM4NacKoSBtSLdGGpt
Qq+H4gy9XjptyBxlVvPOSygXnOK4C49+yO139WejvctmpGhPqV0s9mJudMi5Cr/1dNV338GxEx91
1873148ibKGbroEUhS4P/eu5wHKLYNiYrVeSPd9Pxei/n0DAb4xyXrR9OVc4PgnIELpQ5Sk+H6Vo
dWcoBr31Aj2vUQ8BGFtWqnObtqm4C2iB7jsRugcAGcHGyCtrRQ5AzVb2F5jlYmR4byJr87b1ug7U
mFKY5XGI7OnqwwztkttIxQzCYQ8udoQgaYiqTC+93EfLrhgr5UEbI3uvVXO90aR+GzcEodY2TYGS
PVF30chAmXpSm3IsPUhM4g4kibjNCrt+qoSV3167N0hsVXaf6tDh/UeZ/FVhv++VrixRePUyojtX
tKk9RkWQ3FweZW1Cr0dZfLs278F5Z1HpUXMHOY9+HYKiOrXOWVeu3gznE1p8O/hjk4mgGkO1jXED
n9a6H4Ns67OtTkjD+0MXrmxvyX/+6rNFWTxlVRAwyhzwSAt13sGKRVaukuD/xrd7NdTi29kd3M1i
dguvjDPHowgvdiGF1UND8fbqcMS3ezXU4tshqND6iOsUnj8J55b+Psq5kf735fnI33t+VTEIWBA8
HTiueDedfzq6jmhBqE7hURSovaDNrJtIpfweOdkPomG6sfXeBgeGI5lA/ZE+CKH2fLgwUOa4dUTh
pSJSeFiG+Z66b7KxSG9HoV1q0ppnM5imtuzGgZwXeZaJ3EvC9nM3gjQrQZCfLn+5N5sOSTaSN0PY
PL0oDiyWp2hjPfJbNfVaZDj2tha2P42wRdG4rOGjXx7rzYRexkJMT5euoej2nn82QIRJHBmMVYWp
Ds8OsYTGnMatDupLKDvbDYyj0xWmfyohOe5ieQp6uRnPitRTnYRqkO1GD2CGh+OQWNnDDIv9nWaH
4yNikdVDlSb6uwS+zBc4/8j7aNQNqOaH86PokBYWyLTfcwM0H3NjKv9x4f2PWeObXSt/J1gYLhpW
mVrA+ffwdVi2KGykXkeZ72vd+taTZiMRqgQ8jNS4t68NYwZjUbbjo3BIWPPz8YDg9shxitQD8v15
UpGYS1UxXrtrGQQEnMpI4HsMsTiKyZz7FhCw1Ev8tD4JhH2OFNy7jU+nyz9mscbyyqQoBp5R15zF
XkqrzlCVTklQBVbCb2UaGtPBVgzU0ABUogrQxFIjaahVam0ZdTwjdD16i+ofXE0o7OpN+dHRAv0B
+QrxIAFtAmaUpB5mfTPzZtaL01AWUFrUsS/fX3sOgN1x1CT3h0b0MtDrxjQX3IqJl6QTcgRdW9zU
yuRsnOw3uRMYCYMHloRhyAx+cQqUwFU7h96B58OR/msqY/qPwxQgs2xH2AXUIJ6G6W8xh+3Hy9N7
QV+crw0jW9gGszYYCiz3mVFiheHYbeyJMIQ6R4/T+AiQ0/pWlPUU7YdOiH4HKml8P0HORFGinMC/
AdcL5geAohw76M/u14T2zNcgtCdAilYjEYaXf+fb48fbgvxOIgK4opY/s7MybQBxi5y+DesNCcWv
VpiDHgIWvJ9mo9sY7s1zSmJWiHskeypAgGWuB6EYarA6x17S4f9AuzB5IEahtkvdSNnZKGZ5doJ+
SqxE2ntHEeq1lxbjsxtQICRhB1q1ODGhXsdTg52Dh01KcWwpCu8RT0y8yx/1JfFfLD4XohCks6AA
DLF4n+ZRQQ+5TmOvimtExFIVmL/dZ+MH+u/mnYhqlM0nLfw0I/G3L+YAbboKTOahz9vxVocydv20
wSJQnABhQuxzFscgKmZNQ6U+8ppMxb5gUAbaWggGX562/FOWszZICLCvpVCvL/dSPU/Ix6VImUEg
G4/QZdA+ibv4/ziKPPKvMkQkTCZ0aRllmBBTQ3XLhuCVKBuBY+38cnwdCiZQxKQP0/kwaGVUDhz7
0Jv67J2Tq8ZHQOJ1tkMWoEqlvQcF8bKaTHrMig3zHt7P3izg+56c2EZh2rWLnP/p6j91TtavEp0f
5+pbhggDq0IWj8CdmIuf2BYoXdGlCb0Y0akbJIjnZzM14uPlVX2bHOmGLWFwUGfkQDKCvPreSTVr
ARzKyIvgIt9ZbgUOH010NKX1fmNp5d273EAu5mOAyUHJ6W9OJxoceuK0oUeJ5dcYi3cAh6mrtuIT
WmSn2NG/X56aJh+w5wOC05MAOgA7lMh0/XxuoaP1c40itgcuIfGyLoJiiGhfe6h4x78DYzl4CtCD
+zHGTWK2Ami+aJ89s5TWl8s/5W0c5uRwcHSK4BijLeGxxUzPLu6j0NNJeDEUyJIbS0NzCTOj4MHu
KnMjIrxd1fPxlqdIL9TJTRgP9b75D9uJtUModXmNyM42htqa2iIYynYv7AiGUif8l+yiNH5GCXIn
poprmu3qxsbRfXvH8BqRCZ6NtR1Znpz6qw0bk/C0rlqEHsqm2k2VoCa9iwRYVyRteu1RyesEnFWZ
HxAYcf5K4WD9uryWa9uKr2sCliTTlFjC81+AcLhSNUC7vKDSq/f10BWfBa6C+B35xv3AVz9WIktR
XjMT2HqVf+yckOZ82d9e/iFri2wARsXNTxapll8CkXZIADCbPCjOCigDVd13fYdeig2y7DeGQp4A
5zyqpSA3z6fsjz0ghiIIPRRuMU6YkFhNpsnZpzrk2MtDre0nw6I2DsjOlpfh+VBtEY9OB5vUq9Qw
vDMA+9D3BqgWTxF9sDCNN/bT22uN7JSXFORtQhMg8fPxkr5WXOArgYfOU3Gf1732iyZnvlGaehv7
GIWcgVIzgY+b+nyUaoRZK8XqPLXw+y9likhNFxgIqwoMxpB4cw5lHW/VfVenBo6Z5MCSafIiCgQU
HMk388BLDbX8OBfd8D7UjGEjAKykQwYXqMpVbJqApd3FRaXQHB9TJQ68GeHA9wkygT8CwsLdFBv+
kz5U4q5B7+Vo5vAXCiWGIJuL8RnSCgCRIp839o8mn5SLqC8lQU2d8wnkfwlnDoEsGWjd8KlRe3yX
kMGhEzMr3KANxi2QVT+oTo5gHoCl6u8CYYCjmk3mTYLP02MJifDWyBHC2fhVa0vBO533Ombnjr4s
TWaqhkWaUkEuLl3jbyAt/R68KsDRy4fnpQr0ZvKYgVouySBVj8VaTAOmWzbUVK+jNfW90EsX7iPW
NW42W/dlZxe3k1uHty42mMcyKwETjhNk6d/5FY7uGBgzwQrRF69+9oLboRignIwpnv/MB8iPcZFD
eMGuEqxX60iJlOTQznH8NEeoBCG3Ufx5+UesfHHqDhroFZfuGNjk8xMHB67WStNRTpkqkvcQtayj
g1PhxuZfiVZ08QitNMR4Cy6ByBw7Edr5oJwAoH1W2rF5jMLslFfWSPxyN16da4MhPITBCuQABFkX
BXsjKo05AXt8GpEnPfEuFUfud+vZArl/T9RPPlz/CWl9UDMTJiFy2WYJ3RjaYtoxOQMV5wHlQVDA
ItmAVa8tFLFR0nPIQzm05wvV5QOJU1crJ4HhH8zymFzQH7dqNjLWLQ6GaUhjXJu/CIeLgxGkE2jI
mYdE3M7mY1sO7X3VTq6HSon5HcSzf9M4Tu/5pS82LpiV0H828mLV6LGg6lwxv7624ucATidemTLq
qCC4uqIa7mnFR9d/VNlRsimrGjz/l9ONQJODHguUk4bUmKf2RP0YYId3eYOsZCBsRiA0TJDXw5Le
gIyTNliwqk5aZuPTVYMKtQppsxZBc79+KO4xXK6E5Ne4i7Sg92stHcLaRfyxdz6JELPNGJOwBxRh
/gWA+I81S9myX+4VaZtMwk645sEiV/RViqm3hVrPdeqebBTaAFgW2J1pflzs8mhUfxjakJ/mWI1+
2i/OQyOCNT/QXtSe9FlNMDZFwmLi4n1uOgNhFG0WtbYriYb7pp/LxxD/PWD53fCPQfx//tUr0YFs
VINQ40pW05J3qPKy8QUCAScrScsnE1K7782aUeOK5mSY87IBOpQ2qGtOH6J0NsEoqWH0A3xd8gGw
rP8cTkIaPkKfQPyddccHxSxwt5qGoAuer15Ox4H95vAaAu60pJN2cG1ilzbnqVMRmToIHYljkoPC
ffKdzD7+xmD0BSmCyS6DtTj7aNB3NkJczknpgQqiXxvBg1eQbalBif/fhlocdnXAbxRGk3Nymmh8
x8XU3Or6ODxW4+xvLPjK4ZPR8n9npZ/vUnR/fDypWwfsn9MgWQlAS9CyeagQqd6Y1UqIRsJc5eMR
o0kc5D9/dSBgr1o96r3OqbXaea+EgDzdQWxlbuujCFJxbhwXXMT5KCnDT4BLnRM1fMSe8gbJoTDP
NgLJ2uGGkkXLicDlQBM/HwWdtlkd08o5GX1Vfa7Giv63r5gPNmVYROAUZKyVOrL2aofU9M62m2Tj
Plid5qsfsJjmIFLNN1FMOClo5eyABKCdOQ3WxjRXR5EEeNBK9O+cxZ4HKwpKPSnZiFqkefw/MJN5
FmykP+ujUHC1dY4zRPXzj+lMMWhizFpOlMp/hWMF+T+v+o1GyOpG56Ut+yDwMpfZZEcVhwcnsQLH
LRPBexRV8euwvAZM8OE3ju+roeR8X210PNadOrA5U1XSZvcaabbXmsO8x3sh+42hQCvI25O3k2bL
hOXVUDrO0hL645xwxECOqY2buxGjloM7tGIj/q2tkksuLju6mqot+ZZxNyEbjKfvabbhclYdjvNT
rGQbo8h9u8iw6EOiyiP1BmwKl+cT8sHXJnkfs0xDb93hCB/dpWDWbl7IWJHu1Pd9HpZfLi/Y6qCk
+HxAYEDU184H7TtNyfvEFqe4H8qj7IMhom0O9ygnzO+oG7dfEUSONiLv2k3rwnNkrtxh7jLtKUHP
IivArkftzkaDejBOOvDfo5V24lHgsXh9xCCFk/V9F613NAUWk0ysuVRbznJboJXRRfjPWMVQbQT5
lVnRzoSNDlRRM3i5nI+i6pjZZIgBnnKeEgetrHL0yRB7zKL4WU97c2P/r5UNGA8Ne+jvFK+WLcK4
yMq65xvjA2gCK67QQnmPkoiCtQKCOKjwgLuF7WfkzwHChygwypYaelbmfZ4E+q1CurLxBVYCDSFM
tSgYy57iMpoZamdOE42Pk1v4Eehv6hUGCGBILu7vLKmFXSfVO8NwwWCdf2wTlGadkBidyqSO3veD
hT5T0Du3l0/HysGnZocuOK0Ono1icdXYSjGoDQXpU4tSy7GDsneAAxNef9VAoOdNRYGQcaxFah5g
FxijAcdcwGWdYtF9m+s+966fCqIupkVqKwuQi3CZYByEvocmTpGkWhqT9DlEzvA3pkIQ4T9oCFER
XJwBWFt6lKZwKA23rgGMFxC1nbDbWJa1fQY0wXAoCJKrLwu3hqZgIhQ24tQ0k3OD0JZ2BzI+ew+z
oN44ZWtD8S4DHSQ7d7RHz/fZHOSpgcCeOA08FD0eOw5qPF13gjBobqzQ2lC0dXhu0nNWKQieDwWB
qxf4JIgTpM3GQysb71P4XMegsbZyuLUSPC0ki7IEwcpB1uN8LE2L0WQA53HScFyLEmD9eqEcKVD/
KRQMF5RAfMqheaJtqhIzGv3r0FbfL2/I1ekCM2GjmDQSl+hJf8DCNKEPSPjqUHZGng2taBPj98od
NhZxJWWVOYlmceGAPV82HKzRaZMMr8MTIrHKfVBY+gG3Id5LvqY9WhFKwOOQV8e6Dfv3TgUP6PJM
16IILQYL0VQqxtpLwfVVphJgw6dw9OxT6qQmjLu83ffEyt3lUd6uKUhe2a4zHZj9vPMX+6fA3nOK
+so+8QpErjiHaAs1LxU/Fa2CZzFr5qFsfLR8irj41A0m/rh51zyb8ayPG7/lzYz5KQRNsDISvuQa
i2AzV5o+JmNnn1pHze5NO0rv7F79cnnCy/sWDB8Ji9Tb4C8A4Iv5BpM7lJBzew/14+KxIY/et/gL
fAk0PfgA5wbW4OUBlzv2ZUDK4qjNSODCMk6XVoB2vQZPwK6r5ogFeXCAdw0tuG6a4+Wh5MXyOhek
YkffQVA6oUEl++vn59MNsfxG4rqnd21Ov6gZ/pzVsjxkdVDdJAhIIXTdjN8uj7mc3suYDncxolDc
dvbi6R2KKa+xjug9E1HpwxygB6qGuNaC/5o2ronl0lEYAnXumhA+QGPyLjmfnuXESgCzsPJ8wvwp
1Zhah7wRwgV5C0Uvd6+kKcjxKDODbJFQzDfPLD0qpqzvu8obc6PxCiywb/sgrpDsjpLxqIU4ZtJJ
tm9H7hXpCx2aGxNeHoiXHyDf/hROdZNX8/mE0YNNHd9OK29qG6yVLAIwTDJYeRtb9O2+QZuBa4ri
Ng0rZ4lkcTo82DiQpeciiZlL5fL+x2hLseiyyKNbR+vwAQLoeOXVJafHdoV9zTuWfFRO/1WEM3Ff
NG3aBV7Sp19TNDL2dVn9MWtii0Sz8h2pYvBkMJicC37wfCCjdAalQtzBgz9m3WaVXSA6p0wbr/K3
JwEoHG6U9IHIlIgx56Pg76faJaxAjzrI8GUwfOWWPgUKN7mSbObMBn/Y+VGH+ESslAvGq285GEKF
htvlYYY9AuSB/TBhjI1rJKXGI+gVHyLwULT+MQlHB5Xovmyqnca6vpN9Ourf/jB/5+Cm/X7C7C5D
9UM3PdTyYe+2aSlw3kCwFBfBovxuFSL4mYRAFqkUZn57j9oZzvLubHf2PqOT93NsjeiPIavH26nI
pmOv6vW7BK6ggbCs0ZinELXQzBsEFohAIdK+uFHK2fists1QeA2GLkiW2Shg+JrxFQ8jSjQCl8pj
aVfqt8gf0r+VyUQYLIAYOVF2gw+0y9HJvw0rRB+PeFhAi0fPsTpi4plhX5wIKsO6GUBsz2sRbQTZ
t5uJLw/20HZ416vWiwriq107a0nt+sjueaGSYaQpGm0HUHKL0fM21oHn4+nAY0SjNrdMtdRiUiNK
C5lXBV18cLUWOqdteIO0925QNLo60jCcbHJxSmS40c/37hjXZZIHUe4pBeLMYImCU5rgKHD5rliZ
lAFgX/D5CGrUoc9H4dPFcxaio9zZyRc7Q/UxTsybBq1WNBv0/nB5tJWF4nyZ4BFfEGfLekEbtWim
W3rh1aM6vzfaYjoNrnot5Ja3FzJTnHaSRFnoWZx601dQpkWex0PV0nwYUm38jCRntfHl3sYWRuHd
Th6I3BGf8PzLSWnqOm1NaAiz6p9gR1FLR/DTw0+j2bgM1j4bGw5cmgul+s2FHqsWtoWKWng9Ohg7
FVgg7ftuPl2/OOxucC1crISxRRqGMFBvpWMKT2QYtL1ezi1kBGWrCbi24eh1AMSFCQoufbHh3LEg
AJdQ+oekcv4Mp0Y7dpNro9KAXVktKv/2+llBu4JlDhLX4M5ZLFOnZUmlz7nXxfSxHCGdbELlNw4r
G4HZQGAUVMTkrF9FoLErBz0f0twrgBwd8yYF028X4votZwJvItsiDskWxPkoSHIFtRYZhRcOfXbD
+yM7znw2cKituzHUG/wEh4g3JXOhKglbZFlrLtM2ypSYC5q6LSIysXO0GuMLfePvdZj+QobqPsS/
opjce6S6ruzZvowNSwLteZsAuHxnDbWfDtQdCs/FNBE9gL4EiJpvTXHlAPPHwxyh2c52X46iExYb
3ywYpWjACbcE2LhJ30dOvRX2ZMBZZAYkc1KHjmGYzuJkuXNlKxAlCg+Ienjyqw4JrsboPD9t4idj
DvR9AezjBjRo8KFKccG6+giQ1DE0GDK5QxfDW1xaZYW9rycKd4J+r1sn2qPtxo5ZOdjk/1zBQHR5
CiwLLDxkUVToYTCFrdU8x7MC9juazYonOanDLk9QQLs8r7c5MhBvCs86EmWUj5YjJhh/Kz1x2Eub
qbq3i27Ee7gwH2sNM+IdyRDScROAg41ovHo0uFXg8MgoCSDk/BhaY9Dkih8SwsaZllUXKZ+QkE/u
nFo30Uk3ox1Jn/HcRnl9p5Okf+4A/2z8iJW5k+c4XAfk6Y65bERGZjZoKEJknta6yh0yw+mjqVIJ
b6wWbmms948ABbagByv3ENA9eTuoLt3xpVCrqjltPZRkQDWAsptJKlUJJWiv366WzHeAtEoe/xLc
ExGtEQPSM0+tpuD9HJbtQaHosJEzysrF4kyiEAxJgL3KOi4PRSgE1hXpkHl+1UbvirnU38EyzZHl
RlDeL+FjxlWo7IqqCw6Xt+1K3IFhzyuBDSTZxvKfv7or2qxDeLKuMi8rEWTDC9XcJcZUnGZdHTae
yy8x7M0sedRx+uGigF46H4u/C6ZoKDMPw5ofvDYeLKV9bCP3EKf1s972N/aQ4e/UObfVVB0SJT5W
RnCDbfGXy3Ne2TlUrOG/QQaEab0EUOl5FeQtlxYM65oIiDXjDiG6+fqdA0mYuqt8xNo8Bc5na8TQ
itJghnOItRbZsmGdAoxTNtZvJdDxMXlxSOgzbfPFKOpYV1qTgWs2O8QA8zxVbhWgaKGPq4BwlGu7
5FyGkmHHTiV2w3FcJEz4T2pdW4rEi+pSPSADWf9l9sP8dHmBVuKJfEFJ2hCgIsQzzj9dJoIhMrQk
8Sw3Gb+Go45Y3Ix4UDHG7l2K38Nd3AdoWF8eVVvZF0RuwLI6mgyw1Rf7M5xdXO/hcnjAVFH7U7ok
9TBW0W5EardeHAfD0c8m/f2sZdoBngJdaKVOT0Nj2kjsOGiG82z1pNvsRgrypinHZ+cqU0FeU/GQ
xa3zDzIpKTd2SHKFcSU67oqPY0yI7QswlAfHjJ98P4pOuhq8E2H2EOfDU1Y5+i62xp+XP9HKF0Id
mwIp2SVZ88tl9CpaxHVu9hbuapzgVrvrGrc6TVPXb0TD1VFQQKDlJ+tqy8Z42bdjZ+VK7JkV2LjU
sOs7v7V+XJ7KSuCjyCuXGoS0fHWef9ImT53SnOzY8+e+PGDtOO/dBt5U53YbI60cUVo9bGRUcdGC
XYY9YwSSO+M35Nl48+2DiPjWiIDVI/Ofv+AVtfUYfFOzZ7twV4GoomjP0MsmCC4QCfbVMOGcGY8N
yxjRJMoCJfo4tIHlle6YHpQxQskudXAkQv3rvp6KeD/bUbaxc9eWkkq9JBqDgeNZf/6VZaY0an4W
e5raYxNbYEOlgPLcgPGvraUpgb4O7RBad/J6fbUtHYHpT1ioMZTcIjjhvlQd8AkBz2fm6kZoejsh
KIz0Bl6ySh7AiwCoTqE5CD/LPHhZyq3pj9+bwVQ3nokrSR2j8A5ga9KOdp1FAJxUvCtb3YDKHJfz
l7527b+q2FL2jqbU7/EK1h61zHS4T2r9DkNc/6Dhu+Rde0Dkb6CIBWxfZnaLVyTvoVSfYosQiDfO
adT7GfMqq9m1ptjKndc+qqBihnUTAwKMOl+/bkAftsEExtMrOzwW+F4fSDOvf3m4ZIn0d2Hhm1z7
8le82iVuaVh55dapFya+cYONSv+UQse6ei8SsGi2UloCQ8Ab6nyUUJ8iVP8Gli6K6ZTh6u3hUhnu
YYxfy5Eh8T0banG4zCBh9WaGSsviD7WHXuD7mbKRtb09WwzCq4bOkezxu4v55MHcFaLuU68P1AYS
E6qGPhDHHZJ47cZQbwMlQwErIbMgXFA6Pf90M6iSSbVTFqgu87umbHU4n0Wm7tOuRqU5zcet3tvb
RIMRWSWqC+T39BjOR4xRInXrmBGtqjEekcG29tY0iEPtYLckpUpOfWxcXzhhUIqBkpuDaJe6WLYk
iYkrbph6dh8Nd31h4NgDiYBLYdpq3KwcLEgQbHiSKBhiS4KjMw79nOdu4k1RNjymmW5/SyqhXF8S
hNEhm2EcXle+7c8/o2iyQlVrg2EsfXjSm6L5q82xkLsckFYWixPFrUayC6LaXER5slxDVYEgeTGW
WXuEkbXbKlI1zOtpXD8OfWQf+lo4G6iy1VGlgQTQVEGleLFaMPc6e6qmxAtgUJ0q06j2eFnFT7af
qCesVeLP9uxa3uWprq0bc6QRBFOK+2xx6Ci66rJKknhtqfU3kYtbUyWiLSWtt5Uglg0Eg8x/eJ8s
R5mQwTdH5Ns8q3XiW5uESGAvmf1AmQS59aixvTRGSHg/ZaFzZ7TILf/GLF+Nv/i0LCUWD0WbeEhS
Y1le+mm2K6y+2IjIKysIbk6A5yIRoUO8OORNrk8+9j+xh4tM+9Rbk7ofzaDaj32nH/rGrG+VLAs+
X57bSspON5F8j/IERa43IK+ombK4rCpEF6weq0guGvcpKjGjxgHO+DU4Tv2jr1VxT5OuRxU1Hm9C
RdE9Gybeo5ol/saOWgnjdKQ0ZA2B9rGXFzsqI3bqo1Jip+xgNQYvMD3mk6YeqtAIN87pyuZFPE9K
cLB5qYYt7lksQyc9HXkkkFW0aNlWGNXF3VabbW1C4DMoloAKBOG2iDlmpNaqDzvQ85MQ1vE8l6dc
jZ1Hwxq22lKrE5KNW13iQpjRIrwVGCZVFkOFlYtTgZPfSdHbjUx5bZcCkKB5I4mIVCfOB+nGEJqE
o8cermERyOZqPJb5FDyY4aTsQ/wRboEmbr0U1mbG5a6TFFGkeAMOjv2s6Fw+G4R0VJXpMg4fxr6o
Pl0+Cyv3Or0pLlkJ7wdbuahRIPTlm3rGA0ggOP0uCYL6GaMkNDi63G33LQbzGyd+bVqgN5FpIN+j
bbkccKpKHIZrHvJa4XhI3TYnZVK3JPTWsnReNoYJTlRWIZfInVRRM/wdsCh30364U8NhvMWiOnow
yi55xrc0kIlMegvoOfrWNDP1nzDDf+vyx105B3xaxMBA4PMsX4q7QCfrcmcOiDPObH52FUwgKxVx
hdrvtxD/K5+Vw2bRPWDSJsnnYosO3TA62RR5eaHm39zIZHc27pZN4NooZGN0cgzQUGKZTMT6EOXF
hAURhttfqwwAoVHBpr/+q9F+g4fK3kdheDEVypy8u/Mw8sYkUPaUmXq8Q3ECyHSjPfzGUJKdLyRQ
3F4Wx7N5wB21FKGnhcpfFWawh2jQnxUl9n9jJ6CxI+Hv9MiwzjpfHm6/sp8E4imFsAMcXxr1aIxR
uNP8q6kLvDxgl7yUgnikUt48H8pEFQTyv45Oi1lRj6qBWppKsOXZt5KfyGgLA/XFAGtJlI9rq8/w
FIo8mlJIGwDw96MTUm52c4R6MB6HyRYTNr/CnTHZg4cAnkOxNmgub4IXbx/8NuQBJ1enwHA+VQl1
RNua84UOY/Euwmpi3wMy3eHdjZt0lvvXlo3leGgDyFIfz63l9ndbrUYWNo+9Xojs5KpDt3PMNtjY
/28OGQkkKErAXDxDeNktZmXayL/y4I48zcW4ROn6g6rV/kZ+99LzOiv4y1HgElCGEiqeIIuMneI0
Jc2oijyFWgI+K1EDQEFBly0NG+ODE7nJk43ZwUE3a8UTsYajAGYK2aPQ0cMLmibB71Xru9PcBNL0
BHnS2hjG4wio8JRaCp666LBjjdbNyl4Y1fSsTJH9+crjK+fAo4abS2opLIN8hgRirbd8KRPbvubw
35yd2XLcOpauX6VjXzerOQ8RveuCzGSmBsuSNXi4YciyzJkEJ4Dk05+P7jonSimFddwXVRHesg0T
BIGFf/1DR2ghVarvVnk4Uze/s1mY25S8nDILRHJb9BtWAYXr5XKzyZ8vUk3hHmJuAVYpeUJ7PwGy
O9fBTpLzwVOtHRLVBAU+mbsf/bqkV0GrWtxVFgId/cTwzxEWNz8y19IO7WLONbElTvshbzx5lZV2
uhfe1F1Qa9AH5csNJU7IuJev9hlpsv6hkXp/rJVtnXWJ9gj79z3N9+u1xyNuhGKqYwT6p4hCbuiN
QZsew6G2cq6WcijCEhf+d76jk7RZOCNks8LfhV7LtQ38aiu4/g3ucQsrNSqcjg+JmQfkZ5uxLsxP
WTdC0A4ehsm8sL3kGss4YrVrO+ZWfBbYlQwTItizZrmeG3mXSJB2pSs97FUfd9VkhQuWMq01vwN9
vJ4TrHNAjAgo3QD+U8EU4mSCsel8xXYjyU9pWgK2cbKftHfW1+vdjHGow6DpM9Krdl9aYuuA1N2P
a+JQb3OvaL63wNA1jeOKxAU4ge8M+NaDbfIDLrFQk8BNX76FcvBmQuVTP04CqZ0FBfcukkmqPy34
4IRsINUm/9o6BifnkRPkvgTxQ7ohenVmT2O+29zg/jfPAnGBAp0bFFy4l8/iWu24CjJBMCtYsg+p
3qlQ1GX+zvXpVUEH/rnJnUA5tjDG063ZGUgszmHUxynzKXeCQDoyDAZlleHY9O8RJd4aDYMYpDVQ
hnhRJ1t05putLLfAorET3Y4UqlD67XMDN+OdyXtj5W21o4OEwNy6oicDjVY6ttngu+jY0uVCdRW4
guVx05GOuu8Wsl9/v2+/PR5Nqo16B9fk5H6Y2yTWECTnxvVajd/UhP+kW2OLNOJHuVet4Tz8frzt
5b/cuLeLKKgymw19jlM1yFo2o4HTlRv75mheJJlDDn1nzPHvR3nzdW0e2jROftmdvlyCiMsDDL22
p7IgzmTQMY6Dtcyhs7jvyfPfmkBOPrZpSF5vtK0WHzM+a0X4AaB9vq6d9VHO0HTXS4dQ+3cW/evZ
2wz18GGjr7zZYp7U42PutK2V5FbcmwuZ4H3Pi1Katf/T2eNQYOlttkgoRE9BkLZwVjKNEzP2u+D7
6pZGBK4QxL0+Ve+ghm89z+ZGRi3OMY4i+eV7GjtZsf+YZkxUagU935l2dVolf7zt8TzwPunI8poo
xF+OsliprtLUMmnCFgX555Nxrw3GdPfHswYaT6sLth9Fib6V6f92kAaYMmZtQv6yWDAExCMljwvh
6LcD4YfvDPXGtMEqMLdZC/BHPWXBrTYewa0/m1T53dkgbediqr33XPjeHISXAykDa2tOwpfPM3cJ
KYaQCmK3ahZ6C55/nisSvH4/a68BwK3uoOw1AB5pbZ0CVI0kLRDM2ohXv+nv+myEkcHRMmY3ms01
4tpI1IAHqy5K1FtJI/RQIDZOz/q0qnJwSfLC6Mg68r2N8fXjQ6v9xYwj4ICd/2Rp6mk9qhxFR2yn
bvlcwTek+6137/RJX+8egPQ6uDkDEG6/RTW/WDT1Ug+V0+hMMt08n9jJ3ZBWlzLrROTUVf/Ol/3m
cIgc6cuioSKF6uVwemGir6lTPeaDWc8aYZtx7uJWlJLhE856/Z5T6atJ3GaOcoNKim0fTurL8WSS
273d2E5sS9JfYbM3e321/5jcwyj4RKB/QfLGyXkCPAp9xZJt8p14WPIfthy9qB8WGz39+KRpTv3O
TfetZwIS4eLhQk3mE3z5TLPIC3JwdSeehV1FmLOLfRpY1Ts7/as3xTOh5cUWANYwJ/PJm+rQ7+VC
s+04yNz0MAdg/rZc1dkgPBiTdvaeMeWvS+aLg3mTo1IEbK6FG3XlZBLziSbRhINoTCAbfUuxyjEh
VmOoekKRbVQstk3aI0C4ie35sFamE3Z9qh7IqHAIwyZq6F7WwruvYPwYoZ+p0dhXraFZHB5dO4aT
GuEkV0os77XVfmG+r//p+ChQOwM/nGrxjcHt66VJ7NixCljwazcZXaj6mmyLSin8nXCOf6aBomXn
7BadHeL8YZx3/rAFWVZzCixi58a8G1WL3ZQc9UAepDM0P1vllU4YzB4K/z4R8oITsCvJgzNKeTv3
pn7vDbiH7qWx3TYbx5DNO9jAtphOH41rIDR1iiViSE7eylTw0gqjs2O2u/lzA6VivzSau7MEAkFM
kvzLWc3WO4O+3pNZC7iucOeEK4fP98lnO83E6nopt72ULMGrdpHBRYC7x4Vf+fKYdURTEDLbqp2T
Cq3h/bp+DKzaXtltkXyXlju9c0l945MDJoJthlwartZprZ/qUki7QJ4fNJl9teC5FOrVMvxpmcBT
YxGKRJlLMQrekzIB8HEkVWbEDmO0l0tbCRdM0DP/fPugBMHf24ByDR3xpEzoLTPH7aO044WAj8iR
eF5PNl/Q74/VN7YPiGHbjrhFldDUfrlJFcBHW2CiFc9EcPsRPmoapFlNvyWp3rpUpW9/+v2Ab7wi
3g3aKW8jb/EdvhxwLr3FqCwqU42GbAjTgq9iDPp3Ju+NzwHKOFzRjf1Pm/JkFNXYk95Nuhnbm4t3
YDDOHmM1Y5coKpUwZ7sPoZGMD79/uG22Tr5C3A5YG/qmPWb0lw/nLpWNt+ZCKWTMaTgtc3VXqNnb
G2LxgQaTad/6iX6T+MvP3w+8Pc/rgbemE5IOMqNOBu4MD49yS1Ifm9OwH2U9XZX40J8tk2scfz/U
axSSFjpIx0Z/QEf6ClEt+ykXZCkZcZPrbGZ9JqoIo7WBp56FVu4SoMunzC6cHTRsf0+zf9q7hVfY
kb224x7nuP4cDsy6G9mNYZt3/XmVZuS8EGcdEsgiYnJX84uOTyPMFrOOptwgk/33T/HGMqR3DbmN
3QISxGnDIsCDS+fVGHHg9O5Rm8siSug9vfN1vTkKjiEm7sWbocfJrjwQnwkQNRqx5vYfSZn3rsek
MN5ZdG98wojhADZQvEMlPiWWtQOY8KxPRpxrK1ttLr8HojYxFZNnywAA8b+YOApdHHpwhKDseLnE
yYsk7HkQRjwSehLqo+WdlSthVL8f5ZfA7mRBI/rYLklsgHzCJ7tfQw5QX81Cj/XGaZwIsXn/lRAx
kFUAJf+7VtbZQ0u+ZB7NFm5tQLKzGuJKgvWGaTHpSB19Y/jZWTPp8D3uns+WN6yPKullGc5+mdt7
JA49EZS97VRRD3U6P+Cgx4lV2dMq8NUO3EenFkGws60F9zL+Dx1zaxkkaAorIcg9L+zmW60S/0dA
c/TZ4GJ/J21f3c+jltswnyz7KwkN5Ux89+h8ttMBSQCyltEIdaUMCKumDwuwslN9jmocbT/5pdT9
iPgSOkzoNdvbKlfl17Tv5jSy7NqUkdTbtY8M4c/NJoKpxpB/+OLs/9NvPS/zh8aICe8s3NBN4f2G
eus33995Na+2Gu6sAM54vKMf4+7zcgG4pKpI36yWeAGx43wfJxwUW38AE3LeU3G9/n5+FRjbrkbN
5pxqfyculsooxBLnBORG6WQHHzOVVT9+/0RvjAKfxYHvD5NjEzm9fCIjl0trLc0c95L0bd9yyzAY
mMt3vpzXezQ8Yg4lAE9OiFdWKoFfiRXinR4b3Ln25ky+7azlgqiu+T2Tq9fUez5PjDcQEUFF4mZw
UpjpztSXw9qtMVWsbCKl2TTUdcwcQqMm//ds7gupRaWVFdMusSb7wJ0MOmJViKrCZEbVF1PeJFO0
UBcTf1427dPv5/yNyeAeS+UBRAXUfPp9z3MnihYpF9rzzowCRKI7ethGaIruvR7Q69eLOdSWlwLN
C6XcKcws26braztf42rGGHStguJcYBf6xxUHo2yADuc/sPnpjXnSR230W2fBlzQBhzC6RNwYq70g
irdT7VqWDmlF6WLh9vX7mXzj8Tb8bYuD4U4WnBZUzuhUWWLPfI8qWM/LNvkZOEp/5+n8X/DKyw2Z
OhHTCjpM6Ldo3738SMTajP1sBEOctKoMjl0wLtq+to213FvJMn+znQ4vBL1NrTZ0x8B9kLlf6MyD
IjAZu54k2WXtXBk76dSFGeJHrNlhPlodqeeGMrL9HAjH3FMyzTZZ5nN3Nwcrwd8qyecCvwXcQY4k
LIJhdnUwd3FaDUjzHZya9w0+BdZxVZkoo3kAfg85K6s+pB9QpFGeAIReibomKoacd6+IasdMv3Tk
dmuR8GXm74JG+JeQIFP76KYdXGavb4NQlMq806epS0Opao3aLSlSuZdcIst9ktb5jYsNQk2/L/XH
6Jf1/S6Z9FQPLZOKOsSGpn8mMjmpdpaxuCIsE7P+0rl9dYdwobqRfur+6JJJu4USSU+i04Rx63WG
8XmyJh91mmisOiLurGvCbmgdF1a6Sap1ZZjQ1Z05+NhMfZsQEu4VDmnUrTfHQ9ZVeC572tpekkCO
T6BaW5Q9MtemlJavz/28E36QX3Edr3V82Tx5y6o1jZBgAP2+k36VR6WwZIn3ylrX4Zo7dRLmFn4v
h84VW3y8ZSbFjma08clWfW7tVWUO4lhn/fRAQLz1SCd+xCVm867Ie1deuZpG0ryf4qJ+n+RiuCAS
2lz3nR2obJPItdZh5GGbyNdLd1f4c+2HNnHkP4M+cZ1Qh2IIf9LOUosstcX4KBV7bFjmSn8grMbu
Y6q3NNizUvqbqtVkS+iAQciUsZojMJmbBWPoYQV5HDra3yGml1rC+bguX8uh7Jg0X+MzzSZtIXNM
DFxfZSD4hPOcXmbVOpmISBpuQbjT9btMuyUD0fCpb9VaDpfAZKsVi0Fad1IG1UTNqmcjn3qqgsg1
Z9PdG+6U/Wys1r40HZVf067GyUKr/Py6onL/5KddRQkdeI3cjZ1P60YvDPHUr4p4p8mrFA+kDUkb
cU4qHNcnS563Wel8L2Gi0E8FAeZ56mC192mRLj9FXzq3ppKuh+O8CcSxjO6idsrjUhQRKAv0TDJQ
xs7U+tN6hNo11BGJ4/q1dDV0+i4skcisM1CrWWXJHNa+P8O2KnLx02yd5JvjBt3XxkdiGQ7Kt26G
zZs7MgMu3LiRGP2Hwf3oyfSyy0Vyp0Sn/fSreSijTk5DE2FG6z0re+6/EpxrGoc+qOwlNqVV1xeV
a49jqPKif0KhRQq4gQ1vFptTVuZh78viqoHVXUSevfiPouvkcw7OdsPsJHidsHTmSMcS9rkNssmL
aNhqTagI/XzEk3+6Wxali0OLhzT/1QvkuLNqg4D2CXPrJFwJNbwDRM6rSKenaoQNzgLfhwDEa78Q
4unspiVhXZSVk3zhj+VwCSflhmWqiizKnc7bQzZ1ucM4mvdpxOp5OnOK0g9JVR6vK0tgXkaOqsdi
HLLN1D4nJj0cGi8ToQUF+iJQZtKdJZily5gPKfjoprZPhNq8wMewjbZPw8E1aWTnGAN6IQCpuqN2
XPuQV6gKCk7DuvBbd/lk1YUeKZzDQaz0xT7v1sBg0RqZr84HUwmkvVwXxwi/2ZSo+6lTJOl57nCh
OW5+k7jj3OzKpnIImpG6fZtkSX3jZt3g8gpbo2QhjsbRofVz3QYu6iePdhn1KLZJ3X6wyWDQgrGB
dDnllytGb3edbRpr7HrC6c4bsvi6aMgl7sPLEKxBlMsyu9xibVgbtnLnuBW1J+N1HtvmIKdCNECa
jd8cS6w0oSrlNTzjuR2+VPRyhiijk33wk9RmnxUNbvP1oJxLf+rRpFdmZ1zpMOvcSNXF9MHoBvzO
alIhD+R8snk2mbXk5wRGpyMBLJkyDo4r2So7DG7u+rKonjJTU+nByf05jUdZNPmhUqvOxZGLgHXI
HRVQ1IuMHalIc/GNAWbA64x6BP1tYNySDFLKkBckf3RO13+zldXLcLa1pYyyyqu+WO7oaod+kgTF
kU1rZqHDmyx5ObkwozmoZye0psRvQ9oC45faz3X8Ggodd5/Gs9cvZHiTALfWo3njm2V1Zk0QTcJc
de0cWhY2BPvCS/PhmLAP6zsznTwNx7nWu00xRofjNbvaVywganHmeULTQy5/WxFYNNVzlU+9zXUp
T7/CtOgvWqxtEzh+Rg+gLTwuL8sqluskWDVJVE5Ts333iTOHXlGgHy80u+FV43V+Vs2JE7ZcoQ5T
5+nRmo6X6OiHa6k0R49XCrgiNAlDG2JHCMkUYHtBJlq6hXhCRpiu7XxOixCWYfp1cLR6ipxeIryg
OVmc65MjfrSAkSbHyZiV7EqqYtPsS03sqqIpOlKTls4IU+G2+W5ZPO1yqrE/BYRysq+WPbof1qVT
+YHd0pp3QjM5yjKjYKKkXbvR2HdGeZZ0xXztTMXwtW6Tqo2s1ssXNlSnxPJJGSLZrfCDyrBVypE7
Ppoq2Ke1HB9XGlEH3LYXH1w5L49dz/mxKzwxpI+lU7rrPi9VapxljZZ983Rpi52VOWaxG42UaLa5
Ng7jnLfxkAscpGyr7IyoWUR9yVwWXF7zdmijfNVSEZl4+V2tFbLb7wSytiKaytG9E71jPWeBi9LX
HSql76vRxyq/4WGnsDA4qUPd79kixtYdPpZ93z2PHafdAbNFmILWkCzciNl6h+dUTT5Hkw463yT6
8tmw5vpZrgbsp7LrF/uulJp6GvsfWRUbRb3+IKna/zpXa0MtJ+gDzMkIK8iEvoJJp/Tcbsd7c2iE
99pyg2vz+DROlfzckkddhR3a5Yd89uQPLiUUdsI1hAoXc6Cws3FRrG63yuQmmxYtO8gqwyIzIIRM
hihJ0AH1zjipCCeQOYvWeUVApge5vOt70/ssfGf8Uvr5MF3hc9A8oYAu3cgfDK8P60Trr7x5yH86
Y2N+MS1bcP20k+Qnmxvn82DaYFXEzNZpyN/TfJrsxrgv9dq7ld2iQ8CqtWyK4IBU3W5mq9N2fI1V
cEYB5c77sjXmM3dlOcHe3lZPiTwFy5UM5ayfjt4NyWJlFc6ZyFCRYtJ2o7eVle6UNjZfRVI6zyWu
YpTPhQzuNcfMLKwMnPp5SALtY9MvzQfaG/M+l0a57Bujr7dMh3x6rOu2e1q6ESlgnSRivVMoIY1z
b1bic0FZfWytofg6B5Z96aWl4ZHqiO9ZKBPaHTxMuaCQbtrynpkr5bnEJ+Yha7W8QlHTauJq7XpD
20kdZHfnsfmLEMCP06koc8c7CMMA8MVlInV2VTqaOXeVoS4+6spd2vshZ/eIht6y110563Bt2RLG
G8zWexE1gbeMYc2avWr6Xr9ZKs0lfkNX7HPUYc0SCiDkOjQy0mRDfyqCJSwDfCBD+rJOejQDsu/I
xJv7PKTHL6Z9OfrpAwzL4EdL2xHapjdnazhCvrwtO5eooNHVtW81MS0r1XSVfVImR2qY5+B4c28n
a2hmNGHCuU3bNtQS3ivfZZM2585ozBk5GtK6qkFRzcPgTvnPeWym72ZrlskuKObaQ8g4b9ePwjLG
iBQNMUU95qPauSKkK8eiws/uCg87ajbCRZsfyDpe5DHw13HZ11wEyYzU3Q6OAmmsnDmBqTlAv+4k
YjdZ8+bYISi5NPtxXHalVYCzc+0t4yQ32wFHQ8v5ueVRU5iqxnfO2qmdf8D09cR5bVtpHw6alwBs
mWkdlehcvlhWyydVjh4nSttP8/DRJN24Pqb9VAVRr5y83BnzOj801jg9JnBg06icZDZEphrFYx7k
fRpBkfWemmIlIHZqmtUN/Yr3F+UEfjuhrY3951GnXwpXr/Yfq3bC9xFXPNC6unbSS6zpO22vj65R
7K1BZKTfcUxb4YwuId1VbqGnO21NJdOz5ptRZFqu9UGaNZIZ0seKnPAWjE0OrldhzqHcCbg6LVpL
XeGi0ahrOXjuveZhpBOZS732O2Er8xESkrLuPMEFnumetWNnLuMd+GdqR3puVbe+pjh7QeBcOk2J
DzSIFy8GixBfF3jNgI2Rk8pOP3ZDZZlfKzJXpittGIQf4e3UfMiWtGvPgnLJrmpqCzecysZuQm6s
41e8isbr3iBoPZzX1imiQKOAjdgJkFWujjklUeOOOMJUJhSE0O+WglK/qMpbbKoqK5xkExAwOkyD
Cl2Mq5uo9oNBHUZWhX/IAzI8Ij/NZHZhNlawXFBNEUjhCcM/qzqBo3DT4FEbVYXX31ZGOf1sSnbQ
nSqX7pPCOeemnkouCkXKTfKiSIaKvQb1C3Fnoh2zS01o/UwHtReSrM267JmxmQ9zzlTbh1gW2Y9I
6IdsV7qOuJ5nolqOGmXDoSxp4e9bqSfflpIXsuspB8vIHzv9Rkwdhaal9LbYy0lq/TY13nQDyN8G
u7GcxiH016CzwqKxmLjRMlNBDaq3EzXPzHpzshUCBSRNx7goc/an80z2Y0vFkorPnqaP+VmJwOyr
r+POsFvXtF93ddCQcF6pBV9OKq7xME5AzBgxJwSVjos3P9c0ys8H6XDPlSv5YyEaRhyLdNHVCbua
X8sQS4D0w4CA+drPhHtjaj5bvNGltb5f/C4xQ+lScYNVF6UHpJJnAWNNpYiCzA9EaK5Kf/Jljyed
KebxR1dA9zmiZEzidl6DZOc2Q/M0DVav7/7TymQriGJTcbndndvSpNjstFn/0/wNOKAenEBb3zQ7
m9vuS1SoWCZNCkNXsY4IF8o0WrFGX96Lm3nd4SCFmLREaIC0RF+ZBrHrDVmKy3scYM74oS6y+rqv
g+rcSBwr7lrfekc79kZfe5NIwCDeHBAQh55Qmta8s1bHSVWsbOL7HD6RupecL9b8oOFgEvpNZ0cd
Ds2hs1JH18VN4VLQ9n8abYiXDuRVuKQWvSofWPHl9Paj5ExNzRH7oEIdlajWqMFo9I8RREbB8wZy
N0wSlLkvRynNSbGVqjFG2YoQvfcGDmhSYX6PU75CfIGiaVEhXtBRacNlejkK6FSVt6nERDxR8kNR
EdQBJOpslW31p809f2u5wRJCp22iaDwZapxHka6yquNu9Iaoz5r8ephz9U7bYJuWl4goPXOYnLA5
gUUhqb58IP7xdj3wXng5FV0cSdXlFk9zIkG9tK9I9CDEv8fCfzWJ6Ld0f5MXwojdPCNfjllNer2M
usOraooyMupC23lQ+iIvCP5YywiGzbqgGOATQK5z8njmOjhr4oxLbJNAE+bcGg4rhJd3VsVr9Hob
BW0Mihab6Mjt5/9GhqyKulGT3QGbC23dU8qu4Wq0f+zKtT0L/9sS0zfzsZMFkdae8oyxWWJNn93Q
AVSK85HgxnXQ/mWa/V8vEsqGf/43v35qxdITuTue/PKfH8Vzczv2z8/jh0fx39sf/X+/9eUf/OeH
/InYu/bnePq7Xvwh/v5/jb97HB9f/GJP5O643EzP/fLpGfHU+GuA9Lndfuf/7w//4/nX33K3iOe/
/3pCJjpuf1uat81f//rR2Y+//6JjZf9qjv3Xv4/xr99w9VjzZy94Ftm++YeeH4fx779M4x/e5pTO
JoP6B5tr3rd6/vUT/R80ezdf6s0XDnEwe13Tcr/8+y/b+geqQgtSBVbZVE4b5Wxop18/Mv6xyV62
ZJzNNBNG2l//9x93/T/f6v+8GybkX7/+j2aqr9u8GYe//0JB8XI9Qgbgk3boz22GZhxpp/IkgpS5
s7plE+nNkF3PkMHPW6OqzzIbMX+yDpQO1S7DkR+At9VjaQ7Vgwf6kLbVN7lY5+Y0PhZ6E+wdqsg9
DF/QvlZyP3NcjVrFs25mSbtvCgK58+rkzsu77LCqp9ZYlp0/B6Q6dOpjSnxjbDXJg0KxkLp6g0Ip
uW48rT5mPvplRc9sEWkQ6anx0Zzma3IT8khKXLYszfjg97l526vz1jfOsRpOz3stu5/z8dlEQh9S
FkxXiPjXkFChhJbF4IWu4ZT8AL6UmyXfKeCPmdtdNbNzOXvlF/qL57as04vU7qwdHndnBrqNvQzK
y8R0pmhyxScUEfWhKSpS7qa5Oqq1ulqHzjxLtOpiXTzu0G17lefOzbTYt82a+CFRD220BG1LDFXx
cRBzvncFFpp8MNf0ebRzEjaiqV+OtCqdA9rT5hAU9d4vh8PS9VMkaSDiCckdwHQfxkEP157LiDWA
aHgiKoJZhbNl3abpfNUJGQV2+0kPln03CRpJ875f+7McvLgR1hk84UupW3s/ny4x1Ivmzg+Tekij
uqgjpxB3VZnwOzvvPhjqZmspPSxe0IJO6yBlrnEI6v4eqD92lkQ7jqvZfFhsu9oXurbXhj7fJxb/
GJU+lf0cZd56EMvogbBmJqbaGCsVAyTbLLmte1Dn2llDmwt+lGblrhmsKXTsfl9kxd6rPRpCU7Wr
/PKMhs4R671j57gf8oo8qrI4NF7X7lK7zHdpOVyILr1QIrEirbAC4t6g7npe+8UwhBdxs8HDX3ZR
j/jBHLznHBNzcoiS/SrLCTgBV88p9w5JMT1J27gsAmAKY1iANkwvQqZzsDuf32dUB90cy9Bbs2PR
yQLofHms9OUbd8ADde0QL1NzuVb1gzaU17U7fewMd1cOaMFqO0zAbEvgUsOEwmGO434ojEMugK3z
Qsw7qq/vXVUf4GvYsduYWqQbtIkKledhMbXnCsQ0McZPszTPsFa+tFpgFQ2YSC5EhWOCZMGAtYqY
9fMAenWlr8Ax/uR+MvyGB1HtpZZ36b7piWuYLYH0tcEYr6RnaMJkd6ZgV49ctQoTc3Q7vRUkv6cQ
ybwl+aw2c/XSHL93OejDmj3ZpvawNE13bqX2bpH20+p5j/0wXhBh8uTpxBFps3Nn9l71BGP31umT
s9kzLi1nubQIGOBSddygWfp43Y4L9aFwjY99Iw5eOd8EmoNL7xLQo5zvs664STtzn7fWbWemN8LQ
PuUNqyXoQxNjlShwmztMKI0wKY3Yr5aDqyP/tKvgs9V2O8xLr+wheVxJUIlWi2R3v92JBONIIY5r
AT2VUp6+qn40CskdMHCOiWh/eGN1Vvg/zApAUh/aW7LYzwcsW8IxtdMdREsZ+w0bBDewyBnd8Vip
vonc2n7yPazj4RPVscCqW08vkrTdQeRngnvWlNmYd/yiBDDw9sswRWo1v7JEk6gqzSvUCvW+6Don
NNhsOk07p5cWJ5ZZfewKozlzeyfGG/auW4d7U9UfpQEG2hPMA8TWRaM+1rsECOigAiulwZPdc2Hf
uXkekZb5mfjYHXqtDxIfiR1392NNrv2O1nXQ3Gf+fe3PK5qqNhYG4auasm5kzvWSyvKDznWwns0H
kNLDyN1r8JenFl/9EY5PGCzQcPMhKHBan829UYEfp1rozPkVtiQ9i76ZIit3L5C4f6jbJmwnWiEW
n25YqHVH4Pe94zXXnsPHNq0FX4mJW9OSbHj4YJ050/Q195xP9nYZMOsjmvxr054+T86wcTmcPkrS
PkD4y7ZWEyS4WEUESfvH0FriYKW1FVptcTPN8lvdpi74QLC9P/++V81NIFTPSC2EK6d+BKu20HL2
N22nI/vSuIQ6g6SVKj+riV8Nm+W/3rT5cdSC78qhHTjN1rnSm2u2Au7+mvqMKGi9lXP2MNjNdzd1
L4MGCNI2r9O6+sJ2ftYn+lklUZxXUwkUPT3o/XSExKhHydSfkZzO15wz3QWsykosU8jZoULHbfSw
s2Qb6ct87nb5d83VMg4vaYSrp3Y4XH9YTP+pknSypJqyPSkGD41be7vMrcZ9UoiPs7Iv/QXaupEG
PxUX+Biy4cQub0zh3OQpbRNXXrZd+m1W+he/qM5XG3dc3JxDDrYyTAPvaZ3lRTuJjznapXBtNBEL
OQta8lDY8ST83BhFF7tpfk3L7qHWtWdpZGZI+OGZvRifxsUFo3a9YxJ4N1DIP9jteF1X3SOOtZ/M
1fBCwpqvkLVHJD6QKz7MF76vCLotvWOrDHc7yod9PQfHETAvm8QYKbiSYWGZP7zCvOZ13rNx9Zdl
KY6lhTu6THwRCTF98hSwjK/pK587W8biAixN8/OcGrdQFEml0OTFGIgrjo4Slu7osyz0fV/AnhgH
N+zIi8vB66u+mEme8rvYbstrZFXntfBv8hY2/LRORhhIWkmr3eVRrtLvw+z/H+bObDtSXNvaT6Q9
6ERz+RMBEeHeznTamTcMZ4cAARKSAPH0Z0bVOVVpqrw9kqv/do+dMqXQUrPWXN9EfgQ5aj9ovikv
vmAJyra2W+pr3GYabDYoQaB17mmC0HmnFwW/vMlmPXR6UOv2D5VoUXhFx3EnvOPQe+WOgEuYLeGQ
xe54055vXNpceZw/8l79JIl/RAYb0LPO/9n2c0aG+HKM2XJqBSwQDF40QTCOezQ2o1jkGfe6Ep9D
mBmbBfVcFCZsM540dSClTQC+nkBB1AtqW+6C7UHlU4uueRtFO+gLTrT08R5rli9VGH+1bqt3UWni
1FDn1kYgmojlM9qkj+f8JYZGHlVMNX6S5gWlBHaJlsNLVuOMQFnkwQedP9V1e/BFDOgoBCB7KEGu
KqhJdwERfpoYI3Zz346HTjK4BbT0xfcXvtcVmGTd4kCiQpGuhYdOG4cKdZIJ9cylfqSow1nZfZNj
6O6GpLoGPcPFI3LSAKRXx9DvptzVLNjXtPlIKgdqBUB6sJGZrICuMS1ngJeQ7652zAFGXZS8zocg
gbSDK2y2NLiSUNmkVmHXQN+EHYdix4ryaZolmANW+gdINb299EbY6pyJ7Ixy7Islis89k7sGzTv4
7453qutR5vdegDSGdhNnAfp19A32ucvRH6+wk4PL7VXXUdy9RBw/V4VW73SKFZLJ0CQRXe+hwilS
ogHuRT9xlzb1TDNkYG9DSDIzTuNH7dkH5OU/T4u99trqCnm5l8igND9EGl9DmzHzAFpKqVb+3iaV
3IVS4CpQcIuXQVRnbhn9EL4JkW4m1b5u7O2EEzeQ9RGv2WspCgelw+mWeH69n6R/r2dszC7wmROS
ojrw9WU8Q+RpCPnQQtNhZ30JVspF2UOJUhj/u0Bn1iUKMx8WET+qIM4GEv+clgCSkpnSHRdwySxy
Fopmv9C2z110FqUjiTLe4gj3497fTV0z78Y+4nvl9Nh07PTZ6nJn0KafsmS6sgA+pdhMIR8Q474K
bXGqefEw2ZHjklwrbJn1C/zBrlzoFyBiiKf9AhxdiFTVTtWQc/tMLXlboi7vBDi/pbnH6kN7WOF9
17J/LIruhAThvm79TIxQGwR2+Yi+9iKtufzYqVJkjfUvlWefSQTXHOI3dTrM9qNXDFdz7X9si/A2
bpYH1ZlLrOEWP+v0ERooCdcACmHGeI0+jGlXkvnCr/nR0ukS/U6nEorDdNTQZJCIZvDulfugN3cj
j1gKL+IfXi+vwagGRF5wm451cluitzlFVfJyQnVrh0yrh0XM945Z6B7OGXrXNMWRkuTOE8lJq/Jn
ARH0AV5BGcepUhO3SwsItC5kOz01MdgmSJ99AaAyo0NyQg08vkKfYnuAIMtcNCy8CRLgwjB76H5a
8rKpr4WkR1y7Ml+wZyTKsOugSHVyeKuPYIGMeUgcc5QiCUuYfdETo9iuk74yR2vQxCawrV5Ypp1M
w1vhwh+6i4XOj4UMLu25TCir5GWEsjlTXOOCmygI8+mFMATACq5IXhm4hLu4tKcUbkGphiR+p3Ry
MftOk4NCVe2dyT4rDjUC+uzvWGDQ2qDqDNROvEAb9eTr9srrq0+x7C6rIvazovehbwmbF18gGoM+
infRBOjpkEz4VwOugSMy3X435DUJxZ6gbQpPOn43LpWC1qqA7geFsPuB1V9dpIQuA0MvWuqXu1Fi
S5wB4gj6cjg4NWogRYinaFQ6Nz7SwozRF00HPwWK4UaTABXkoc8JlWl//osTvY8iCalbfBPgFpvW
GoMEWBZEZk7cPwMkVuHhV4q0ZX4N4DOsTEI8ZsLR30E3+4hw/QYHoVtWnd8XA1T2qG98T0QldmRh
H8Lum/X5U+gPbT74bR7gbo0XrIRMYm6mTMNfMAcY3f3C3B5qN5R3MySfoUkV6H6zjeBX0He+uAzF
5sLFv2qr0EHKhX3QS8mwR5+TYzzehw139qEleEAkmUTb1w7y1r0Ir2xMnmt23+IiqLl7STuXpqrq
Pi663eEZUqXhEKEAGqUujk4ocL7HfbZYdD6MuIL4pyLQd+JccNMCDU0QQ4KQ/RD6t8lZQCGRukEl
bdhDqH4Swl4EvbwInRnVTzRUVoVa9oqFl4kDAb7rDc9dyQps0xSbogltFhKvwoke3GvneZ5gBOOJ
IO/wyF1a/xR2RqdBLJ/mkVa7Qi6fZASXct9eF9i9i8ne9Khr5EXk33ot3fVJdECd6TT3033XFBSi
h+pm6fvLSjnXsOC91riCsbB7VP3wsRX0Q9L0n6AxPSoGYR511dFAKseY/dhHbpCKRN1FonJxM/Fw
CwImJuPe56KHTN8oiO1Fa57r+qZV8hGtgs6+ZKo5eqEFKwbKKoWnaYAbWDGdn/FneaQwqAVS5u6K
JfR2VMw7PkwVHsbdxZjUU7qA8ZVCewNVT1FdaJgRkOKb7z1N2BCR77+HHB1ahpI/X7Zhcg0t1PUI
3Qbc3PG4HotbBnjsiQJd0+HvoIMGfZMh+6EieSXQOxA6sAMQeE3DVugKqeFdALUPrpnPS/sizR0V
L2gi3c266fYRGXMtcCdxIBYzqsJB6hanVt+owUQpLfqH2Rgw8Ku23dOZfQBeglw6k9F7fS4qwdMR
d/3IubFR8LFv4kdfwaKzxf8hhQ7QPTbL+UqZcb//ThcP9PxuuRmqaLeg3HCADv6I/p4boeB+VcCp
YFAfK9YPeWdfaE1fIhmhr2T+WfP5VCOT0HbOrRRmuUG9JYV78ncXX/QUQGkBTf9zJ5f+aHTzHYbG
ZRqD+HJjLS2hvA53XsimfSRpnOqq9jKeOAy/eOHmUdPuS8uQqKshREEHwm7qDTm4SPEB8I1v7xEo
SVd5PyELKzFluOgEni4OHroXr0cakwuqovoy1L6bzS7SAJPXNHsYVC07ZeiHP6onv5VWfjNZ/CrB
/F+Tz/8fppXPtPW3M8r/byjPyenu5dek8vmf/JlPJtT/DwDHKFo5HtjQKMKgSvNnQplE/n8okIWQ
/p/LJX+mjf83o0z+zEOjfwk437N5xpmJ/78pZULpf86eaXhnnC3G4BFAfyen/DqhjD8UANqJuteq
hBhI0xd9wXhWcvO0JPZrYd7p+3pj5HVjKKelowODkWGAmtbVjLxn/FtVmb8+eu0UUEHBGcjZb3BJ
iO4cn9xx1/+9foW/x17VMoWJvA6A0SZzJn+5doaE4a8gZ/LL6viXFP5bk3IuIf9SRyqQ6le8ipvM
HXMH+Yuyeg+J8NbIq9pRjz7B2cZuky0gWF0snWP2vLHJn/H9qmr0a+nhrdHP//sv342rLniGUc8z
ZF6iXQWb331Igqdtk7Iq4UWWRVMQzk1m2iY8wqTlZXKa96iCb335qhS5xKoKIOXERVbJtCiXK4h8
jtu+e9W9hOkVAmWaJgOnzrtRtDPf/LpCk9y24VehGckJTSm8Q3o+NvNlX+PhX8TkHWDHv08Lal2v
f1CqIdoYLL6ded+kgOwJKpQtnw3k2OuRizAsABjwcDuBjjEUSKUEpH2P4P7WZ6+isxphQIp7epNV
Qt4W3lgecXFx8m1fvgpOB89RoVzBs8Fa/m0Z2vKkai85bRt9FaABD5q5HxXP6PMidr7YON2ryCzA
3kWnAYadFATogyuRQ1/cbNs3ryKzQ/1TRh1WCfybD6BjeGl7zhtuG3wVmWPjaiGrgWfoTEJP31wV
uyk2cuN0r4KTodsK1rvYaeOEHxIVVztkBN6zYXtrGa5CEw1Hy1QCGoIHXdXu0dLXpTbSetunrxs9
Q88YNNVidFFfKfOxF79FHfy/ow0pjNeRGXhQYyzE8qzyxusW7bcpKje/BZ34e+xVYIY+2rLQ2QNq
JQiSfdO2L6yn/pdNK2VNrJdhrNQ8QcRWh2HzZQghuETr69Bti/u1OmxpHcBKg7DOClXlgCEGR9Tl
5sO2b1/FJ++tcUsHE4N0b78vaNccxxDZkG2jrwK0BjFAd3VboDQiUieYdt74fdvIq+gEOELWrNJ1
pkygIO8Nvvsob2wbexWbnV5qwllcZTHcxNpZINGAB+e2sVehCa1dBC9r4FPBjYT0fICGPGrFftPg
0erU1GOk8WjEh6MP4qL1KZg1dXO/bexVdCLh37UexYfXGBav8EcUH++2Db0Kzm72wRXsMDTSxtEJ
LIQLZ5jfM9V9Yy+MVqdmw+GNNCgM3rI6pXQ/BBu/enVgzipQQ4vzLEN3946hgTINAQvetkz+ENj8
cqFVdT/AdAZiBVeSYKeYE2RhYh+3zfcqKnlBUIM3bQ2eCA/4AUpzSz9HoPWKbbe3aBWckEdoAbJc
nbFF72LyxIb3+Flv/Zqr0ETLEeTHPkbuib3QpXDTVi0ft03LKjTRw1Sje2xhWd1OXwkxVwUVvycH
/Ov8CVeR2TuQ88wwtchGfw4famd+RGuu91t4x78HX4Vm0cmq8hN4WZQuuwYYA48IZ1LbTuW1eNYr
Axe5f84yB717e7/rPuNB9Hs4lL+/fBWchWjwktKUZRVSaVlMVJL27bDtzF/LFTuCPEflYnBRfU6Y
QKryPUe0N1bhmoVAHAHbRT9gmHAQrwfhJnhuuv3Gn3MVnnqYSmII1spcvuCsaFDJarZO+Coy0Szt
TqY9/5rc6zN0SX1SZRIfNwVQuApOeB21ngfPuyzSFFn/AyC+27bDcBWahnq40qJ7OJtqCGOAn09N
CNbQps9eixVdJJ/Q64b5bmPppHULk60yIdO22/I/0WAzLMKJxzLPQvsOMip0JOhl23Z9+wMA9Ms5
QcfRjHByhD2dM93wZvohFxJum/Q1lxY2ZMXosRbrMBBoCx+H+2ZR79lDvBFCdHV6BmU8jZLBVy+U
6NCEa49GCV2ybSFEz3/1l2nxhtKUDgyisKWI3SLuQvG8ba2sYnNo0UVRlhHL/IqgsjUl4/04xfHG
0VfRWfbooWpkjxNI1ns7HPnynif2W9O9Cs3BFskkE4zckp6lzP86G6Q/ts3JKjijyLGcnE+IZhrc
PbPgDZj59yw7/zohgtXBKQB75j2KdxksgWZ0BY37EcSrbV++9m5jioctIxKD66vKHtpx25kZrC60
kQfZNRqYWKZ7ewUW0PXye2a0f0/H6sB0hniZ40Tji9H1BJDBtqNy3erRBZNRTA04h2NoP1196Rds
v2l1BKtQTKTuYob2uAzQ7ot2ugYo4B2qzhtreu3Pya3vTHOAQ0Gyun5gvnqEXXmzbQcJVqE4t0PZ
gHJ7nujgwxBDW1BsC3Jo7V/tTTO6lPQQ4LgJ7MfSZB3buOhWYejygAyDQhhC3v/NuihyL/7GhNIa
Iw8QUal1i2UHOzwDbzMLv4QJKvtNS2SNXQSCvFHOfF7UPYEdr9cXkBeTbaf72uvXbyMYx8sOg5ed
eIli4V4xuvym2eRfAemvApIn4QDtC4Y3conTkc0HqFT9jd++OiRFqZ1YgjGT0WaQT0vRg7rhR4bO
2yLIX8Vm6Tiwsy+hn0C75H3jzmkd2213wTVpux8jxkeF+AFr/Mi4hdy/bTamZv1VcPYyHKPhLEft
20MU2Fs7i3d6F9/YU9YoXlv7tEJTHHarLj423SIPjj//nkPu32tlFaFN29QKqhZU7LQHGl8EdpJC
xyw6wbcFkrc6LAe0teG9gz8wkGC5bLj5Xkvv99Czf3392pPDiEX43uRg33I/0ghgpzncb4r/tSeO
Kbg3QbWIKzJLdswv1C5MWmfjnKwCFHrwiswzBgcA6gh/RAgNt929UeB+tZFzWGogD4Ztq4nVHY+J
m4fMRhvnZBWakV1cr+gg5h8TPV4Zx+muJAoR2bYZX11jQwc64VbDRQOIKOjWx6A72UnSjaOvwrOB
XBtHkYZXzCjaQzLo5QQult047avzE3QdPbu6wk6IDlgI/kubsbCeN377OkZJvIAAOIR5kyhzHMrF
zWc8xrdt6O4qQB0YYSdDJ2HHYkR7k9By2XNb623fvjY2E4DnyL7EzGjToKM1oGhzct0g37Rm3NWl
NilH6NzdOszDpoL7oVeEp8GPm7tto6/CVBR1BxEKNHAFzAEz7sTlZQUj+W2bwJru2FvmzZPtwaxC
W8+9RP/dqQHKY+Poq1h1cFOU8yLO8z6be0rkfOQsmjfOzCpWqxioehp0YT6ZOIQxkY6f28CYbQfe
Hz38v7yUh3Zhc2M4DJCsVx9Jw/y7UWp9v+1XXcdq2yba01gzYCeAnuM07fXkUbLt+rIWB5GO+NKJ
MDNgkgFwJUIJRYymZNvHrxVCjipAFyMYHoBYdFcStDe1wC9uWzRrkVDkWhhsV1g0k2T3gEq0V2KM
p23vOWcVq8AxAdZR4VdFarLMSOMC9OiN8bZ5X5P7qeMC5VFiF6MBAKO077yfrK+ijRNDXx+rRpkC
vtDYgZOEe/uiR7N8lFR82x7prGKVALk0CFC5cp815KoF6HLn8uq9TvnzKH9DDf66I61Nvefasqmi
ZZgvunDRTdOguQhwjG078Nqdom619GNR0Lx1NMvlhIdBw0O67f24dgYKoMaqBzDccl03Xg4QJ/pI
g3brcl+dqzNcwIuhZ4jVIbCHeXH4MSr98euWfQaYhtdrZow7sdB+wugwRj2jJcHcBMtmv230+PXo
YSOlqqMW652O3hEXyBjyW2h3t42+itXEGxTM1p0wdy0xN7N2CMCrlDxsG311rkpcCgCIxskH7Du9
rbvmqzcv5LRt8FWoytJNOsUjel7u3d6fvDGjQc83XfRAFHg97dRgb5dmxCWVBnfQzFfXaNgIN632
aI0dIWMyob1LhTlTod1zUaHpbYER7LaJ8V5/eu1KlyTopc4ntyuvHPQ5HJ2lR2/RtuFXx6oFVl3L
EcsdcDeKbkQZpH3g6o2jr0J1dNHEp88oNAvP9x9o+A8OPXKw79HV/32PBMfi9dyUTiNhX4VMBlKk
biZHak+TO4p3Du2zmPlftmA4l7weHqixxOMNpl6ZKclcSOrRAoG+n6hAw03EqJ9yqhQsPYbLxG29
A+ik3scGV/xtOx1sv15/wITngiA9zt5iMfVzDxjnTx5M7baQW2uNTDCx1rQuzU2nmouB0RLSS7AP
/vvCOn/jP8+vf4CoOLDXSgWU5oBFdGifMoCG107bVcB+SUAGRjvsuZ7KTZdPUJpeTxWnjcErCxsr
C0iYwfukyqBZ9TY9toC+ej36iN6LNoK0IUezm9o5VKE3IaDb8ooAXb0enToxC9WCxxZRZXvsK/hU
L1Qs7yzjt4JkFeHsLKuPKh7lFh6aeMWR+Iilvq0aFMWrCHd1MVVgXIc5OvvF91mo8HIqO/vxvy+i
N779HyokoPtHkAdoDmycl4H7mxzRGBttunyCaPZ63kcHdlgoN4Wwux0tR9NbBDx82XvbNFSY5dfj
z1GI/jaL8ZW1HrzLAKA4oG+XzNt217UeaSai6fDUxUO3FPoJdhGAO/N+fCft+kYAR6sTGTrEsQrP
q1L5zVjuOPbYXZL0yW0Ls6h9ATeL1KBeV24LsbVMaUSavvaiJsrRbV3vVTCIG3TU15tevv8wg4Ay
ASaVaP+CS4GUQCkHbId0RrDpJRCtRUrhDEa2I3DvAoFoeuwqMCUgMgg+bAuCVQBTLBgbzLhfKGca
L1FaA31u0NsEVqiwvl6kceIOzVxS5GIg5gDFGLAfucMe5BfbrkdrvZKLyjMvsfXksvWWTyYugp9D
Em9LacBo7/XnB1D8iBGWujkE0EkWe+K5ovw9a+c3tp+1YKnp/GkcQbvKp3GeP4xd4N4GMPl8J8De
Gn11n2490GcjAsqF8lx9NxLr7iK8Ire9BdaSpdihhJFORXkCc8TiVMRu/0EjCsi2Nf8P4RI6WQQI
U0lOB5OkBZp9cmK7aOOiWR24tQxMHIg+ycEBALeXt85VoproeVNErR0zg4bGHQPEM48VmoeIiZLH
chDTtqvIWrukwP+PXeMneQT6wElYtKCWYh637WRr/VJX9IuJSZjgTgicMppr22/w4eh/bJqZtYDJ
QhKejMbDvIfEfoIwCn349Vi2D9uGX0VrGLEmqSKb5KTxpN7ThYdgnRSJ3ZSsgqHh691gaFg7A2MA
AutQDyDhtOFdBCnTpkI+IIyvR2/9Yq7HoSty6w7evgqB3kkCofbb5mZ13vZOWIcKDgjIl9AgTZB4
Tyff/z0DvP9LJyHL+/rb+4rC5hovqNyH2UpqQL45Cs2Tjb/rKlzLBv2gUMAUSIp3w4OoI3ZjgCDa
dgCuGZstR79S2Qygawhc60Mn8G9A7w62aQYiujpfQTdI2piNBcC1jpOBc1e/gEahv277WVfnK/B3
tjReB6jDBNFeONZg0o2oH24afa1pimZ4JtQBkBEsad3H0AcLUUxMfd82+ipc4b8CzKqGt3TR2jkz
yLsdJk3cbXv8WtrUdmSoVcKLvFRw2yGDbe4iv/G/bfv2VbDCagHUehTJcu5z75q5RH5k7fJ7YNu/
wmmtcloc1uoQIPh8BFfr2QPc/KKInGXby3wtdAqiWniNwTbWLYuXT6K+qYp2Y0JprXUq2gmeK/1U
5BElInPtXACDydi2a8Fa7FSAmQ3L0ZHkwUgFABtOfZi8YVvxDcSd17uYB2e8ki6U5Lrj5XKSXMgP
Plj//savXwVr2Wpf8dInuRs1vsRi13OUsqWZNmas1uqnGlRcVyJzcM67h3tAoIsnP6iqbRG1Vj81
1HSzgmdJbuwgL5m19Sko5/cehG/cV9fyJ5cFCYM9S5GPOMQvPHRLfQL87F2N8Dkw/yVhtJY/CYFX
pu0nksfM0BKwudk5oMfJ5I08e02FfRgtu017w9p2HBq0mLfBTHKrognOJL6H9pL+9xxt/9ob1lKo
qg8dlIEW7Mk+4HtOUAbpgPzCttvlWg1VQQyVkLYsD/BUmoIL0KLDR5i1x8O2d8NaEMWS3uo5diSQ
+m4BX3Y6HWuhNm4Pa1GUJmB1tFGvDn1T8r2xsFxIl75afm77YVfxCyoRQEBobT5EyTzsNaNq37Km
3rY7rDVRNbMkrDz4cQcGl1fW8+kga7qtrydai6IKlpCC+LQ4UNvBb8kDiOlHMA7ltmTXWhnlQNsP
TI4uj41HnA4AO1S4Yfw8b1z1a9PjUcm+L2IQByIB+NvojeZKi6bctirXAqnFT6IKJrjDURkdENAk
SwEuA2u3NcZG3up6XCfS7THh8jjD/2HnJ73ZMe2bbfvN2qEXrJvQKWAsdBQ1Tw6QAoj7xtcbnyV/
2IP/orvoG4NNuIIXSiXFkwX18wePJvV5U0StDX/PDn9TW8GKbPQD/oXC+/e70KAA/vfR39jz3dW0
DxH4JmU9T6ckAmU7H4dEz0dVuNPP3tFus2/QyPHOTTn8ox/kXw6YtYeEKYohtJ4Rp4HAuuySIqlW
uIdI+z7trqzHDIFBWqtq51LAuzm4bqaJxDAg823xY/J8cJRT3tVDBYtM1QtTp4wsRF8TGLnA0ZcA
nRflEaCn9VfZTRauK54zWz8ltg29C9bDOQQraykSJ6+r0W++EhCOgQFcgnByP0fnfzLjslrJ5SGc
7cAvugLGetcRi2qYGJWxKD+bzsCmJRW9mocPjpSGi11jtQ5q+MrRovxKvMkFaLFxvL7+TuBONS3w
qzNz+VhATiBHAJgIA0ALaNzitneDeoYp6Qxc5065Y6z3btA2xQPYgHF43TtLvJB9DX1p/RBJ08Cp
c5rhjB3trbB0+MSHgbMD+hM6cUpiE9O01GM79jCc4hxGpREzizwtfwApXYcw+ewJ7nc3ce8m4I9O
QwCLDmgyPNnupmmO4+9tIFx5g8qadJ5b4P88Zz+6LcwC036egS0GXpeVMJ3zddxYcxoxppR7JePA
/bpwIL4kqJMSrpigBM+FA2A2nb0ITqIxWgdgcQOLeZGVxVT0N7WFA/j9UFKFEWJKiEdRzfMSarMy
xql3W6uuqW8SD7YVxwTvIIH/oCLoba6VG4OgHscVv4dzlJi8Pe4S/XJg1FJ1rYyP2hcQmKjwf4Dp
jKf5TicRbGwBHF5KcWSOS8nn1tdWwbEcCkRQEMcZOhWge+lMpynVsYBJ0B7aR3+Ydmiys75/aWs+
IkHouBYssWLuIlofwALisFcEa5lQ1Iy6uAirnQtXEfEy+rDcezSVF7NHWVA5gsgqAFapdrAcAehy
R/zSZ6fQgIP/pVIer3/qs0ttnUN0Dlw6zG8I/tkOAN96PsI7zOfuwbYwFSJpjTZ8F07CXYS/m8HT
qCwQE4B1xT8dVZ45fVUNmzIY6MKRlDyTRRvQYyfHehouPuCOYB3Cw6vdo+VCyx2rBeyzfAFb0O6y
s805wiKpmczQudwnM+j+/ZjMlwEA2y4AhU4UgppIEmzQDpjgPuiE+yiu2umHh+SGedAOxNGfpVyE
86MHeJ/nXgF/+FRPsGMqB6KeTI275UiC/hT3uCeEzRyCa0pBRd7jgoI4dwbwIfeDjCr9zVWYSrj7
KA+ta0vXuvaiQ2YpukJTtfIeYinh0JTiKcvv2zCsLia3ce4AYuTBd2mEuhigyrjyPePvfJgD5iIE
jcKtXFwgqqqoPwSNO5XfyzD0g0MZJWDRpyXMTmVxPfNeN1eTbmwwmd0cFCC+PxtYS/fgEi8sgWFb
Z4cW0RPC9Gz4pLCbBD2QwHNUsT1ElVN/wWE/O8p93ddlDeomB1b4CexKtfwgPqjUj2qMRFKnmiE3
76QGxovLPXML3BSAtA8Bd99xYJCBf8duQ2CT0ENNWYl8DJp28I5wRgTHCFBbGaoibYHDkT/ReCbs
lJZAhWgBeTqIISC9wR3Wg/jK1LX8DCsIICnzGfdMmJUBbdPAIFh1iSmTdCGBdCScCAAyeqbYepOH
weum8LNviS7BTB0h+sG3TeMU/OR68Pv7ioF2/Az67tlWOUCDobkpnNqbX6ZyrCHhqa0jYBFa0HEA
v0iKyvDUMayt3HwqQ7A9sYUOfuNdNaPrgFbNYZGJtNsQF34FUqBHlPs8m8k6WRQ0YfDTEDwQ+Un1
ZdJzQOtQP8ldx1PDDWj7puvhgzyPS05RX4o+MCADnK/4Wc1UpPEc06pNcZRMyR1ccgN69ofWI/++
1LMkX8CT1C6WqCfPlmOwQJw9c2ik0ESCdCPC8jZkPpF7T9PFOcFEVeN4ARL7jGqVU/HdNnxk9w38
ic1tX0hY3WFqyuAbj4PWRYthTOPyEVcQU4MgHTdtOaYM7gnTKZbBImdI5ePJgXMmDnnsExoWr8Av
Roab8jFI3F4fncFTE7ijU9CRnaQVA0OT61nqaSem2RnvYX9J62tVM34GxkCssnNRMm72JV8S+Dap
vnfvIxZoQMO5rbwabgDTzJ9IYcKlv8ero0btZoCtei0ubSSWKJtcJeZL1E/hSpp6XqfMAUpwNwBx
GGk7HoNv2Nv2K4VJeUXBq2bTBF9zOQQCPGkGUg18ykjJbuvIDNjhi2IOXkCu4l27X8Zau/DnaKNB
hPAWxhhPKo4Sdds2TQ2nWwYr7CY+dO44xA4Awy6pLr2+cxTYwvF4tlpLlPXK5dpfFvxWqXQ1Hyrk
Va1TOPveIzCr2HdhE8EiQYrzsz/Vi0/EPejdABWmhV2sJ7NlQv6xS/VAyy6+5XIqPxcEFuBtOg/a
m3+4+G9fijTyvXr8HkxTAvXYrFxw2DmZOwBpvXiC2wBxCqQpcKGa4gfHuNDHlgmQokmKehiSDT+r
YhmtzGFZtSSP2C8dr0rHoEpI7nihMeFhCMEarWEyxzz71WL7HC4Lr7HORS2jZfrY8UWN14Fje+2c
vScrCj9P/EQOAKUC4bjA0WRSWCA7T+nIHXY+9TXc++zstXDpWnRNvpjIRiBPwr+hiA5lnfjsR53w
bvg4xMbvS0BkfZgH7yQPZXJFHQlD9p0xfTMCQusKcO1tN1dOsk9gTYxTRBJsTg8TiUZszUEgg+7O
h67LnIpk1uH94jTOCIfMCKaMNZikuuxgPoU5AV7SLf3o/ITuYEfasBL+n8CIezAQTLoeJz+I04zq
L2SexvKHqAtYLkFz3E4GfGJoHOrPwJyDYJKSidf+kwuMqH/2IO/xtEoLeHiTPp0Z2EZuppZONIg3
i/sjTUc4a9eXcDQewgeUvP3kQ7VQyTV+Cc+VyA+DnN8hMxeHGC+Eua64iIOC1p/4Ymj3LfLgQGzT
oPNnbBQ8gVfIN4hEe7D9vSrk1RNMzgu4UpcxwVUpnZGtkadWsbqoUpxrzPukuKxgbV+NDoNDsIRd
IZZWYavoD0flPvJ2FdiMgI/wkRIXLSNgkxhcuAY82NOq5aI4MWYUZrCxs3uFK0oQf/I5tsZcgI8P
vFW3AF32bHu/afJZetPQpIFC7eRzuyS9usenUFjBF4a36hK2gcq7gylFTFL4VoduGrWd6c8Uee3y
XQ0mXPHQF7AmP7kz514O3nbX434+9smjjtg8oJtSlfZzsUQDXFIsI36rYTvq9ME13CeJc+/YGqae
qZDJ0sC5uAwp/x/2zqtHbiRd0/9lr5cDuiAZt2mZJankSvaGUKu7aYLek79+H1afs0fJyklCs7eL
GWCAkaDICIb5zGtimFJpCxi4wgEwwety7PMMJ9rBjm11xMEaKfEGo0uE+0tdSP5+ltC29kXGI/Vl
ngLXxcXHK8TX0OA++TkXLNh7VbeifxsVmdU/jhrxy0OQ5i5MPhL7wXto86Zu/zbKOe+Pui5d0e36
zogKH2PSpPuqSrQxPlqVjbVpP2hWV+BaXBvTZxU3qvJpREeDsfN0xy0+1zrN4j/nzDNy44h39egM
GFEod3hSEgOSYPG2LgXK8viyuH4WJimc1jjSOgzzgrITfxmdSgTPqwqzzwOXCOtDrTAWrMGIdSom
Pv1QVa/GOUvnH3pZJu8nkkCBfO3iINm3nf5uLDr4LFZcx/JTHON7iy3PZNfijaakUt9MVI+St4ry
iHmqE87hj7CpOJN7JQKJd8iIPDr0TMP+Cy9bTb6fkAgYybUGTRd+riMgc6H77rVPRWq20R+TrD2m
z1WPrrs75Cli4VU6tfmbUJuSDlvqaMi/WuNijluWjqtfkjIsq9e1Ho3Wue9ipZ6EKKNM7XqFqYSf
lqglcws01udO9k75tgv6Xp2bBBOyatfruac9Rdj1mH8pQGrdmZevGnc52tCoEuemy640ErM56BiQ
669ruwvk57zMU7y5a0+UByPuvPLTmNtdemGVZw5BM6Nkj62BQ0T2XmuGlqp4p4Ic30xRaerQe33r
ftDCZjQf6j60XT+ZhzSF7zDK9NFKZ4XBTTZz+zzh2jmiupzXXcFrE+ITNDtJ073S9SFyPqAvl2Fz
ir9O2oYgx73O/qBa3cl6/HvQFjvZsyv0c9lknnvUy6YPmwO8Z3s4otEQ5a+JOt3+AQF4AzH9pgvD
U2JxNh+yOXcCULlzQlbsxkb1OugVDrGc5SJWr+LMHlKwNcag2os+tZ13MEmM08ceMFtz6aKZtrIT
pQUWzR2/zfHdHIbR4yg8z3qdYZCaHvDkSsoT1rLwYNDF9mb9FUm7Kn6GTuY1XzsXNOxbI7XsiUwP
3pPzNiwbVR+x9an7185gOuXFDqqW297oev0S27UxvoaWivgElqutLb+rIi7HkxfPff6kOL8oOiSz
UZ1rxJTnt07f2Bg6uB4tTDziTVNmb1KVm/Nj77DEebrvMO00k4uYQlubD72DIHa81xyci1GWzZzI
3iiN/Jtq+5rfJTJwv0Vih5eRtxDhFpyiFxtsOX2/X3r5d//+qrdXmQEnqq8jjOD16hWIAlw1ENv/
zzpYa4aXmbWdS4Q0X0SBqv7QGNXTBN/g/X/225dy0i8VL1fMdZVbxXCpnNh4MKM0+bLEyhu//bmo
eKNQtKZ4JcJSRahF6lJEgXDCo+3MS85m4xAlwHbp2H/lSXhoHVNj22MrJ046ksl/xVKRZCVFKB5j
NlJLEZegax73dinraafZNeZFu9iD03iwu8zjLzS4wSBgXRUYyiaqNN1dimd6+EaTbt48hH1sRGzr
hkZd0sXTpgbOv/v41vUCjhXeM32DbnyPPJr2gA8ojlYHJI704iCLmSIKcuOzLQ7UAjSPWqgtyYrB
ARqaoKCF2Tz2TxZWN4Zotfo0pkFT+zKzTPHa6QNN7cscllx3tFulSbDSWAnkzSOpuEN81LYlpvIo
1OK6XL8FFYn7HWIAEbE8aPTqYQHRFZAOA0WOe4wTrVPimI5F4h7MOpoGSglcBuZZOaE5osteG8NT
hg8iDgCp02fRuAvSINUVuSXZ9HSuLGFQRqnmED8XPZhwZDNxD8+OGUYVTb+42km8ajwn7NSjGpoh
jw/P+/T/a4X/L5uj9++1wvdRnP71q0748tf/Syfccf5lG6DzsQ9eDt5/SYQjHP4vG2dd27YcWlfG
grH5b4lww/0Xf2IBgxeWgxPwwqL7vxLhzr/4y9AXwbUZ4H6837KdXO6P/zn4lDUww0SoXOJL4jqm
XPOXLDe18BAZ51cGHSQKh17hpO/b2kuDT2ZOneFThFP5Bj7kmVL766CmbmOkjB2qa1Fn/Kds/cul
FpiRoSdF6j2oAH+h4uzi3IN7y8kxS0rJGFBY2QF9Lel+hImw1zGwxr9uT0Fu36p5Z9kPKpO7ruz+
2bv/Vgd7xX5w9NXvWpMQ4lGEWRDyu9zd23D34cvrx4/vt+iufLmrBV+PsXqM7KnMqlkq72E+vX0r
9+fHeic35rE1xPLnvyyvxAGwdARDqN3X70/h7nWw2+i6G8uteecLylX3cXL+exbN8f3XN0/vksO7
ef9N3/0/rpZcoSCqSRd9kPJFst33aP/U7h7NXb7RqnpmvN6bjHm9XpVdpxAGWK9XcmccnqIDC0Y1
Y2OY6wcIowD6nJbJJnOl4SwVsetRyjCYx0y67ZmGy3CkCuZdqlBz3/1y67z751f/quXOffLrh3ke
xcErFycNgwtkjeMttcCk1Fi1Z2t2u2/jFLefByzfdq1Cpe3+UKurwzbpB+G9DiFL2siuuquXlVpt
Miu8+vyqMZrTrA+4G/cdJi3Urh4ywubz/fGesQq/fKfnAdGVw8Hbhk2DO831CgYauhy1SUpTZR0B
B02Vo53Xzh7LLPfQlXikKVUFZ9yX5DFqK/eVEFh9NMbg7ZUMK9yO2uFHWep1uW8No9sHZe4d0jge
Y+xGx/mQzVV40aBBEeRC4WxEJt+4QeiAIYwLH9isdwbc2h5jSskXyoTZKy1R1dHmsj5YXVWdkkGJ
R0dZxn4C3nws+0yc7q/BehOZfFnb5cbEJthE3221iYoW3dusk+EJtyb9JNMlaSqG/ndHAeht4IUs
HFp9y4jXCz3hfIG95lydJicz94MI+lOtdVuwi/VWxU9IZy443du2Lp31XOYaZCylP/vUtrL+XHo5
0Vklho+d4xobndAbQ0FXsgxOIW+dt0ZBmyrIwOMG9mkK3fygGPnTRNx+9Ga7+3D/C90aikfdWdy+
efDXQxXZ5BUxjoyn2QgxfqsFHlRzHp3Iy+Rv3igmztP42hNA8Ln439XlmJj5XAYx7GB6buI400rD
egknyvsTWrbUr6fOsnBIx0FZNznllrMmhAVNFzfQAxcuoGH+nZcGBoV1asd/p4HkIpsbt/wom16m
G6/Y8hD+Oq5t6gyNeAWebuBc15w93Yz0isJ8cA7DEFs5p0/rr3DfBnXK9Tj+0gq3/hYTXVEcNBpz
6w1dX25cNgRfBERIm5sEb6u7JstMyBZ2k/q0uCrMaimbCn9sCpc2Qa30D2Yvwy3Z4vVK20RDXGsU
i7GNccw13snLxjprc80598jv+CZlia+lM2T7pnYturBzccQ2vd04GusbxWbfSG7whQPk2t4aICay
ABcs4RV+lk/hLtJF8QYtxXgDwrU+Fc+jSO4SXkBb99bcFR5E7I5UUPhV22S0N+vqoMWGh3GSu/FK
vFhEQfnY9nTPZBiXQPn67kqKakSNOC/9dsRS4hAg7x2d9L6fvaMW1phP0gzUvoVVkf8enYtbkp0q
hAmq2rIN4a7LGHmKC6EoQHVgGzd9f4Ya5Gk8btwvL7/X4ukjPJ5e4Tgv0O1zp7UFHnyTrwPyeBRB
iotcKceNAO/WKNITDg57WNJba7SK5kk9dLNm8o0M5G87xLWvVfkf92+WG4MInfob+TPhA3vw+lM1
LXtBasngl4UxH5OhmHI8haLu7/vDvDjKgjGo/UkuS56aNa6n8Maxso108IGcmW/drgpem3pdvSkn
D7esaZx+3h9vFX4v+0C44PR1k2dUGmvtWkOkZdhNxeg7uR2+dyAhHA1L1QBusupQSWye27I1j16C
FhDeusXGp3t51FwXW2kHPQedJ89aheaK68yNzH7wG4HiUFDGWrwbIn3cpQjAfbo/1Rtf0DUsXjkm
Cj5+TcskPM/SvDcG/H1ile6mVJp7STPU2niDbs0JLIelGy4hg1gf6qBsrAQf+cmHHpj/YEXdxvfy
JjbOBYMVl/uzWueBWLPZrJ7jSDJviyGXn/NLAtXEHcxbK9V8uguWd4ro0XnvdC0sPuehpj3SAs2a
b0kmvach8LwPEAktDz1NZIrx005lsnF5Gi92sCNMXgWh84s8UBmrnDEcncROBl33Q9ahp9Q29vKs
uVSWT+aMUP+hasHj4ABCOHpYQnbjhNVnX+5tIE3uWQVjm59S4ULHzcC9pIeI4v9nI4ynd+aY4xJ7
f/1eHAB+rmsSkRCie1BEV2/niKJ/l1nz5Ceu4f6ZB5q+SP1jzh7Vpng1mGFyog3cvOncwT2a+rSl
3/PiCVjG9xzbks6yNde70m27UthZNfmTVQWYvEsbS88+PltZVn+FlRy/zpn7xqZ5sUUZ1CMXImqm
a0h55nrPzN2M4XquTf7SIfquMJ/u9qFqClpURt5swblvTfHX0VY7oqnq0kWaePKlACWHtQxelcmE
KSvOrMOR3uZ4bEc73LJ/ujlJw7UcIjOHB3b58r8cjHJQY43B8+Tnfdxf3MRt4h3dLndvRqa+tetv
DkYcTQ/LlBIP9OvBIsOKZrcZJ38uWhBtc5R2Z7O1gndW7A02Cgu5n079qSxd9UWnDfjWHp1jmOOF
bWGdgPdQH78xyCog3KRha27ETbfOJAENP4tj6Ui5+t5a7GrpgHulP0HM3Ud5Mz2BHsGAFOvn+pWl
p1uJxa1PTpi2VOsEkeJaWCtwk9jTh0z3Reqke0WD9k1lNcWn0q7CY1eDqULKZ0sk7OagHr0fHdMZ
rAxXOT6dql4TkTn7VTqkIEcSuz4i51N9NOM6Qj1Yx9QgKXHc/d0L3xGW7pI98fkZ2lmNSzOdnKeN
dT8eZGkDW5CNdkyD3vsTtED95f59dWOSJLuE+1RN2NTrsp82yiBVrjv5kdI1dlGLb7yIne4Rell+
5Hd0O3rJzW/ZfBAuMkXucgyaDLGkV6vszelhsFm1M/s61brFa9yuqr0+JL8pV/nfAzkLhs0UxEGr
tURH2gLROM5+lkAB5hsrn0ZYt/HFXoQCTMfhdWJSpkEstzqtehW4CEwWht/OddEfRDDk+oH6NejY
+19rXXt8Xjhg62wMm5iOrPT6XsgdWCGB0gzftDq3O1o4mzf4nEeSaC6IM9op2RB/KmQ8eYdhBpez
KwFzhXvgwG60b4dUd3d6KVTsx14sfo+v9c9qkwcQC1lEWkTQ178ukEFeAiI3/CT1SnkoEiWak2NH
81b2f+N6tH4daHUXk0qmwWQxkMjHfIFrVpq+K8cq/WDUlbUlerL87KtsnIvYdnWuOs/gAViLzlRV
2xWDyrl9NM3dg3zVvtBkNi/NOGYfM8xo38a1WR9ojAGVuv/Bb4QTNrPRURB+LnisdtYUDGpKXe6C
Ccrtk8BLQN/XlRw/8C6Alwbeor8OtWB6sKQADt2n4OHu/4Ibe5vMDiyeQ17nsPGuv+miTF9Jp9F9
J0vSRZGxaYaHuGtK+Vt06+fN45q8JtSOyGHFWgQmn4A+5Kp1fT0U9iFNy/HQTG32+08XGYqDhJ7B
neCuy3uN1Q2tHAN8t4WGWKjMhlEe+iHOfnIRRWrfzIH99f4K3tisLukIRxZDPtLW1Zk1VQHEJEpd
vwDHdqhDtzlaE3g7UsAt8Y0bO1WyUTx2KZc6xYbrj5VYpay0oLF9ACA19up6Wqmjwkfoax3SqN2F
os79Gkw4t3rfBlvBr/EsN7E6KjzR0lxud8ekZnb9AyhTi0yfE8eH+Kj+NGWhfVEjQcGpNdrqvaaH
tvNo6DjQn4HPtMk57iT4GDWa4mcbYgp8MlXrJGzkvBdHB1/Zz0kY0cnFQZxUByPpqd6Bvoy8Y59Y
7ec8j+tuD8DajA9hbyfpXs/n4GNhGukXYJzZI8Cgpvpqzaq2gPcb49vMQdBi7zXw6Q495R/nHCEk
UJ40AH54wZuaPbyKVNUi2GfX2M/JfnKTvfAy48+67lvAyFpVvI6QJG3ATJvqc6VFGai2rHXdY5w2
xQfR9TZw5Abt213ZNG5/LMzW/okJxTCBuguQWqhygyUZJk1+7WTmjntkMVV9UKLXvNPIBh32Gnj8
ep8pK3hL36QvPiSWJ4KDa/Vy3oGeKsTJSqoGL1JyMTytKs8MjnNuj9+NNtLat0nc1W/6AYzDzolE
/R10nMsvdg3tRxMA775MWTwAwoUJ8bnty+4Juk8O5aKZjSeLZvxfU23aP4ELJfXZSLX5vSNTdLbU
mICbmQNTTmgDkWAReY/Cep8aDrLQ/WQG7+tY1yYUE0LnQ1CKZCEQhMHPKF84tn0SlI+tHuB7z5z6
T0XXieCt04Vc4sJJ9OqYFnX22OVG2eyzUZnjvrYGJP5BcGbfB518/Gw1XgoEFVjbMaiG7k9b76fQ
7/g31C4zGvzfRaCLn+CaBuZTlXn+Cha3nu/deayiXVgoGgeO3YGLDTp+0KnJQq86xTnJ4Xsdt8Ru
l+WVYVJ1HZtu76WWHlzA+E79vjV1HEMjq1fNPswi01d1WejnkX0eYGCfNdYhrLD63Y09BPdChELu
UFId3L1y6z57wFsm/TFm3fiTSG6+TK7yAOIaZl3shFlheVZ7Y/BH6OnFH7bVZgb6Fl2q791A1/Jj
MXmQLELdaQ6qSWvQxQOwd73T+RnsMyBgejsAWtEAbLBDRrpRQzpm9jHkrfr7f/dqHMYmqSxesWb5
pyenlrtwisstsvyN7ECadLcFXQdejnU0RJ7kGWlr2LSq2vZ7pkLgujLQ+oOsssXRtXDrLQzPuo25
xEWEXQRglH4c6o+rd1IUdYlwdWj7EBwq99RMyG3uoipT72ojql7h9Vx+CKuw+9turQGM2Bwb74s+
dX5P8PP5EYPro8ulmGx4BGjX919maUE+6KXpt/iiP9ZIcRwyoD4bRYYbQbt0IBt4THcJs5Y//yUV
HaeutQorM32z0fpi2hEj8Pp7Okjknc4rCnwNrO4fkTs1xd/3H7NbH9ehxIz+JS3WFyVYuytCwgXX
9Kc0Acicx2I6N5Y+fxCl556Rr/p2f7yXU3UwhZd0JOj4CMLK66kGZZBrRjQIfw6yVu0iJMXjvayG
snulqVmgltuIeTxFsxZu1RlePqYoD6CUTauR+pO9DhV0QtwYNsyi7QOGHccf1/ojjJWe7Ct9gU5l
hZt3R1R0PHC5EfDfDQrvjVIcxVtCFeHBFaOks9rU7RQ59uQk2cWJnSjEZdWLqn0e50BarZBY+9jC
voGTpMWN5dMRKNGpsGsLKZ9Gbz/Zep6r/f2vcfMncbQtMkWPxtq6kT/YxghJzogvJQo5tU84mmV7
jcWDFjFNMnzTwb2r92ZAJXTf0R8rTplApvFk11X6HQdWeys4fxldEc2ZROeUfOkMr+meSosra0xj
dalqkK6Li658NTWGeOjr2Ptxf/ovNz9jsRepfXAAXsy+DEWVF3qqLrlndcfIijFjNszuTWQPCGR5
fbSx3C83PwU8g6aYDnSCvvcqzen72IZ+OHu+FyfqDELH2zlizt5YyWScAYwbO+gGW8JENxYUfTUK
2vyXkutayM3SRzAcwpI+L1n6SGAD7Hhy5mPY6frG/F7mFqglMju2qQOkfV3brcPIcVvRSL8QpXnS
7E49tMm01Wu/8dW4qEyTFeQswqm4vkKMAH8gAFNgqvRE40kNtI9NNPTHeNAHLg4j2ihuPNd4r4Ng
RCZ17gcWygLntY7Cx9kaRpJJStZmkVKR87iRKbNYYO2HynqPudDgXGD8NTBijSAIzklkRG+boXbf
xdAVrZ03jDQkActrTwFysOEBBHuWvklMOxc7CGtzd25K0b5PAKYHj24+2d/aYJKfFirEFuzixn5Y
6u4CAVEa0sT018sXTyahtmgDH0D0aIAeCbA/s6ThurspFKPaeNtuDuey83hHHc9bC3NrjSfLWVOB
X1adN+28PM+0I8Xs+slOs0L77ewWlVdjASWZxgIpWD0vFRJfmgsT0m+zhnA77J1vnZPVG8CkG/sc
+JMpFlwS7aK1+KKsGSFNp8Av4I0TnCmoIJ90eDDexkA3niyP7I8iPE+XJAq7/lbKtfvKscvAn93Y
BdRDQ4xo2FvoUF0mdjVk0WPpjRHedXO2Vau49eX47rQdYLHSOF1VClL+CLSxGfi61sZPFCRa86tK
8H02NXh6T/ev4luDgY2QgmvfRs5ydcZCGI+DHHvN12qEzvoqgd5aVJV+6Q0Zn+6PdeMC8eBxLq1N
hqIaf72q8zjnykZr3Q9TmR3Svm0PemgOp7aGQMfx2LgVb9z6HtGszlouldm1eJDQ23ZE5kvzbXAz
b029gro8O+nrRqX5Dj6cdqkNFO/uz/FloQntZsn8eGUseqirp6bto3YknNB8E7qFvgszPQr2qjIa
ceycBsa0kw2O3FlxPvzQIBWczaaZ7I2I59bMnSV89FzTtTkv1wut8tHJhNNpPvXUxQSsCICT9aEY
hpOV9pN+mGUIEd4Lpvrj/enfOqFkDry2FIdMfsL1yBzFqO+aTPPTanZeZcms7UPS+4353RqF0JlW
JhBFdtNqFPD9s6i9gi+rpsjdDbQHrUOOovWW1PGtHestCgAAW8CErBE8Ti8RvwwipoM48S6RbbmX
MazSkFJwHUKPur96tw4jNzUFJ07HEh1er14r4yQtLU+Co2nsg20VzXF0W2c3Jf1/cDiW1j4BOWA2
QDvW9VCeoO9udmngd6oFVNZ5SfcelTYb/GPWZQBk7ZLpJZWUv38JEGAinUhei+74OhhHix9C+8wc
u6BtfZq76W42ZudT2lOvogacH397TVlLaJVoPfB0rHuqIqXW7/HHfmoIaJ+Bgb9r5FnURJvfM39b
klY+GzcNzX6D/6zdWUAY5JaRVhLdGhE/piYGkx0Khuf7E7qRoy95HEn6gt8BnLY63Y7WD2kuWuk3
6Yy4RdaaVrbvzMiej1Og1whpaVlcXUZo8f0lC5u+OEY5QikU18ZpyyLixpaVy6pS0KZgYK87UCH4
iaGghe+HKh1feTACj2FlhH/JUOSHjYkvQcQqHpQmtV+OCI8HN/r1njXTEu5Kmkg/kU0Bca13UUUw
k6U+64RQVewUifwADYawA2nY9P2uhKP/pbbm8BykmrcBkrkRJBBdLZhJkGJUwFdBQkrZKavHJRpp
SkU31StK5F3q/iGkyrmPtTA9xkjohFSxUCG4vxa3lp0knqh/Ob2kkNdLEQOBcxE6CXwaUnXyGkFt
OyXGswEVO5jubTGfbg8HwWPJQKlLr4ez4rLLkczxR02Wl8gZLe/AcRjeDUjbbAmLPrPd1t+Zqg8B
EJArYr3l1/xSlkkGu7ETeNx+kwyZvZfUaaoHFXbBF1st4he0sJV5rIuayjBkNi84xrjz6Bdncrqv
EWpE7Q6tHydEQSJODC5qI8vOOhS7h4n+EA7mMP+D4/0PcuOlkBxIwiiOJFtz1YkdglkicsDehJ/l
QNgdtR1Bo7WDXTntmlSXG0/FrfFc3TWp1vEuyTWKIg/icNTnKPCxDkKGX1rxN12p4hs4PjQh8qQX
5saWe7ndQaPB6fcgHyw57fIo//JVYMcGIjIyz6fQSokKzlH8FECY1w9kPSmWRWVcq0X/yP44N400
Nyb8cguCVeEFhkHO2GLN4uhEo+QcKI/AyqoxqyxsO8eFxY7eVbPV/p6B4nKVM9qCM+WeAf62vsoj
UMNdG3quX4Whd9aiNL90rb3lRHBzTmDJQdORvAM3ul5StDMXtm7DKCpKT8bc24esBucNaHLceDWW
r3N9ppjQ0r0nOCOjWQsaR1PRRWCcXT8NgNpIuAV+afZbim03JwS8jmofVUbQ3tcTAqCrz83kuH7k
1vmhkUa1r3vdurgajO77B+7mUASBxJg8tSBLrocyrRByaTnQAOHN23u5Ph1LGY37eSqMjUTi9lBs
BfqpHqd79e7kEL8BYOiuj2PfF8MOBkDcQ3P2VDlsPCkvTzVMOoIyipQL7+a5bPjLGUNSIFazM7qg
zor2Ehu5d9IzNexHmZsQ1qytbX5jPCh0tq6DUWSfr1OkILLMHOgTZxoVzocC1T10AubmmFtNvzec
4fdvLQ+gyvMymp4H+eT6o+Uqj3iwW8+nGai/6+jDvyd7q5rXQdaLn3pQJOZGPnbj2xmsKI3U5RuR
K1yPGKIbgMVQ6fnoOUy7GKWEHfCCZ022Ld+SW0MtFC1wnyTvBAXXQ7lt0bYaKE5/zmfvAT2U5kBj
bDygTrQlS37ruwHghh9E6EHYuURKv+wTy0iA/06N5yMGAGZTmhM9yqmHNB63/oiu1vH+Ybtxe1Cr
/J/xVicAnQzLaXlZfaunNtzW6F2NtTZsnLObs4Kz4HB9QGGQq/rAQNiEOl/NtyrmHNWWAqELtP12
4VjkJ9tO9N+vtHgUWWiLSB5SCC6rzaF5vUulr8Dhpw/Co9vI7uSAFqT3N24xUV7WBQATcM6W9hrp
xtpfAkW3higEa2tR6+a+xXX1oGx2pMpmtZ8HS/dLj558RYXtIJLa/PP+B3wuwK3uf+iyC3SC/BFF
vtXJa4sZg1GHtR3cxC792AjVX7KaO/ugYs9N95npNMW7qVL1cPZq060Iu6zmI1qMzQM8+6UHP0To
M93/WTdiCh5Ykpkl0gP+vfpVeY0aST1aLtUnMZXw0QvjTVIH7o+uq1BGohkvm51n9d3fRiVojN8f
/daupkjDvUChTQcqc32KMnDbTiWJ2RxU7g5jihogpOMti75b1wIP7oLUI6bV11lLFLr2GGs0H1xV
TY91h4JJ0gMr88by5/353MgMYaxAryKl5w3mdrieUGvZYqbMg3/6aPZvh5wm7t6g2+Hsxzx1vtl5
kyCoIMPhouuk3NIY6IG36A/c/x031hV6JWHGAuUDMri6nToMj7KgmKSPvph6RMgTaRBEej/9B6OQ
ZBNsgrN/EdHUjq1QSzKkjyZMHDzXSICIT1675fW3bIPV0THpqnDT0msgHFytapSFC9okDHwYEEVw
SBvMbw91WqvPaYqC5MOQpNUby0BHcWN/3rgPaYHTbCHveua5X3/OqQaPkBcp+zNVxuuW1X5A/TJ8
Y4d1u88nzznfX9Gb+8eg2Q7ukFWlYXs9oFugDWIoKFWpbfXflBeUbxw0JuiU0EGIhmA8ipgYFaqs
PDcqyTBZRDDu/o+4NWnqtVRkEBOArbF6BEYkFecmppeFAJ36NiZFI8+OmyVyV+aWbR35P2a18bzd
OKKE4FQS0UvgnVvXEyk3DFYmeU691u329RzFOwuJkVOCoObGUDduPLCtwDl4TeEjrm88XR/GXEwk
Fk4X6fZeIzD+1s1pcxlBeuSI54fGO1ApnrsrQBSP/v3FvTXRX0dfnUxLTGjiiogXFoTbpzSW9l8N
T4PYRZlAcfX+YLeuAfJT4Ctwuw2a/9e7yaQDactJ83xkdotHtMKG19AYzI2Qec3oZo8s4GdgyQJC
Ga/r6hbnIdNgJcng4nkaUrZ1REPjMLakpLupTmijKLS85x2wXi3co/dGryMMNKf1sZHyfmQxqnrv
LTg5/SHTemS+opJ3OGLbWT44SoRobKCOKCvqaRG+6hVoqj1id3X0HjEzJfbweBwUQcGmibMWx8DZ
gslRP/LR7qd90ws9RdUzzRGnUKqxjgLuWIXUPRaJB+IFYMTg/+a/gVxX03sVBObveTA6z8tDjLPw
/EieaSdefwVNJLwA1RRcZlzcLkZZgXENqnKL4bvaWf8Mw0VFbZehuEKuh6FftYgD5sGlsrX8Zyes
6E1poDK5c2L0wjZ21q3BYMexMguiV64jbaMHzKIPaXBJk16dCmc2wX2l2WuRzv3x/iZendfnebkA
dGh7Q10GVns9rzlwu8AKouAyxSMulk5RHDOVekcS3f51Q2x+1nIIUxV96r/uj7yKGJ9HXuCulDvh
ugIGuR65x5sp07xBXiqJMPyunJTw4yweD4MOfEXDgudoOljQWZmYj41WbDHYVsf3n/HJm/gBS7t/
rcI+GDO7qWvkReRB9IBS2rxXyslO92d5a30p8RG0QNCgN25dzxJ+4YxdqCYvtlu74S4oxv6ciij9
lqQxN4c2/KgHAJdg1rZMdm9tIlrxJuzU5c1bSwdohYyQZssQqRpm61zWFgDEHmUG0vp842G9OdRC
Q1+4KIB5V5lhY/f6kC/7FcV/9To3dYSbq8491WVvbzyfN74aW9U0uHcpI4i1m8YUjKDd4jR88Iaq
+VxZYbabvKzf4FXd+GrPHGUCSsrB5nrtEFCOptF2wwer99TfodkPZ9hcUXws60F+n40MMg8y8dE5
U9jy3N8xt2YIXo4uC5Uz2lerc+EqzfNaeOYPZdGJs2511nDQ7Vht5djraGg5AIRU0CXJ2SDjrQ3r
salEc6tlkkXeNP3RqNym3IdgxNJ95Q4ZTmyZEYuzgYVyCwe4EikKonn2wVZ1vkVYWUVF//wW+5m5
RRmKisb1MZEtaETRz+HDXIbjMYDaP2f9UcYwxc0w36pk3Pi8FjcPj6oNbZuA6Hq0yZpiG+n4+IEw
AShx6spT2U3IG4Ip/2RVZnUxPWiQ2BGbGydl+Zd/ibWXeUI3dha8D0EDaJnrkUdVSC/S6/gBabJ2
Nxq9OMOkUk/2oumezvXf6GgHW93kG4tL2MdpMeCkEHkuf/5LNQXDgUx33TR9cPBGCo6ZaWveLvcK
1Fn5Pbh7Vyp0rV0bJ4XlB6OBCFpWw5Y8gFQLv6RVkoy7KTe9nw2ZM6K1dpyXR+jk84fUlB0yyk3R
tDur58zsGlsLz4Y2OtaulrVAVUYJ/W1JN7J/NVteM79qojpod4Xbeou4bGb+6WVT/c3RZHwBX16b
+BnI+LFCN++rMwfD1yDUh7/jkOLZLqw8ovWoleZPqZnpt5zUJTw6TadHj0JMzfdWCfsDTPz50eX0
QPiZdWfam+lcPd0/pDe/49IJRWjHwEB+tV8rmRvdkJrRQxslyvyOsm8LuN6Ug9gBEy+d8zBBnNqP
yYLWvj/0jXdzybTRhIFrg4TeKsadGy2WyZRFDwla3O057VVYQVQAbvt/ODvTHrdtqN9/IgHal7eS
7bE9k8meNHkjZKskal8p6dPfn+Z5cG+s6FpIUaAomqI0KfLw8Jz/8q5M2+YVG15+7+e0fT2kdac+
1WMI6ej+b1iXW172MUeHSg8SHFSzVvNPNCPrpYFT1STSLn2bIYYTn7I4R8yzLYmRfo/CxBwooRZ9
B0U+vhmtcaCTQrkFq93awQsBnds9x2xniY3r48WxAqIC9xYU8BJbf9vpM328hZarYEBB5/KalFmi
+aXNZvPdVCmaRwJuFQV9UlvaW6sqTSVAxbDq0DEaMwTFmwJTvkqZZBgIRy3eh9FsSr9tNXv0x17t
rr3Wmv2BTphb+noZky54vdogTRwVWRNE4+S+QpxBT33Uv9Q56NU0+ZHSa+Fcz/b3vJ+Nd1Y5ScPX
uhHNAbWNE3GEvuDah6hX8CdqMzcpj1pf2/pBDsTKE/XY8VMJXNcMqIFG57K0ZOejV69+Rb0+/JVX
IVwZG5Egn3aq/SGRmfEdyreLckLhVd5jWMxOSHmrarGqTOfhCw9AqChpncBBzCLEJY55D7PryYmq
aEJnGCIFso/ABMeY4gkiy1p8KWTj/oRNoqEzZzbd97wepjwolcmNjmM+DJlvGAi8vxJmPX7SmqnF
TTVMXOsgxWT8r4Di/1eEbusIvMArgJYTS9e8YrMvIr3CfOSqe6hAItA9HkU1hc+IoGnHMLct31OK
4pCMuDmk2GD8uL/7N25o7mWyOir9YHTW3eJwGtBi9vLoWoBW9l1lsp5CHk87IWYjqaKhpcJ6pQbE
+3J1zidXDGhQdowCnOyhaFXwtYxyQrly71baHopkx156aH80gIBMt85iJ3GdU907dv1ovjWEJqng
hvXx/tptD2UjFgQSGyXf1QlF9YNsVUTRVeSyOySJSksQW0O/H/q98tJWgkOnCWQ1WkFwzdZwykZm
i1VIp1yyIrUfQU1gExIa1gcDI+TnEZmgS6KCuFWdWT11I5YIkxFmn+7PdzNSLnAxTQXaCZZilc7V
4ZAnsUbC2muT8wWl7YS3DtIEr1s1E+1pmss+fxhTE5J4l3JzvJoAnMwHXOjkl5Jqrefr9r78xNb9
BS+Y9whc1aVvehsoVcryDgE6uhJFh+/IOI1GgIei+tEJu/Yx6ytwx7qk039/NTa+PhqaQJ4R06Qj
tyakEF7cKTVYDGml3/QhcY5TQym+MNP5vDPSxgxvhlpywN+uAi3UEGGgYnINu7rOD7Xrdd9L08q/
leOkfin0vn4HZS8r3mGjUGK+UMOQguZki+l5zqiXB16H/jZq1OIjLVcsfHJnVr45BuLwQTH32gcq
TFPsJ0VdD74K+YxiF+sMedyOp+GQKFVzGkpTf1WZHtlRTfhN/LgXznuROJl1NYAtt4GMG+EG8Ry3
X7HeKLLH3Dayn4CDh6+5njnV0aSx4fmjNdd9kHmwR3wwTuKdmOr6pyLo9wVla5Sp72K6YwVaHgvj
iHBz2JKxT+W3Fp9vjZI4Biqo3Bv5GwpMSvlP61rlowy91ngfzWN6zM12bh/rdhQ/YKBavxIE1H/u
fJA/r2YH5B/wZtRGyFyW7/Xb9+gnHsiSFBOMSguJD9WYcyEH51CgKLrTE92Izy6S+Q4BRqM89xIX
fhuqwAHKKcEWX7EFKB9xNMDLpGz2KFwbe5mqBTVOnthkHGtlJge1c3syRnG167D/bIZp8lx4YXIq
pEx3Mvg1nWZJt0hpeMOTv8PzWcslhTSb49qKxFUqXv2tler8dTLN9BP+Svr7Hobfa9lU+TetHhJ6
X2osG3+QRl8dpemGX+9/yI2DRdwGQgJgAHzq2us2tryqH2pSP8u0mme3m21fp8dGnmI7R4sO9z8e
6hs7n3TjCePSaVnChsrbaV1haLxMKepSi691VBTHvsMNJTTj/jnqaRUoOkY2/2GSoMUBVy8yOeuq
olpa/Rwxy6tIEmqJ0i3E+wiHK/4xSxbvinCcfZNq456K09be5V2BaBkNChr7q3ocEcqjm8/q0ukB
eW8U6G/lc+y+uz+/tUDEy47yKH7BoacqhWrA7XGcBO8+R5/iaxOHkeF7Yzp8UM2sPKddaOKIUUXZ
Gzgi+o+6CMdLO1QZBiRwpoqjzGUddJ0qtFM9D/XOh946VbyMua8Rb1644be/K9LTIW/6mIeVrqXP
eLnIB/SjvKd0TvdAfxtL7cGAoO65YKDIfm6HymLMiUsY9yjGD+pXp9GNUzcr4w7LZ+O4IJAICZJe
z8ILWE2Ipj5WI7Ccr7XONTAa8yHpw2BSxRSEKc+K3in30uONNUQ2lL8WsAaFndXE6MDIHPwsmaOV
ZQfTjtQHGxsG39bzeOea3TiXsA9gAyxwdUpmyxr/Fmr1BqqUmsnkWk2t8jgIt3+eYYVPQZaZWncq
lFLfE1HZKN4AD4bKRzqF+NhaaKIqYclEGidENbLmVU3m/b513Okx71v1iq9Jj59O6yqBmJGKP94/
Nlsru7RjQDYu8kLrUzPoM606jN6usjLyB9NJvgy1Ur7R6/rX/YG29ubCDMbEFO0k5Hxv13VKdbUd
luNZ2rp4Dbrgm9oMe2isrUGoCaFNpxJSOQa3g4QlRlEzNZ6r1oricWxDfH1jw2zUh/uT2ToCC7CW
oiZITmcNZVMsrUhiWKrXvhve48kS4nlaOSezyxJUGqBBB0kz0uO4P+rWtwI7R5LLqbOgIt/Ozi5i
T8KCJJIoZvimqRAJdbVRnGzcLvfu5609SSlVBX/CRMFM344lsthoI7vCpJOLITzpfVuL100+9v82
ppW8zyY5St8Zu8g8GNSVUUMw4+5NFeXte9We4y9CDCHP9ySsvrVxaPxQo6h/X2RdO6AxYFW4m3iV
s5eM//n5UWGDwglmY9FjXD9jOUJmO+VTdoWS0SLKF2rHmpZ4cP8zbI1C73LZxOxmqo+3S+N6PSmo
E1F8XIwUxOzA0qvT6nh/lD8/NqfRYA58am5rc7WVqz6mVtHV2RXcR3Ziw2cPTaNVl7Sx5eH+UFsT
Mqk60EzXFmjy6uasGxenHynF1VEcC+vhtgKqndevd0b589DQ+/OWNgf8xgUGcrtuNg+N2ImS/Io5
hbGkA63uBoMOnOhQjS2iLXUex7OvDcNwSTMVqVaw4lzLR7X30kfVrsAbjX0Sf0TiQf1WZXr/Ecu2
CtMf0ZvFgYvOpt83tPkP5Bc001dAAtdoViRD9IRAXowooKp4vyi+jq8tVRF2UKEo9xrT9+QdKK5F
nUT3mhwzhNwYDzP+XPkBgKBr4/TXG2hKxJE+PTDHAjWTDFn3N0hku1mAxbTZBI2m5V3gIjGDbV2b
m0lQVqr5aTZKrPwGzyIaiHLixWSCFXh0C4t/fX+Bt9YXPgeiCEtv/Y97OceRKI86Ia5qF+sQ87t6
7oLQjpzXYRd6vLqrUWuOEKRwVbg/8kZdgu+5CFK/GEqAub39tA3OX0VhFeKquaWVHZI0Nn+Ixg6h
aZcK5nAq7gRPmTuH34c2o6KKaaLzQ49qb48ktXVqFlIL9CiClr2mgQrdDRetMm7vAo2dDFPJo15W
aYAosLcDY9ha7qVZDxgOXpvzYq7zW6JQhVOMjdmYXHG27P2UffKdPlKG0szQvG/qWgvcsR13juqf
2QkLjfmHznHl7b2OcEPfaUZNnfOqz7p2bqcKABwND78ZdeVQluMea+XPa2AR0SWphBe5oOuXRfht
kjX+kEobDqQmlSjCYAin6AMdgOyxxTDtye7U+mLqTY/mG+nizq7a+pYsLtuKKTPdVUWnmVTcrFHw
vBYZNqpCHRzfC6XpW3O2V2bfioBAe0CLYb2CGOBqqFSpef3kfMtQnZvj6CIkXcL/3wnpGx8P6RIc
IdDUAP+2HiWbjJm4YadXjDODEgfph5Cuh6/W4xTYYi9Nf7mib1sH5AqU6DRKFBRd1xgpXPFSxSp7
cY30XjepBEX2GTld54OLbmUILGtie1pR21tHeDBT7Td1qjwNuYRmmyRZUCh9XZ5tqUgbo6HEexRq
lO9In60sqJbzY1F0XlJt8EZgNlY5zRgRcZWx55rDQtV9mNvYlgvPP9EOUSfd5AkztEg91sgYvI7w
IuwCcA/w45K+yj4gt5n+61llPj/aalJe6Ht3YIGzxvzqwsx00NGaPHFQh8QdWXC1Ki8ZBSvl6jlD
NgQgseMqCN05HY95aLfpVSFtaXe28cbe4riizIxa8lL0Xt2uNkWOZOr5DFrhZR/M3IRLDKB353bd
KKgsFEZjiQ48zuil3Z7UyY7duXIb79LgrwchPM4OyHZGQaTm42tuZfXZA0tK/wpPwVzp+kNH2T1w
nF7f2eUvmcl637G7kemB6Y4I0mrCFHAMGBCTe8mT3DCPXjTE1QF76bp5tvHh6n2F4mD6mILhEw95
R8QOeNggzNgi/GXhnuVJ76GXyDqcDEOKf9rcqQs/jToUICyque4Tlfap/6VqTdIFem5Tv8zpN31U
oRxl59adY3lso2bIglEZ1PJd1btDdcL1T37PMwenM4enXPnKdWfvlY3Ch3loYrt5IyxF/ONWKJ/6
IsP/mf9sbPnlXT5NgdI6iGoputF+MRDZWpglZi7fgRyhyzZByy6uw9SXV4mMdB7QplPHQ+ZN2mvV
mDETdTyC9s7G2riAaNVC3YLDySqvNScH/PPEPJbeRVdr76HW89rzO1Lxg9T47kra1ocYgNTOqFsb
jWFhhUAqRI9VW/b7b1dCWM4iahrFvcQKSlPCBswh07w8QDik6dEj++HmbRh0iJUFKk2tR0eTDdpl
0x6OcONuAjtNyQ6sE+Ln67vQiadcULfmh4SjgRRoOj8rOL8f4b5az12voo3k5M7JsvbqhRsXEwNT
04LLQVt2vQL4PoeeUS0bXPWKU9gKNYB2beI3EBkPO5mVwWquDhMYQKZJ6WNBZa4u4LGgI2dmEqwk
aoJvTZ6dRSDQ08Nu05hpFdp5Or8VYHwzTOhUGl6JQY78oZfK/NXQm8pAMSl08LaLklAtLvd/3UZo
I3Yj1ERuwINrXcOcxkjSN4y9i6s02TFN8vlqjDLfGWVrny9iXwDTuStYhtsNh4xOnk/IWl6EEFj6
qomTf5hSr1lazr13HfvUcX1hxcleVrCWs1kup4WIxBmDGUdvZ9kIv211kWWKiYSJcknyPnpXVMD4
jnbYTiltCQ9u+uRKx/SbqavQprGG6fsIw+0XQah7B9ieRlyRTprjN7HReUdbC636TPqR6ofQqYbP
E+Az2jEO0jwdrtEX3Svq6BWy7cpBhEO7m6QvcXe1lUg8YE+QikHJXD/zqEJKTY9K5VLNRC5gprRC
LZG19Ja13HyajMh4bethdMKYQX0cw0hvfODQVpCZivks8bEOEF1TXnvGqJxmt1ffR1OL4QAug/8Y
Zjs+xJmyZ6+5kTJBLuJWIzcDpfoHCcdDC9yLDeVCXMkuYs7jB1mZ+S8xjukHVH+1d/d39MbRphEA
lXR5dC9h9faLo38ZGWHHeLqRZj9gJBt1UA598ybiNf6XhMiX7UU3EpgvSTZKzauz3YUxb8zYVi7T
2AvkDfL4EKHmf54tDDfvz2ujactACMq9VMcpwq9eaJadRcZsh8olhKgLCT9Xggr33sNIr+VB0ZyJ
W2OWfuPG1XNjVN2nHN3fQNcq5TGKeCrf/zkbgYNpL0Vx0j+6WqsUoUwl+qgVy0yTcgy0We8P5WQZ
h/ujbG4eEIecNRsk57rg4FoqEJG4IJ3NAFBU9ZwdTQodDxHgjkNc6nsgvK3N49JeIYuFU/5nVXDu
UcUUgEbh8/UHC7TIURkwN4za8u9LgRbNZuTD6Ckg4rQGApghOjFZtEwtmbonT5rqe5m66cXLhr+0
OHjZpeD06fiDDaOkutqlWidpFvapcjErpPV7xRsv1N7ar7mGkMv9D7a5gL8NtdqkI0iKeIwEp10v
ohPNLOoXnp18jMJEO/79ULDXPG4uen68MG8PuuP2o4RDFF6EqYax309Gg7q+gCjsENPuj7VxgS2o
Gp5hrJ+HcdftWOg06TiUg8vO0z46tvhLP8f5IA7Y/H6t+/iX2Wry4f6QGyt5M+QqSZPFbKW02L2L
ZifI1ha2Pr4vB5495MvtHjJha36IJy2gFN4R1EVv51cvQBF1KsNL5drFs+KG2WNat+ZjYbfiZMlI
ckfPzk75ZWuGi84yCQHXA8nB7aD8y7lr+9C9KKWaXu24p8BVzvoJzaRyZ1tuxBE0G/h6ME5Bl6wv
ITRHE63tyHjLQekOM47GB2l0YaCZSRLwqtzj7m6NB7ANr3sPICbx63ZqvTfBQi5q75Ki0ntKOjn/
lK31xew6/ZrYg7fzdNxYSUCCKowTqmY0oFb5VaIluGU0C4QljrMn7qoyyJOueOiBGe6chM2hFt2Z
5Trnfbg6CSM26nkON+JK8JVPBryqZwoU9pveNbqd4L81FH0tRMEX90T+druIRs0VV3q6cpkdCNdT
kYO79lTlGFFB22mWbOx/F5IAKE3umaVjcjvU0AyhdIZRuXRZOT1VbRmdtURRT82MoEzTWm9GjM53
MAub04NnCP0N1ALi6rdjVmpe2oPbKxdEmBJeyzrlbeHViV8nA2iU+9FkWatV5sgE/99gywL8lger
LUq++jwpFwzio6M3FenbmcR4pxa09bJEQh3bF/gzJvWD1e7ow2yGS0j5CYkZ59tsVNZF4rqGWjkE
AlJRz3hTI8/62IWj90mrU9MJktkAF1SH4vQfZszlShWZm5z3/O2MjYbHvDBIzapJza6d7WRXL/L2
rIc3P+Jy6IBlUBZce8cpKrYfIq+iK6Ls49XNwF64Vtw9e4jz7xyHzU/IPmE2MITY6bcTksDDRF2D
vXTHGOQeb41zNuTv76/a5kEgLQFyheAMt8HtIJ0hvMYN4V+EjRH5kzNhG2On5kERfR0MWdIGfRp/
uz/m1hou6rfIipDhsXtuxwTToo0OTPOrOUUYggw6xh8zq5mG2R6lY3MotDLhA3HsqFneDlUSrzIR
sSkojkBMnNI8yFo1v4RK1O7sv+X2Wp84EnHcDMA0LonX7VDYyzWlWvNW67Q5e+h7V704sk9PskUN
Le+l+MIDzPrYReN/KFe+wJJowfAIoux+O7IcqbdISKCXMK68h9LM04OT9NMOhmRrO9Lj531N/sqr
dHW+0ijWpOVy1MGr2hekSNVLqut7zOS1hdqSu0IBp3GxOGuylqvJOL1GK9AzUbFvrDnyCz2ugUR2
w6T5Nt5GDXKLs/GLZhRNvmbWxurQtNPQPOTZbC11rHGofKrEnXdAYQlspK4VWnKyQz4aePVc3+sQ
bO0wrpCXZOqFjH+7+Dq+biPUWeVSDOp0nd0m+4GOjHG0nVH7D2d1UZaACuZSXXkJxr/FdG1SG3AK
mXKJytw9LMAbP7HV/gE3hOGUppgy5mW552m3FSBoJoEZXpINMES38wML58WNCkBJCeUQlNAofDMu
hmNqKW9tdwLgDj9q5/LaWlPUQijAA41abPBWY+qQWnShRVcHlfz3adkkgWkUzY/Jmb/cD0Ubh5ZK
HVQN1AQXFYBl0/+2pGhnalUrAEYphR5F0BFMLMGSSHuG++cVfoLP/Hu7M6v5AWmfvUfGxolCxIau
OkVJWuxr6IsjulqmKoNbI3BNX2tUUH4in/b8vzfHoQ5Hs3dBJqzpn2YZ2nHdWtF1QOxA+oMlnZOc
svD7368lz+glc6N1hYjg7VrGeaVPszlQz8ys+koPsj/SLEt82oDhtUFNB8dJCIQJ1hw7+2Vrgktd
e3nNLNf/6kLRIcvYbUjFtenz4R2EmBqCQrN3H28lO9wkaPgiqsRLdl3VRAKjdqYaMmscCxsiRFK3
KPQZ3pj7SjXNVDRxbnCOyCjkoQ+ZQY4UcmNJr2Q2eicwmsKodvLYrZkDyQWBRguU22d1UrBMjSyB
iMElN9XpueWlD7J73Kv9bM6c5vxiME0QoH58+2mtTE5qBVzyAqBeO48Uqa9uMZaHyMaTEv9NHQRh
Hj2DFBl9L+6Hi9p59aHHeOByf49t/hJyr0XblA4dh/D2l0irx2xm1txLpkwp92pMZxvGuJXUh8Ke
HPvcRFX/VVXUevJDDCztY6UVVnMy6EC7fqrYUuz8pK1PgI0srwnO8KJzdPuL8rkMB08mbD5HjY9W
V4ujMtZ7PJKNkIg6yf8dZQ0kI1TmzWSl4SWdkuzUAFF5MsSonRZQ286eWg21yPJR9VikYymko/27
OsdqSpkCJipaOpPVHE3CYTDScTvGdRX+3cH9n6EWt4hFyWbxgbpdOzOOIEdmSF6FpLqXNJyTg1sY
e8WA1Rd6GYUgC43pRbt//YW6TkgQQKl9jjOK0fPS+eLs7qG/1pnL/w7D1byw3bEYXUUhNIvHarZz
+wxRo8L1WWvfTQbUGTo9CKeaKeAlACgPlT4mh7YKVV/BnO6J1ik69WavHFRFarDn6LnmIir9cBbW
TgFmdZf/zy+Ekwh8H0ICCIPb5Q4Hm08b44/uCb0HhZJnvnY4qkWsHslh3J2Pu4YY/THc6uvi7Z0n
gAjtczUM2rewM42fKKMM+amHnWkHPeWpBxp/8z+OUWf4zQK+p7pdumIvSm7taIfSIFBuxAiALNzO
GwIMTEh7sM+KFN0/XqwlQBLq6HUKe/54P0Bt7TVUtkgoFu4nLajbofjysV24k3OWqmIEolXnQxRj
+3V/lOUI/vbWeFlZxJh0Enu6aEhn3I6CoZ9MXEBp5zienEvcuvrBwDQNTcuyeFObQ7wTEjY2Dl2j
RdyZ7wHjdvUlAUlUXeWFNhpuc/8YDrFH7p0rz8gqjcFoWQUmRu2eis/GV1uIzUt9huc2JYbbSeqp
F0auwqBGl4V+WlSQUaVinfXeSnbqGBvryQubNzZvbd5Qa+gsGMahS+uYr5ZUXmBTJTwMVRk9xG6b
BthJ/2Wla/l+N+OtQmym9rMYhHDOkU09skl0/dkp2xE5uFqc72+VzVWEXAdKyIF1vH62VaOT9VjO
YXJXiZyWcta+lrUiP5Z2eLg/0tYisksW5BdVNZLq2+9F2b6tsReKLrJMBj9MZE0lze0eZ+kKmMzW
HmF0uVhXh8BAzYSNQTqwEKBuxxvoJRqo0kYXo0FY4NKFQ/FRFJpWBmlpyK+uPXrZcRGfJa8Xhv7Y
pcNf3v0v35GsGjwBL5Wl13L7E7p4VBFbcqNLX7Xa0apQ+uMOqndO+7Jw64mi2EBHB6kMvJxX4QvV
nSSrURlBvqqrnowqHl7Z7uy8chrbforCrvQOrFAX+Q58i3f3P+rW2AgZQmMnGcAfZjU27TGDop6H
nJPm6rHv6IpzCqHGvMmSubt6KgAfN23VozPl7k4o3dq5QOZJ6ykIA9pYBbnQKcPMhaF+VnNVHrwe
xnGYW+MhLUe5k8O9uGKslxg8DgLrACbBnK2KNx0SlWDaivgSO6VXk+9gsIiweO6aT30r8RLU6hLJ
27GibAVvEHz81aIYp/uDklflQQ97XJ3d2HQDQ+uHp9pFF+FBUgNNaSpWYHtmbXEkdKRZ7zl2bh0D
HD9UbDsxf8YQ4nYPOpw5FfZycin6OAVUhMcHIkJNlXVf7dDQv7qDoX0ZQUUIP+EHPqUaand/1494
OQdETsp5lBIRSl8tn5F5XWMmfUyZbUyO6B6Ex8mJfrRTPO8EmY2bCJ8I0uz/wVCtnQ1EKiLVnBKs
VGAA2n6cRPj1Jr3SzEGcA3rxB9vr5DHBbFHsHMON+Eaiqi0GPOghcindLrQul1MytMrZQKu4f5UP
rgCACQ2/PZT82bsWLmC9czFtnIFFHQadZ9Jx5r06A2Oc6JUnUgWaqvoxq7vio5rlH0HgDTtfcGtd
wWBTAmYv0eZf3fCZw8NK08vwnGXNCMBVyZHJw1T8WtMngciJmURxHJ2S2uL9ALM1Q0akyg12w6KC
druqkwoiqAMtdS6zLnYPaaUUaGDYmjDgqjTzTga8Ec6Q11/wC5SDyWVWGXCqDDHnxQ3P6CooHzUv
x1QRj9sp81uu+fGpp9tRnk1XlM2lnuWgfLo/243DSoxZyhTAryhvru9IF/FVBPPii8gHZ/hJs7CD
XsWGGw6zLvHexJhQFDhwpj0dbhxwK1/z2moP9rD1VoEHRVRd2GtAi1YJSFm4WTorjnJualuJXhXS
Uj42GmIFQCIN81I6ZWUkfg+EMjvhVWKPb7V0mH8ltgEpXdWjzDnVoJPEg4OlNfUrRekfpaJMz2OP
yvXOR9vaIi7EGhxvqG9TYbjdIjgl1VNa4XejjG30mLm98N2sh7Xl7IKbN4dCjYBPA2mbbXI7lJXL
SvWaSMHETiIq1NP4/KoMQ2PCk2xK07+/G7YiCphyMmrk3yBXryaWp6GehilaiXFh8zix6tLyTTee
jUtkVNG3BPXm6XR/yCUjWV100F0WVT8iGYSo1YeHUdiNeqQmF3PS8lNb4Xk4S3sXULwxClfSwkNb
Mof1xGxNaVVp2MlFc8LqktR2FcAL2mN1bXws2MmLnyKNTg7zKjjWte4Oje0ml9yxoNCQJL1Ju7l6
cJJC+/L3y0YuQqtzkehGd+V2X8y5aBK6DcmFKvH4MGLAEGhuu8e73gjC/M95nC/C3Hzc1X7I1DpV
kQ5NLl2PwZviYEPpywY/gbLCSLcy9e5VpMXVw3+YGwupA3UHMWGvkljkHI0CjaZlbhpKdt5kKuJQ
1m62s4Ybux1/wUW6EsdBiqir2BvVczWaabRsvYZkmf5/UOd19Vw0anguuu4vacFLUkKxkiubFwm8
z3Wsl3EbVdS34gs8ZHGiTGeczbkyDskUT5/VUexxgpc9sD5aCweZPU8q+Ud+EEq3Le0oE2CGwkY/
xVFq0EGAAdwFIL+w0rOEbAHXh25SPSNvPHw081rs+b+9SEaufgYPVFDsuO6iuGauNlHqzgk1FItU
tuni/GcdpVry2FralPiNDm/CTww98q5T5xXjQ4/ujHIpe+qqwGHrSVygAmTic22aMVI0jdFIpJuG
/lnYeCkeCkOHYjOBYp5w07X76aoLp2reJRSr7F8Kj5DOl3k1ku/iQ1vu3AMbG2gRISLLpWVDNWKV
KmDB5GC3WEcsMHzHLBaWL0VSPIRVMp7Vuti7d7bHI4BR+EBkae2zJjpHMUmJootjzk1/HNrQaPzZ
c/v4xNKOzrdCwQb0L0Vel20LSB9AIu5dC2l/lWY6howyGLDRha4mThtdVp0mYvYJu/I988+NAMpQ
1F9JMDFZclcLykYRMkZ37+IUqM7PzVi+rtVKu1QyaS73g8zmUAvUDC0kEtk1l3wehZaVOu/IQeJu
Pos2ewzryL0qdMZ3GtVbQ/EWwXADtQ/ah6tZpajE4oAxeGeJWkkQ4T58hhIOXSkDQXt/VlslTko5
lKcgFTLSWqJDMbFOQADeO2N8pj8nTW2Sx5XyOIDaDvI6jlGqaMdjHSbJoW5iNai7ZA+SspHTIuxK
1Rkxb3rn67jatq5shNosGu3V8C+MwuHajqN5gCVlBpOZyHeulf8KRT18vj/7jVxiCbEEdNA9nL3V
Tp1jq0ySEXH4dAi7czgZ9htnlN7eGi/fax3QQFpT/IUbh8nqaphxqnpjpL6FX4uZFn7VQqU/TEnH
MdRzo/ni6ZP43KEr/dnqBv4DU8TIs4xxWZYneEup/eB0sxef7k9+3Yl6Oaf0oFhzrhduzlVK4PRK
RsKKO1gzVnr04HUO6llAFODtWXhsDMda9G548GYVUH4prKZ8gPYUikWpcn4uAKBMOyu1Fa9g1vBg
hHPxJzg90zKU/MA8ndumSV8lTjT/a3vR/FBKcBBI01X/3F+CjY3He5FeL/hKAvJavDiWTgRokO6N
bOgkePa/jpa8jhv7VR3ZnxvN+FYWqHzfH3MjRVoebwtbmD4GpMzbRKxF77Fo0tE7z5FRfmnDfArA
HOvHaHQoPM7VTzW1zb8PKLh6LOppVKJ4Na0SJNvIEY6IShwjPfGF4glCtHmBVH4z70labqQQlLvg
z9JjJUauqUN2Y9mllZro8ifmkARKp3e939qiGv0aupKLjGRnDYcy1urvUTPD2fLyRnlzf4k34ifA
NtR4kaxYGkLLJ/gNE1E2mTIkiJmfYRLoUOpS1X5uHSvE3dTu6nJn026OBmSAig5VVAa8HW1IlCFC
uzE8J+h/PNS98sWohDxNWip3TuzeSMuf/zYvqx3nwTSpNMikzwLNKqNPjRWLIDF2BYQ2TiLwlcWP
BEwCtuSrSeUSNIYIe4w/czCmlR6rT2QQ8cmdSgQHEB/YSeE3p4YdCdERxAzf7nZqlWFQH8rq8Gyo
KXoFJRiS/qi3Xf7LgKmxZzC1dQaXUg1KF3RtyXZvR0sKtVbbzsYi0rYArnZjkotnj3siPejTVFGy
ELoW+xbmYXtN1q2JIkMO/oL3Ac/L1fGHx2TLeFI4/ihTHuE8us9FmasB/fC/FIlc4jtJJoC+pbAP
Hn41S2VM7MmNMW+ty2g+gd/j2JuRetZ6d6+ouTUr6ty0upaizB96Wx3ST9VIM/icljJ7k6saaORq
coJhruo9YPBWiFnelhi6LHTQte6DdLwinVVaXZXZO29qJZovfWiqbzOvRFC7dCbtFW3H9oI7tvwi
aTbsuZhv3RpATRHYpiXLe3r9DDRTZUYaikdtHIbqRa/Doj/NFCF+qVkU/lvH1dAeIvRjP5PAZHt2
RFtLTSeMpI1aNYDJ5c9/CwIeXSl6V55zdvIpf93l9niq3Nb20ZGzPv99HOU25kWP8qYL+ed2KAdC
d2LRwjyX/RCeGoHqFtJ46VVt9f9gMYeuIVksAyFTsK6QGfrEu15hqNZz5yfkh4egw6MniGtUs4e0
2duwG5uIxVv0mqjcckxWKTaYo6JPZtc9i67qWsj/1vyxxoSp4XFZRl8AqnB7NYVu/QCXW14nvU1+
3V/cjdwTuw6V64lch8rMahdNUdeg04LviV5ZTtC0XXYYcmevm7+xW+By0HlDK5ZO1BoKY7hjBxQR
t7l+dMHM1WaMCaI+Pogm3RNCeumRrNJcmGisJqQEtADWogNx7vYI/nneeUCweThbMlnqBx1Vw+8o
A0jvs1ZloXvI+j5rfkVKZz3No5k8a1VoVJ9ms6LrYQ6VI58lOqDjSXb1lH1S5OA0l7SbHC1QhjLK
X8EBy9+jONcVvmia+dke2l4J6nH0olNpdRX+0DGWrr7oUtc7KCho9w8zbPmfnqiGOEjCFok6XU7A
uzTZFoGcuji5lJkWIco+Gdp0wNjMjK/IV/soJnr/aI6cxreKPRrCr7sFzRu3+aChudlm77UZySq/
1QDPHPTWK/9F2TrDsK1qkfsXOS4O58lOum9KWevhoYl69pVbt/E7O3UReq+AqheXrBvqgTK+WSX4
F3lNFai96MDXIHsnj1peWbPvVq75LDyUwj+XAFHU4/3tuHHhu/SleAJSN6ZKuLqXpmaYRb8cQMpz
SoAwU3VRUC9ehLPmy6AXe4i8rY35fzg7jx65jXUN/yICzGFLsgNnRmGUpQ1hSTZzzvz196m5GzWH
aELnLHQM23B1sdIX3sDZ48GHEAfPeXO3JMSjoYGuJttEtp6Rkyke+hpc0Sg7BwdtbySKq5oDfIYC
6NYqqh+lpGnWOApiQ8+qs4XsdeQpWWR3ZzVJyyM/o53Y4iXXU+k2QwzZxtpLQy+fp1K6DhzHM3WS
6JOxzJ2bZrGJOoau+yBAp4OkYneOVAwEWR9h0y0xrTHbpsNaiS7bOHUBixe+VZ3KfId1+xFc/OUY
b4+5JRALlB5JYbZhRZG0ltanPZ0XgqTlY+2o0c9F0srU1dvMmX36Qw73jRqiw7smUvoU9TRA3HTI
zG8ZDaW3RV47faDlhlT61jqbNOsM8Cu4i0p6+pxEplN6yNlaiSvFQ/u5QXfa9qaul2XX6DNkbEpK
gf/Qw06/EMaV0hmcmPJQOBbimkiMlo8t3M2/5E2LYIrnSRi7QfASL8ftWxjilr6YM3XeOp6iz4AZ
S4+amv2lkNQjNsReb4soGE1G9B5oyW5xQ4qRNaqB92KA7EXWXNhk0eDCkah+d3GvPmYznb7zsKIB
CCdQXnKvdxC+OltlXL61oRHVz5Jcy49OjoCxO5harZ9MI03eRrKhx1/u3xs7Ow9UhyhqospBurAJ
MmcOuAS2V7o6cvE5yzTnUi+m5iJFol3vj7TzYJIgUK7gkyAZt12BfkxVBwYyByvr81NYF1zUFVpU
90fZK4iBEWYEKNwAEraRQVXXsMwKne2d6PNTUyHCZhpV6I6OwtZLS13/WcN/O81m9m0aMbOJBuXf
+79h5y7mJwgkLq45dM7FFfNHiIcnhlyWjsRprrTkKulZPrlVUq8n4DLKWcnK6KB3vruIAvpAEUwo
Em82d4c+1JR3i3TNcPRzyxAVG92RoPhJvNf357a7iuQj3I6U+7iybufWrLyixqBJVyOyymuCyvd1
clrjAO639wURqRFXlIDebdNJukHlKCAxwQRh/QOg7ultZ8zJPyoC058KHc+sgwt4b1qiDS0qACoh
0OYYoF+uxvUUSlccRDB0azEfVHugs/c/3s7bAu+e0J9gXFD3No/m7ExFn0sJlfVsjq8LFtoeOhHp
icB1pbYzDxdNo/V1f9CdUNmBLEIqSqzK/22ql50168vUtfR4AeCN9KzR0LvYRpuYbiuhuw58fql0
1All/UEdB2v20hg87MHp35s69RUT0IF45bYowIb6ZaFHE33tODJPkSyFD5rSlW9y5DOuY1Q2H9Ci
789/P3U+NLEzoDc+wuYgtl2TmPNcgR2Lk/qLEscaVF6E6kMsUvxZaovHObV1L5550JXyfzG5JNGl
OEvurmI8uUlS5GRR68houAfofb4p+7r0Faf+N7Sphgpf84OFfr2HeXVoMwqXM87Ndrap0iu1qnbh
NV4t9RP6PbGHo/hycNeIPXoTPlBXElg41OhQByGSvr0AFrXpm34ah6tTd/ZzO+LhAI6684d8sN42
WILhc1wDBQQ29NfJkGBkcbUjA0KH+hXpvBicMIXUOVwRBcWmYIVU9KML13VxrdIIjzg9OxMVaTNi
guxXADObiDpNe1OO0nJktNJZ3QyAenGKGP9r2gz2N1tuBv0cdZo1uQty8EdRxM7w1JkhiNPQpfS7
re4Pa6yNE5iFKwGb5lU95SYXlfkOh8kET8ISYF+NZ9eDOhRf75+avZFVkOMi36RSsZ04UrUVpZd2
4ooPEbiw6/xRLvUG2l1RThdljezHtm0GHwhxGNwf+kUGa7O7OK8glMgqwaXom90V2ghHwgyZrkjk
jg9Z2+uZv5Sh6qtjvF5mpZOe6nTQvjvLMNLeSrpzKmuh25jdinmF2bpdbcS/hrB0Dq6S13GFhbc8
xDKAHqQF5Fi3+z7CuWHF1X66gsbhCmmGSsrRR0zX6N1ozY3pKzXQf4xC62xxG1Jl1c1VNDVgZxtp
eoDKe3Wb8mMAwXPOOQeghDYXG6zi1Y5Tdbyi2WV+sUvTcct6tS4g/9dPLeJHnwcEwD7fX5xXjzKQ
Ry4q8exToHp18huJYjMY+OGKdq41YiLjpMEiL+mnWS8n7dSiElIePJivrjSGhNXEDPkfsoCbIks6
ZXzyqB6vTkk6bqjJcpIpoJ/uT2x/FCERz7WGNqs4EH/Ea53VK0lld5x0ygU/NYcwvFfX6GAH7Y0i
2gs084U01TamafTcLlsMDK/tZBuXbpyrM33bo27G3iio4cA0giuB2PR2LkstmUW6kI3VFXJNJTJM
i91aR1G2wHBszqmoSXFKATOSn22CirpJsFsPi/GqT5Z9GdQqav0yNJX3uWbxl1Y6Uf6gOmMghF9V
75tiqGxkr8vmV2URaV3uL+CrnUkdjngKKWH+hNC6mTTGZnFtKc16jaUhU7GLoCLk9shB0w91KlUi
+ZqX3/fHfPWhxZhCgkE4WL9mo/d1FY8dsJOrRDT8ftD77i0eZNPB1tydGdsf+gnPOlr/t1vTrhLD
GBN9JYKJVq/SneGa4tv2gaa3elGS2EkOTtyryx8UAVRk0HlcdcB9NycumnsQ9YqxXNdcT095Ga/X
ZB6XN/I4/pqVyLqoStVcoz6J/rbHKQam2wEs6yV33qCGzIR2FWAQGTfYpj7rhZY8o84gX01H6v8a
4SLG4m0FMU6tGk755qtqrW31tbQi3FTppzZ0lqe+NeOPU6tDnL2/T14/HAwGuIVxgMcTTGwmNtPD
tHrcn69TLjVfNVRXHolG7eRcTO3ouKPeJYrbd0b/a4oc/a09OvM7vCad7uDNeL1hRROJWAbBJZ1E
cbOykpTGfaeP2rWUstjHaUv29KE74uCIDXlzMQiVCwqCLxw/YGibl0mkGsDsGu3ap/gXq0s+eZM2
1x8T5NYPgoXXZwOcATJOwuAIyYttJJrqao7dkKxdFzicrh1mMsCwzj71RZH4EwDQr/dXcm88DiH1
fpAm9FQ2ASFPwpjj565fMWTuDRelg9XH5TJKTmnuRI0LclI+yIP3viYsOwIH9g24s81GreApWnER
6Vdwi7EPgmn0coX+ZiVpsn9/duLXbxYOERaaROIV5GoXs//jETSEzW0dwwib1KT9J08yq3mAABqX
rlYXlcrj20nGJW8Ly6PEg9oEyLRf93/Czmxp6pC4cPkIKN3msgvVqcvrpEQnN1Qkd3Cs2tMz/Bhs
O50PXoydw2DzToByoC1sAzW4ne2yxJT2I6iya6XFF1g+pr/SMjzdn9DOjrGBthE2sXToSm0mBC3M
KEY4f1ymjfU01kZxnmpj8AGa15cpF96X9wfcTIteFlkuo4kSBi/ilstg0UctKcvnAXmf/WSEiB/0
enwUC++MAkGJfQK2mphsK3Gat4PmLJ3Q1iyy8q0SJa2/VvYR8UvcFH9sSDEXdEbABNJtp3CxXSJL
b7Kspjoa6Eo5uKh2K6dhzX9ao7LWrr5o3NQRveSDL7g5Bi+jihCC4h1XCwn17cYY+l4BetrmwWQk
5aeUyv/DGGpp6k4lMgduhSQz9YMh0QAZGJH2PrNpQvwvvwE1CXESRGSxOYqSpmO7rc95MC6y/YHU
cH43h9ilNFGYemaytm8kDNBcc0mLb7ne1p/vb6K9D4+dJ2AjPj4ZxuZs1DldsxGnuIBGneK1+LR+
Dy2zcft6RDpbUss3EFa4hP56VHzkWHQgJEJBY3PVrROWGBj0VcEKAeY56mX10phz96WTZ/tNWmf/
JnSxv90fc2cjwyqki2vhXizaOreLrVSYy6ztWAZO1WjvkE7C+gMjp+v9UcQp32xkCiUU0sma+HNr
/DP1uL8oRl4FZRh230J9/LWUi+FKyaB+uj/S3nzYwWSoiHWRwm9CjVip17VPiipowrA/O3lknFdt
zg7uzt35gCr4/0v6FSo57pK41du1DLqUmJQWEehC9KKJYaQjqMbOaaRFxVtAC1yo/2wWaIwEZqqR
yoAOuf3DxoM7O01o1tTXEmRf5BfYolfumCKzIUy8UYvA3rdNnu9/1k1MLO6EF44txxFYPVLIt9uk
M/DzK+OmCCxrVr9MWg5NbJA4u29MaTa6IFGr0QyiNE5rn6KNcVScfiXE+/IDcIuE1E9vEtDK7Q8A
zB+inoMUt9EnfeN2cqwaj0mDkWU+UXM91+Bgn7pGAOTbEC+rRxUAvnSq9WZG/mtW5tgrWtyB/v7I
cmgQ0xThJAhUsR3/CBnQtAAjmfR1gIit5HfDuAS5XQ+nCQUwfyhUAqO5PxJO3NnjAu8Mh81QAbdt
tTQmHNHLErPSYIpk7ayFQ4Vt37QeTG1nj9Mh5Rmlg0eBZQtB1OpRQhogLANMa3U3S+r6Umvqiiu2
NJ7u765NkCB2lygPC1sLUvbXdYEkV9vZaVjc0cmQXaVGYfqVXWeS29Jg7E9dDg7m4AzvfcU/B93c
8XMRR8OqLMxvnMtfjTr1kHPxj/Huz213GNG1ByrAbtjmHMPcZQ2hVhWg7do+R1NmBdgfSf5fj+Kw
/XivoZVxH4lf8cc+dHDqjqRubQPKcNon/EumB8UZ1IO5bPHWYqGIj0HHEpHLgHLU22GoyE64KBZt
EEm6/NmR2vBd3crWRWqVzqszXNTrPpa8cVz7c94rjqdmc/PJkIrsIJPb2ZwAj0GJ0YPjXty2+5J5
aNU+jtqALnb5djSN8ispLB7cWjT+/T5B9UckjZTfBHfids5pnaxYQptNMFBtP40l+gIs4lGL6tU2
gVHDK0zcykkQhb7bUfKSQkvaQFyioBF90Hr4lYbeDQfsnS3HnudX1MRo/0Ofpo+wbQ2HddmpVtyl
QVkv2sw1JRPFLHpU0ECYAdWc5CJcgrqtVsuN7dT5pRGEhS6dfDl9xM1G1J574UzVKkTus6l135UF
4sN5DYv4U9fWqJ9LUYad31/ub/G7VQzQBMGDAGITD4YOTlm2kqVBZ1qDi38ZPd6lOTqrr/e3GAZM
CBor3CscqNtVKPIoIbgNkyAaG87oUoAAd422cOq3Y1ZM4Wc17lf5YZrUTjuPGOSAJC6MUjpR2lwz
24Xgn6rB/amLB/4mduI3UffiRymCkrgFxkACDiXS4yyQrRKN5pzIkX0+OWPnJkQG8pnycfc+UsMp
OriWXx0yRhZAEWJg0P7smtuvoaOmHI+plgUIJsyPqVkmwVzl4XObF87fZfkv+xLMD/Af0Jocsk3O
ITm0rwpnzQLoJdkVOyPVnavMuiZr/vn+59yb1EsYwWMtaEObKywqKlrA+L3xOQvT7bW2D3KMUCB6
59Lp/lCvjDDEaUPKAuQWhUShtnr7Ace2yyJHTrOAaFf9XelU8OEiac5nCYrO4uZ9XvxoWIMfaSpn
wj86TWxXiQb5O6wlNNWadtA1+iyZNLwx6tF47qm6SCcrT6zKm1W7/CmHoa64YzdrXyp7DFdXzQvg
eVOkLUez2f1wdB0p4fHdIFjeTkZtwEHT/ElRVMWsBgQmUEK5RaCWmu//cNqJ9AAHCwgRsdXtUNE8
xSWozzTQE0W/rsOSPAFi+ctuxMueg8CIbKso4pN03Y4CgrF3cstKAzN1qMzHKIRUyWL69zfB3sXO
NhOoNhrScLRuR+lQa0KjZEgCo1gMn9a1dqYY0/39F0M5CWNNAayAcrqZSwLaP67wgw+mTI3ez3bf
+YY5FAfPx85cGEXIfmgC47yVGFlQ7iu1IWIUGY1iCCPZWQ8n7SDKeJVriMSNsgP1ReJbZIVuv1hW
4MeMoHUa0DtcrsNog4nHVHLxnNFZv85K3J0SOdX+kfP0KNl6udI2ly1jg7mh/M8G2RZUIYStWJ9h
BjHGUSFf1CLsG78o83D1hkltpS/hZDTmWSvUIrmWpiE1Xlh25IDqGpIEyqlsf5SxaJfPuMS1b0t0
0NCZMEJDPsAg7JxGsg6h8/SiErjVG24lp1pSykMBvPHFwmoz65Crm227dBEOtI+EvV9loawJ0lWE
DDKJPIWZ2zUxQyMry9bJgrEsquVMfGi3gPFybKRMJ8uiN6natM8dfa3htCyrpp0XkE1HkPedp5DS
PXgEsnsu1m0rKKflp4VNnwWxPBYXbe64stH+tD/0Slp+jLM0UR8avTuqC+98a8Sr2e98asBR2xqm
hD1y5VC5DMzJ0HDrtsvGcBM6R+A4gYsfPIU7k6RXAkSQwpMYbnNhZHrYGEYbkmoPWfEo2WnkG30n
u136WUrlb1VoVOf7V9Tu/P4YcRN7VprVWbFRlkHVTLLqKqvefmjsJvo9a4t5FFS8yvWoAwPQI5Eg
zqWvvZnegC9D49R6FuA3mI1ulqfTp64sAI9gJCnbQgOmmN/cn+Dr6gGDkivQ7AJSIbr3t9u36hAC
HOs4Cwq7WZ+dBlHrOJmXK/pRGgKq5XQec+RC59RUrtjOjF4aNe0Jf6v2Z7eURzSDvRX+89dsMk92
TzJj4ksIYqRMWB6Hh9mx66chilM/JMM6D2pWLQdPxM61SssdWgMlZR7wrbpQF1umqNymQYUHmI/S
fCO59VQp5SMnW/qvBOv3Xy9l1u9GNn7f//477wZXhkigSKSwa9/c6LhPZ6UpVVkQ9sX63FegeRpZ
sn/eH2VvZwnRO8CfZDZIhNwuMsIK84TOaBassS3hOB92Z1DFzcfWKtsPWTIcEUX3jg2lEVBt4qi+
kpk0e5KAzpFYRrySUWeaq5MRDfYF9EHh35/a7lAA7dF8FwnKVmtSns1Zqu0iC8xWxc2xmX/WurJ6
i2MoB4/v7lJhbwjiC5kfYpbbj5h2iSTlYM8DDD/LJ9mSpoeQ4t/1/nz29iJtGgHGJCai/Xw7iiO3
3WBNpHN6WqzjuzLsotmdnWRtcCgt0zYwk0hTfSecG+uhjKv4v/vj773z9KLJ6SkmQg3bxkur3llW
t5JvZCWe0i6/UL5GEgz3QFrbbPqmKYmVfy2bqsw8m6r/5CbSUkT0khyr+rwkKSqpaZ22nbcaqV6e
yhVt27NTO8p4cGx3FoRfyjMg7FhgfG5eXmCapRa3nJ2uI/XK8qR4pAJzcHT2BnmRJVdwZ+Q4in/+
R/nILhVLAu0QBXbRd5cwzga3T7TooGizxQGIiJt+GUUqyAcQZraocAqyOMouiIfIYWsFDkbj13LW
9Hejif6F4czrfyhiyaabyHHxNtfQJPMRXTQPatk794To2gkmOUKDAP9vJ2sBE5MwkoqwQKoav0/Q
NOznaHljS+t3jfb56f5eexEL2cSUglZAACVjcGBsxxMEegrXuogDNfNSqCCHvL5oqmfNxA3VVVEG
MHya6OXHEt0f7V3ooBpwnYZ1pEOiT8uDuayqcdaGzE79Uubb/pOmhVaAL0jjxceBfdRcecki3EPT
cta9YVYVgHmKFkcn00m0jJK8rVEugMYiuWWRKpJXtVGGIqiQOTnnuOKcHQwV24cmtLXebec81fwi
tdrs86TFY3EQ4uxcZ9TLTRvCOS1odE9uV6BSS92Gvwg7ZNGX02RnE1RwTfPDvlv8+19/b7GRLAPH
aYBfhYtwO1SO9wlGbHCZ7NlZgrBUy099X+U/4KnJXpJJan5wXvcHRP8B0gOl+W2JNGS/6kU0SNdJ
GSw/qrS3kaKTKuvd+LCu0pGK3N7JJSkXkbm4Tre9gLXI5GGUISOEstz5iWZEfl2t5cF9vTcKECwC
J+IHNtgmaIOSJNRfUY7ptLz3dCkrLlaF6s/9tdrbFn+OsrmFZISbo8Yxpaui9jLsqEZ57Iq2+4De
RPbx/lC7ExKtSNHlFjIBt9vCNNc5HsVNFOVt62aAri900NKDCe08cwS6wIEIRnhCtto+eRLPuaKX
UYCVbI+rqSKd4AEnZyiU6kNhtvElsnPZj/IlOUgP93YhwkX0XHVg6polQtA/LvRB7lW4HJywYV4S
yBxRdqnGXHGdjOlOY3HkkroT0r7In9KwFz3KLUrHgdtDxm6h86Uv0jPOfPY5o1x8XiKl8RDPyK+G
MN+9v4i7g4JUwDaJ48azcjvJnkZnnhp2jN2VGp6yaR29oY2NAC0Syx8h0l4d6rkHg+5sUrRpKYFR
jib/3kp7WZ3ZhJLUwcvh1XxbZ2b/BkfH4Ys0Otr5/vx2h0KXEKVNHn++7O38iAPN0Ravcpkk9nkw
w9wtJCwe7Gb8/T+MpArkESYzQkzndqS0dAqjqNG7so2mGTwlyfXaTZqq+F4M4XSE6NyLA6BocCQg
yzOtbbgR1Y3VVAArg0RpND/Gk+xSh+lwntS6OsWjI5ELNngIJUplewgnce+EQ3u6P+f9XyEcfQF8
CSDk5g7Ahjmu+yyOg64fhifdlrKzpecFZmJ2ZH7sJiTiTkaxroWnh53+Q6+05qlZi+Kot71zVkU4
Qm4Ekpbfsonw6Poj/TkjLd1lAyTJ1PpdaGqHlk9mkKaZf+sWyjshWCvU9SmiAGLfnJq8mnQ1rBC8
lERp0q/wvYby1cc/e2CnR2qKO/es4HkRPr800LaJy1ytGFZUtXRNimlCl7lrH5ZMloP7S7l3UGhN
goNENVRUc2+371I05mDkMDjnOulG3wBmdl0yuDLuSBj7/f5gu8sFUh5W0wvMbHNW4kk2q0qFxhXD
gjC8sq9YuVCha5ZWij+tZAsHV87eiMgti9CRDJ5xb6dX69YMGBP6GvhuxLBtvRhAX6RR+DaXzKX3
jbyw5L/PAzkaAgSN5YxICm7HbGqJhy0foiBNUg5AoTtAr82jUfZucGrixBXUZQTK4HaUEMIG9XlC
8baUBvAjppY0lxZO0hnF7P6xp4GSu6sWG5f7a7izYUxZcL8BbyCdsSUEOnjCFXEpsy2NVHmI4yo5
ZdpkuSEpysHi7Q3FXUfXkqIeeYB6O8VWWtK87wrkGQBq+PoyIgM29apL6DgerNnO10SygqwGjW2a
hVthnrxLWVH61ZRZ1vGTPK+VV5U0C9ELbt5VQ637Xd8PB59S3JKb7IZaFrxylBKFYNZmo6BL2TYV
/tfoFzrpcz8pi2tKSoxloaZ6tplLPnUN/TsldNkfB6f4+2SOk0EVQVQThUb97ecdq9jspzSKA1Mt
tdKP2pzOtW30hXqJZkT73UW2hqOkYieuI96GgATykzB/i/AukHYCkInUuiOpyaMyVN3ZEO5hq5Qr
55TExleyegQyGB9RBF6qdNvPLQg0JBakLlBPbudrDEpII7ZJA2mI0wFOmKQ3fo7vXfygwXNtT1Fa
jbToxij2tZ5U50QzjaIuOJrynRR30+eoxeDVzSK1K9/BJmsNr46U8MEi3c6ewzDpn3GjbN+gdCmr
Xl3b9XpubaMqDxZu71xg2iA0XVg7NI9vJzJHdZqpoEoDqQ7Nd5Ul17QxY8VT09Y62KI79yd3NWav
psDIveLGWBiTzWshGkppKKL9RlMuhZmpF7OmyhrJzXoQfe/tD/zFYaIC5xDE49u5pUORagD30iCO
xujr1GU1UC08qVpDWayHpBucyuU2dc6k9FJxMPjOk0u1iMIWXxca4Va9Y27jRkdnMg6aOp3fGUut
RO6APc35/hW6NwzHTYSl1NZf4ZqgZ2TIxuUxnovS8mQP6NKUunWk8LizS2BfAjRi4dCS2ML+zM5Y
B3Myi6A29HH1tah2UEeWahBpOtXXH/fn9NIH2JwugcFhPBqpdGzFDftH2jRiAFNnovcSap0dncOu
nkfXLhT1Y1Lo0+CZcV1GLovbq5dFXerURenQgZXazUv+o1CNdD0zjyT3l3QZfmuoZ62ePqttfrUq
i//AXEh97w6OHXaXao3m5wnGxPROl+No+tibZpR5eonYvzc0YSQ9IFfa0FUch/xRj4byGVmgtTlY
yJ1PjF+EKC+i0gyxeHOjIA9RDNagFYSfZbF6YTNOFy3S4zoYUv48eKO29FZRA6TuA5KHTh7F823S
tuZlP+L8xSdORsX2EAnKFW8o5LZw8YmNBi9W++JHn+hZ/SRDt5UvdSSlk2tGFhUb8KWd7UpjqwyU
wTUU7qa1qBv//j7Y+yTsOFolBMlUO8Q//2MblLJSrDC+8qBMbdZfroezNC+IR+f5X6oGvnwOoVkh
OJegm7aY716vcA/HRjxAclI5IyvV/wqLsPQGdS3/+/tZUfAA1S76pyR7t7OKRGO9RhgDY8DKPi+Z
Zvo9BVnPzMpP90fauf8EhB3gPvVOoNibkaYwG7IV9+uA8saPvEjsk4OOnytT3X3WHWFhmqJTOCl1
ehCb71xK0D8Ikekuwr/aOkOHPRDhwuBrVlVfn7Rlsd4sILn+vnxJtMPrD0IFlvZW1Dzv9Lzs2o7t
gZXTdc2k+hTPeAFJg3Ikfy2+1PZCQsJSWHDB/eWvbtcs6eWwUOSUCdlR/BAXU+m1JikO1sIKL7sU
e3ktV5/vL9/O9ncIbGDqMUXKK2J5/9j+YU8zwhih0CRLi/pO1IWPqYKZU2UlB4CSnY3CciG1L15m
qO6bIKBPVKdVFCULplka18BRET59iLlMa6/RZlgea1rN89sR2Kn5MYpsNTy6jsQH3HxgoUdCM4AH
RsBObufaL20hR5UMkUfWk184pmv9FWWS9JNi5jk4c8ssPiHtRFHSKGkPf5CWGsJNS8RruoOhJ+/U
PjerywgB6hG8l20R3UeR7ubhiEr7/XXZ2Qz8VgC4FLIRuNgWLRNLH4c0o2lVE8jQSJhNt5Kz9VoZ
2urlBfF9CFH1gJS6u0RACAX3jtLQtv9k19Ukh9aYBYOVa98Vp8o/L1U5kejq8SXt+uypoKnE8yYb
B1n9XoEGjr1KLiN2ImoXt2tDXWgpcXnMAhUT6cpNCiijLoyVNfVydLYbn5cmzxFhqOoSzHGmaJhD
UY110aKTPtz/9ntngo4FkgwE3fQsN7+lLzWSUcvI0fEzG9s1SUq+JZHeqGc01Pr5YKV37jHOOpUp
TDm5yrYXKGlrEVc1DxAwQAtaQYeKHWpkf//MiWotCtmCxvbaDIJ4hRrYwCi5Yj0Dn9DcWF7KU8S7
eDChvWNGgIEUjA7+gJLm7VLi2ZU1Um/CZDPC7NIVhZV42hxbX+dsijUK8EP5+W8XTFB9hf0JYtEc
bfGJ/7jEkFeFXOykRaDmrUJNTx/z1ne0WtBW19U8GG0reMY7TiVTpTtPmqFRR90U8UqdupoUco/Y
o40+81ClqPKWhZF9yaDl1oFedHbj9RAF62enmuLIDUMHKPnSGtJyMXmIFwqu0RieyslM45PZ6FN5
akq1D93C0Br9rxcE7VdwsEQdAPpftSbUDvWFEo3EwADtc0qc2XgwshrLVFvN3vVOvx6MZ/C5b+9Z
mux02tEJgEKkb1u/QPlqsHFVGoSIsHqEHa2X2mj2l9poXe+v/Msrvx2LagRMBAFX5eq4XXr0jfBy
Uvo84AMsnY8XMoLTphD4dWG7y58q0vbvYd411WW12oSwPmrxTwfbnCHkVzZ1hkhmEZuPQMznh3yO
nN/AlNoBLc1ZhtMQTVPkQ8k2J39MJ17jg98v3pzN739x7yb+JLEiNL/9/daKmqjVAJFKLKV9H8JP
/DmFXJNQPtUVz9axRJ5uGpPxc5FlxfJkljkSszGMluQg0nl9bGELcIQEaUB0azdfko84YH0l3mel
qj8piWS62uQ4pxHx0M/1MH+9P/Od4bhjaeSIwAqSmdhEf5zZRJKnKR+THPIeSUiM6PPbIV0BCzkm
lRx9TZWDXfn6ceO8ko0I/vMLneR2wFTnXpcyA1xN0icfphhQtpItoQ+tzzmlNc60q9kkn5GMTg8i
H7GGmzWGv0WSLlSkqCNvpgoRo+qGMRuDOpOb02p3udDqtQ6eUGBPIoTaDkT3kUo/HE+muYnFzSIJ
5THLnaCLWi0+m3BZorflYhknR1mk2C0mLI+9CSuV70o/Vd0pNubO8tEwGBe3sKXxN94apSoIYOa3
fjaid3WYA88wmg6LmVYpxuYJFnbfeVM5LxXN4TaOwMyoEUCSJbQmOLv9PL7vpjIH2bHiPuzNWZjj
STrIRYtquOX808q59E1vjOJ9wfsaUcBTw292FMWra+YEVD6QQum/FR2oxS/XsXqrFFH/z7LMefHk
rPP8y1DGMYWVYoylp2XQMzymEucuimBomoHI6r6Iwxu7MwVR49z0Rrx4q2Mt2Xt0nfJPcllk36xU
rb4p85q2l1jNuy+xTYn4pCTrurp5O0194Q5hlv2LiEVcBQPlNsm1nTye3NrA6vHjFJY9JgywIzP9
Mk0mXQhHGpb6nyjRqA4uS2N8kOTK/plMTmOcEujr00XFmStD1yDr26dMouv4VECaivzBmPPscSik
RX4EOq5pP8fcSSQXds+0/uIuy1ADwuki8hJltRwPabD6TVyYIEoqrZqV93K6NB8zp5qjEaLO7Mi/
17lxyqukNpP2JtUqyqpYZ86yyqVsSWXeBjjtAgH9rdrxYHoAncqZSFczflOkL81HUvflki1r03kD
yZd1nak1jdfcHvPfcagO3+i9EqMU9Ow/D1jYyNc5519wQVBOpZ/2izq7KMBZ+MGAvK89KoxT44HF
if6zy1rTPZiF6eoOZZH/qJZogt5dRBP1/8a2P6AHq+RAror4a2OEdePVfZt/71G4zD3V7ojGF545
BxAZyLgTBg5F4wKJUVa3WHPwLnlbOplrwJn/HUbIQ3kKHqEyoPxoiXyAYE7uEyrNX3AHV97SJO2/
yyaco1Ncd1l7GvNoat0Wr7PBNZFMzz3bQRLWa421+48ug+GPgCKel84pEzdZevNJKgcbLJtFD6+o
lEzx6ERkXhrW5uCNTpw8S12LPKyBKuHgQvQfHrPUzitM9ar2S9Rk+SNoofIilUX9c9HMwrmo2aLU
fof3QO45U2g9J31lpq5UquPssf2zFPcoiERuuxrWv8qohd9WnNIeqnRO5hPcGkyMSjnXcr+XeWGe
4qZRoZhktf4QU6muXLmeuschQTnJzawofFZWOfnm8Hjm3jIl0ccqC9NPstGsP2Ip7VbPSGJl8VI1
jH5hcINGfaKOeeJlkB0jV8IvafHDzCrta6308xdNbbT3Tg2qy02qKPsyZ6vx2Yn0YfLWZjHfDgXQ
TT9O7OlXpUuL6g5jReWyte0qhog1aJD/uzpF99jC0dyPq3EZXKdaR4m/P3Bb20MbotZfpe/AkEUK
M0usJvWHrjIaX1u6ZPkFeY+j3DmJEfsVrbT8KvWN/lTQfXq3hrHjFxCtkRbBi2vBKUzXVw/N1rHy
K5iwhVugLeYVeTd9kDSzxQxusPV38pyl39GED1Pfycu8wTeyDyV3xJLrm9VY2X/oAxPtRYJC59pL
ZPXswhKH8AWva89YkuFrHP0fR2fWHaeuBeFfxFrMwyvQ3bbjKZ7i+IWVE8fMSAiBBL/+fr6vZ0ja
bWlr76raVcNSY/9dj0dOhgQXZFNW4yAcTfN/fUSWUV5RzMZymQEOz7qJ47fY7czXEqfDWzCtvT3p
eNNRkS1x8xjhf1VfUG6zDrRP81qXzaCiFbUTHXpJq5959Dc1xrqmdvxLuPRjfQ4E9FG+1Yu6s73v
9lS60bxWvg/sNYV0zMQSdMHf1m3r5rSreV/Ofb+ngDrwLr+DY+qaMgUkI7ASsP91cZpqLcY2jn6B
7Cl96pxaiZztzOPLgTL93iC06ZEfnrP/Ikt4UkVWO+OVChmnCzP3HnYT+Eb2ZcyZyXLPkdMj64Xd
O1oF5FTbojebZ5mrP+q6mgmgmYT7JwaY/TUgW8DEYPH7jyHa4/lUYzsW55nRuOQlLX9X0bUt4mfB
zlmUd1Urv0yLGqdUUdyNp22zSVLMqTs8+Ej9f3psHNhC26bRBZ158IaBGuij266pfK20G2vEXdv0
5/jWanAdPUedjnoiVM5PSLoLvVG7JXbIWhVp0tg3ya4OTSl5nRGJORPJtT3+4jii4ATv5YfysRlk
CMUJNZ6OIzmljkmQsyQOSgCEoJg8hqHcr4VbRdVlEfJ72TIJW74U34L1F1Hf+06BS503njrj+G8A
A2LO0QOhdVuFCD6XMcvu2EFi0zPZWazJ51GsE9mGw/4zsJu8jfpmSfKwVuiEeCL7h91X+2so+uNV
DDNntSaY4yutaOZO4qCRpnb0/o3tejwpB1Wn8zm0eDvnmVz1jjYR+WPudGM43AbzFl639dr8qQVl
gfC4pumLvdvm1yUMmv7cbUjQNwB+cYMZzzFDl4TLtSXb+w8paR0RA5I/YcWzuqXMr259mlRivuR2
BFgMY3ALjjwulEF3Edkd2xJVXe7rnlw8f1rmIqiieCpwSNT/oqkaovyQbtOcu10nI7eszr7mdlAk
61FNnPwQvJYF6dJHkztRSxQkG0Lj19rG20Fv0QhQaDGEdI0w9LrwalUPuWem7KGpG2xT3D2yxT4Q
EJSHwdy9b8Pa/BPSN1tZJWO6g2c78c86cAX3P3LCCRJviGgw8IBE68PD2s/8nvNwnZaHI/XXpdhB
dp8qh6W480Ltv15jW2WlHSs6ZMlL5IMS7muKXrnFi5GFPV7dOK7ULz8U/oGwpu5f1H4Qyz4JVKQ5
4T/pg2SzfysTW3Emha/tctWzs/YvmJzpsXemYCROKxxNUacs5RemyzZb7v131YK/2H/aWrTxVed3
7R2+UdjeLaSwIY2I1PbYY7y/X3bBrv2ZKuE+pgRFW5oCbz+JdZTZPW5o3U9SAZh6VTgnYzlFO6qx
3flWHvDe7FTkox7kyW3dQeeydnl2SL1qEixxBre9dZxailwrMcjCsEjB+7hZyRWl2v+bDt09HsvO
3O+FDZmhJDsc/tWhJ/uZeWt9WeIpyrgv2r6IeBc/mj3QL6478gxizQ7zMM3LXOXCp8IW2PCPJh9D
l8ff6XuMUtKErbBYmfj3kHbcMPdQwU3VjanmJwD0zCtFUS68wUhi0ZxmE3nti/hOVWyB5Al2n7IM
u2B1T0cvfL+wzUxdVIGNohK9C4qcAZcLnyuSpQ/oaQg0SKqm6nPH7NXE8Wuc2wX7hzGX87LxL9st
exADgB7vTDI6eWUyYy6bhi2EORtovDrc5f9JP1pb9vNpYlEmjuQ4DovPWan2tf8k/9RWmHc23vM4
yvrVidbsPcF0w8nrgZq+dkTlXEzTVOqsDj1iToTiSIFNS0cUarGxw4GfHMiTeBLvW+ZuEsyuX6/I
HW2mq8G2wcuo1iFg/vDaIJfKRx6Yrcqbzu7shAiiI7I7S4ALzVthpuohTI+EKTeEWUXWEzW4D8Xu
oHK5+405N5A0GlMwZ/7udhN3zfHq7P9b/elQV4ivnadxdLEpWtB8v3rf63tFpHAzy7sY+XWOLsK/
moifh7nDoZL4JmvW56yVs1v0JH1/LK5X3zYEcezkugfDfIXU2OsKdhZ4SRyGnZ72cAzvVVgRI9Cn
jXdjdsczlxHt2JIPqVlfMEqJ+NRuNBCWtMfuRy+77sbElemLKcFNsdCztL9mlGc6b7wlNgTBBtYW
zao2neOKUkkykE3fnLyVRrzIJiabkqPqTQUkkvrb9OGGX1HWJl3OK+O4d56DBORHm+3JkPudT7Mb
bP74NLetWHLMf/y/bPxHtCDZhLVvMsvxZLqJQxaSb2FyN5vmxxp1oMjZMq/+C1ZPvx1yVLa0NB8T
39P3JKCwI1fltvff1iyp7VVeQVeyGznP7fPSHdkD5Dzv/xHvypyXIx3DvJuz+q+eg+oPhKc3FlE6
u1sRV6Hkr8Xm9F7AIH2qMKLDbtz4acS9T+WTo/r7WrpQr/sU2T+EsoR8TZ710yIUcjHlnq3TfyxS
qF/fHmMOosIgfHcOb/1iRh57liTX9LtIj7vOe7qXP+Ow8eP5y76BKyOmv69YHDdn3xnav4xo9muQ
A8mxxHBzRMNRqp5pYptN3jUhRbiyER/YGA97lIEZY1wAl6pA36EAiMKin+TwlwAe9TesM16NIcTi
LZ+b5WhL3Tnhe7gymxWhTcw7Ay2FjIKF9jGlPN/29Ri2xe61W1PS5snv72fEG0Ufw/4R2XiWOakn
zJaRfwQfDVVgxlRp07bso2xQLAht4r2tWvMZrSPSh25kdMqRpTgPdOwR4+s6D9Vlm0fP5OuqLb/m
IZrbE9HXCxsASBY1r6Ldf48tNnS5TpTrFDzw3U2VTYJqo/r9P8fU7Q/h26X7OXmIgIQzxm8N6+L9
WZo9Q9cvZBb8wC66lWW6jPUlrZTuS/pOieCDnEZ5GTdcFnKr9qCmz67EhEzDX5mcx9DnWo92KNwq
/oaKx5pnnAQP9Y9kibTPzX60zICgfsPp+9H+OJzQ6jxGFNSX1Ojq3s5B+xXHOuzKaHGGp81326n8
PtQ/BJkbirY/ducCib5/G7D1EFPBNEI0Q/f4nO7xqorFGOsWqGwcnj+nXz/76mDpK3MO4sIZcu3V
1GWzl9Naqdc63VNbJB1GErmjlPNn4NH4r7Kx+OiD+shyM2QrtT8SERNxTNflhdZLKX/SyYpukMuv
fUgisoIdq5Iz7/7+3Lmi/YOsZP6JA9P4oeLDSy5282ZdwLAxKC3xLnkxxmkVRXOMCeV/RNOaj0w4
DMd9E/5ZV6Xvg5a/N29JSPi0sh8Hpu7DVLgJdAFPDW91VLizNY8D/+5paJ3MucREaf6uxjF7qjbd
ZWXlILniJsyKlzkEus9ZF6fjahA0XG9ddTSFM6wBQrD0iPzSmKl97el9L9mYZh/miEPqeDZ1EfUO
U+9cyioj1h4ZcE4zqNQpU1U4nHFHSLsiSBsK6l6Z8Rddo3dr8Hde81BGHgNY4i3LWbhz+sdW3f4R
Gl/fRN63Sx3xl/sn5ZqzkuqIvzAb14kqyT53nXtAAJ96j9KHNTnmowjirv2P/igL8z11phs2D3QC
SrGiNQAPmKvrRh7gSMvsHubSZaYDrHc7Xo/4UEnGQBuMl47J3F4pApocVuMjxzs1y7DcoVjZ96LV
aSt4mGYgKGJH+e3joK6GfPGngecs2E36w5HGfV0btT54jaUZOsKxuaVpZlzbG0Ig0Ecs25jvmw9g
1x5OQF+Ixm/IG4lb+WmM/PqnS7rC1eT74skcy+Jgtk8MR155qRWlqZpE5nhjmQmbiDRti6bZuR0r
2wnAZZu/n9KwGf47Ni/7cB2tOrLLMg8qdj6yNd/S3a9zmQKPF+sqg5fA3cRHpzNLfKNKjQGBXqR7
zdy4GjpWo9qChDDXKxrQ5TqPUjxQ61Ayb8Tb3Ny7Tsa0TEfXOGc2/+A5WDSMnrom9qZy8AmH4VjN
BFGFXozXTJdY8RkPm17yeksO3vosXd76zlZPxgZVVUIv+P8Wfpr7PvNZ2Eu8If1pW235jGP3vWns
Jx8VKrcx7zuGsnypQLbzUGX1H42hY12MYpa8MHWTzicpneCfH5i0KfE5FjwreguOPJIBe5ci87P7
Khh5U2cAmuXs7TIdbvQxbw/O0I0NSkCdPcpYrRRoxz0ANhIV6NIBbZ1ORyQcDgNct5e74+HfiFXE
IR+4it+x0WEbLB228acTes0d8QXQvKmy4leyr0tYuHFrX0zn13xf9R7fOEo4yQ27bqkHpbTWFsfZ
OolvyMm2XzJ2LCb56M2+ZLgDy9Shi+HuGGUUTqWH9XPa0p7xrRqXOzqzfb2M31tzedaC8RR2kvZB
0cZ+TFm8YhEEDf+akbLVMJAvncARck0/iPsaXjac6HkqLEapKCBTZrH+ENtjlomuYdIWvncKx2OM
2U5K3GeoQEddT7i1zXlW+fH9EFXBTcLF9fN0q9cPW0fjf3Rw/lcw7hACTRtuZHrJAD8eWSXwNFof
nrpUU+v+YElTKjTKlbBlamr5pw3WPYU8y+oF54gsXk76qNXbBtbm07zXvTzRCwAtJuvRLnkzNvPX
4JLEBPtTjX83VVM+BzDbtDSpcLh5hx0fl95rvtDmMGP787q9HN5iH/awMb85H8ETO7Xhf4TU+n1u
F3ShmGNW88eIScVdXYvavxz9Vv/Z6RjTQnU7mFCWMIzlR++LX7XZpt9H77nv2+TJZ4VN07szLiq+
GCSZDyz+J3/atq4k7n5735UzCNxUHo5nLyjSEGrSZPr/DgTVvxe8iN6HyY62wLGIwZVO1f8cd3D+
EtegmDO3cknWNOixqHO9/iUOK4zqer9CThLy/rt5hk9ylu/jkKkicq21l0yBsNC2CP0GZe3/7JJM
PK9RI354c5v0V3p03abscQgJC8NjYnPdBC6ZET7xcvluwvqlcua9hoHzu18maxzKpjVucBJCRf8m
J9mBU+F93o92xXOzGVoZFiCnrjxB/JgbGRuboHdI9JtX+81MUauD5DLh55zmnEvEzvx02Ajsq3tL
IaK8tZWo4Fylt30hIqSquHtDBh8Mk3DOfF/fPB/H/GWXiWVe0Ew514G0Jsp3AYOYy6y3aU7rsX3M
CPCnnEWrFCyuo5fNB1iBKZ9lGxIDoakw+Yj0uoUyWTlYQe0P/xYABvBsz0WGqZZgOoeoCr0i1GRp
l3ujOuAENGx1PjsDI/Eh8VbJo0mS3ydAT2tEJMPwuPYzsb+NGWPBmyuyrKi7Wd0YH5M3PmK3deVI
CPTdMI9ZXBAm475VVsVfC/TF81Rv9Bi653yu2BgqcMJIhJSnxclIvRmmX742WOTaNmlftzXYgldi
L8KnGRGZnM6phO7+BVu9/Ftn36HGL+lKuuRl4a2LLjiWy7vez1bmmXlUt16LkuMKdnwbT/smqo+V
2nFNZ2jHcydRTxRDrMVn2FbdcRLVkCocXGOgZyLRMkZnsa2v82IaUFZqdnPZEr3eZVqzbE2S9vbV
zOZ7YmNA/BntvXzcWy+ZsBJQgaH578Y7Iz3/sd+s255mdp3aPBXL/tWNcfBDNMn+Ekmv/zVySiO8
jmfzuNtA/RHdHL9NUOwgaG3MuDkF3fo6IE8WtwkpI4qJaDCMlTOru/k2eh2Q0LZFzBIU0na+l6Cr
yrsaRBpsPSBMtEcB0L67C03YPDryMQYsUEt9ghWYErocqBlJ0W11f2qUVzFzeUF7I8mJ4x9PxErl
Tmo9t1TU19fO6YPHFOSUdgMRzj+DK+mvtV+cd8Vn8fLJzaodXmjx2PRjWv9MdBBCrzAiBwVag+5G
g2nJslnkNw5IlbnHWnYQbFb5Zj51FR8HVsPGNxjXTOHZbRA7fA6exzQQQnvrcxpXG51MRkOJLxcT
PcUBAZrGiq2K2+o+sqFri20fs+fJzHa+8jHr3S/biFnpN7jgyiufPWL3FPmj3U5DMNW/JgeFLPCF
AtIZDtPEhYt7aVc2e3PoH25cd9XJBjBb5TTFqc7bhVzNUnwbr9OW6OkJU529g5LfZ9TtieGL6DNl
ngEixFJ02eCmn407RLCCaaPcm2X1jihPeD2bYpEB7ZlOq6HnMtGmXyCGjit/WRkc5ljOYzmP47yD
n7K0cQq8yWUAbGsXT65sR9pxJmsTig2Z/oZokzful79XaYofTIRa+CTDYHRPhFDYty1ZdUbGXaJZ
Bo6hsnKSQszxwK9v9gsdw7iVekvlDx7t8X1TJrjKumH+2/OCNVcbmtz+nJp97M7xPGcP47aMfcll
AULo/GRuGDPiPjsJj8XLvF0jGsQWgF2ev59H77o2rUjuOgaFv9UQsl8/b8FvoZtdlN3gTVNucV4R
RTawpYLh3+F9RVNIZ5MDh+n44iXS14971K7HO6CHXe4OIPD4FNLGNHk1mPofm3n1fvGg7sYfI5Es
jARrk4xvgq0f/+zN0PwloGA4XyMq7urzlqhG3Ie7rGxemyOZrg1wumISDUlb5l7QBINGt/vNGISL
907ZYqLJJKr9Nm+NWuN8aHmD7607tNGjk+EsEuROtlt9Yg9zeKGrquJrHxi/fojnjcGuT6PdL0dX
HJ+iBQr8s37vQV40B01z5V2Iu6Z1vVNAyetObY1et9g0sdNU3Wn0znNar8ymnB+oVM9g5dZiYaz5
L0UV3mC3FOsf2XfT/UqyQWr/doOzLtxgik/eMz7yfS3tYu+HMF0pbcLtFJ7BQxDcJdbG7Q3T7tgX
Lg8jnZgxDRaoFS9+/FfEkcwuQPljXQzpAj/SRHW2neAmsrdmzxxUgPPh/w32cLFPQxUv60mYvs9g
VSe93JlwY/m/ycLZvQwNCYh3WLk63sXpWkg9h7wHcabOzV82cJRLtm6FA4KGCz0Ph2c+Zd2Bg/TV
bg3NS+Z9bfzh2y0Q3NyfA0BM/Yrb2DTkPfG19raJui0oJGsJNLe46wQFP/S8vWO9s956GD2oTx6S
1BQwTZP36FRzGhRNKjPnMaRhkzgcHOt2n1UmhZLkvpufnliVuQObTsJ3D4eN5LQQ3A6zInbf3HR7
avQdZ97TBVOlxJ1TcwHKUKSJn2/bErl/PXhtVaYtUPx1YIZBXgPjspiP0p5HQ0epv1CneByuVKRl
U0Zxa5aLvyIcygkY2f2XAThoycfeuIA5LtB5Me/CTndTslD7B+bWpTRqQopuMYMZ8wEH6iFHGOH+
cL2tA2RqA7UXvgwzzSiELepNBtD2ecgdTpntu0WfGFSr4FzPFf5/NfVhu52ymXMDpX3YUtPqiOcO
a0ift6nFZ8audnVKQfJuz8dcqy47HWTP2KISevvw+2MLiwzF/5FzwHR8VQ9Jp89Lf8RMDRkZ3yd/
2iZdqJBM03IhMW0/VREOnGWjw3n/1aej70JOhmv8Ei3SS24yuFSGQtwMi8CZ+ODkgulXNduKJSHS
fEWxsVtgi4UI3KNsh20jFFXvWtubbzvqvbRH2HYnFpN8fqz4YCWpcZQR95mZoif+cB5EwQ/3tmiz
eOWh1wxnCHj8TyanhWR7v96vFJf9LW6xuc5JY07dW7exrjnLzNBJRIb+EobOoa1r4nqUN12teQf7
xjniEsXHAduNtFnuBbDpHNyQqhI+h4yz6Ow6ja1dDjjZT4wJ1Xq8id2dxxztUFpBJ0zGfxDZWlVn
d3ND+QrxsPCL2bqx/gFwAeu/tFqDKcNnxafBNkgOUZgtUNf14G1vwO5NfT5shUno95bgXMqUndub
Jkq1vZ/WxLmLkFOk18AHscwd6bbejwis45XXqNpKDa5AfQdDevb5FkDiwj4ksiVBYli4/ZquRe0v
s7nRSR2PedcyNt7II8ICmLA07wkIllnC3zP2WZbYwaqO30H30YSeOEphjrYqxviQxIjPImzLbkKo
81uOIy1uAA/V5UkAuX2lRLu4D1mPn9153MbUvXPJe6JUb2ADkJcQIrQ3qP+D6IQ5aodLJTTXcErt
xLrVqha2d5puAM31EPc690GFwvxn9O1i8avXTdPA+m7QsifZVQy4IeLq6FnGrbuV64af8Genq3SG
FaBgDjTiADWgsC4nHNOqar6ECmzy/vC9riU2uybsUEcm01dTHS7rOUMC2Dyvyir6BvKpprN1MOeW
w7aLK0M878uIgPGHIhFSlX6rD+hDBB1l0HjRhM5oonqw5dkhJrQtWEirFxhB1QYbUd9BO74DbFVx
0c5p1RDGEq1f46HjlqX6YQ2vZa2wN9rY9viU0lseDCzXO8Ye9v8AiQvir/UenMGEHf+6bn1veuZr
01BaS5jMpS87p8ojrOB/WjyPYbeQEQTnaUpd8YLTC6r0hFC0f9262ONmovqZk2PaFLkHtQ7jfQk/
Y7hn/hNCCyHcYuzBuf+JwQzdBfeafiwUhHVS+lMSb+c5hI9nc8w66yzyhBjfNs5dMpDkXe1s04YH
LVjMLbLWdjvHnZg/OKP0crhaWBY88PAke9yrCape/MOHAdkO9YuBYdweVJQ1t+zgqvrSqH0LzgIc
GCBg66Fml+zwJpQ0U1CV0u97IjqJD0DAEytwv2VG75lHrJyNuXUCc9dCy2eX1lA/Cm+BFSyi0fr7
FXaEDGyrs7TreepnedHoqeoiGIKjufXhxcayWrFsvEoxmUJiu0/9XpLCtspC+Lt3lLqOxFpAI/Ao
85K3AdR1SEr7HiX1nSXeB8/5yaSAd1nf3Gv0mYiFmjXiB0OQdYpbTweXPZvU725S9f2GbSRyl5bP
7WG3PJ4PRqW3ppnj+53PPRVZRfY8sGUrfhk7+H+wDOifwmiQH3XljYgrtiM8Hr/FNemdF2zgqsiT
FixfwLVlAf4kjtxgFfsR9H7Sn9VAzNrgoim8HNaZ/nktd/k82EpPZzLYoujC/dPpyW+SbThjbYAA
Sot9lxffiXt7iVELLMXS1kl0Rjm5VC/byiBcqjD8Lv6Tdn/xh3nqVtOMen/Iu8yiixCO55eiMUdz
lmm8ZOe9I6rkaa229jXsQm5rK1T1m1T7BXTChsEHVA4arQ7PrWe9AwaebG2iD1WzGJLPDG/wwDQk
3HJq0dsCntYUVaPmL0x93LFs4X3uQft6JDOxTh7ZoFcIF9Jo684w53YHGWgqN3cD0aIlEqs7YfJX
x6Deozu9NsJmr90eyy+0wOFwF+5uiyR5ZJ/B38QwFolowM8il7AqNvL4ZM86mkVzhSyLYDW7gUq/
rMk3IUEXvf6Mzbz/56GzGTGJTJlHU0fMn5BvXXtLIhuPexXHS/gj2PWyvBu0kMm56v0lvKiGknKz
T2JuL6zhEYw6L8GGHsY3Ixu7FUNLB1xkr9c20c+Y73I2HSeWHyMbav8Z9NQ/nQyv5mKq8WIBESZP
96qzbNWXcWKkeQ3qaUM7FaztftXsziYuzjbbp80a2B6AfLxTNOx7VvrpDi9UOwM76mnTbnspJaMr
Qg2zL1eIlFZT8r+6j7jEg4QJFhTxA2WWbc4jo94/saUW4mlPIJpnpA7zj8P3tShigraexlUfn1W1
2fkaUR9fBI2DzBeSLMZz2u9Tt+RAY/v4BouNOmJJe8UlTgVcdc6uh8D7WPpLc1qBVru7XnTtW2P6
oS9ngT7/NCVzKt6HIWjeWTOY0K2pOOvQB46rV+yVV1HLiQ7VV66nQ4MXz+j+pyuDPge1fXSgnDLb
f4t2DvwH5nbVVwiCSJhIoogQ6dQQu1Mmfh89uEmjzOdAAGaYrwEsXGFc7F7JinMaUcygL+25CTt8
azO863C5C6R8Mz621mdlFLGi1KU+OPXEDqMpOtxsKJbY42gv86jJUq1iqW+HyVvjZ1B9ZAKTFbXH
afeJ1HQzJ77xplrYO+rXd9uJa2VUREmE6qNm2xqEtHYrZEWwKNP1NJDsUm5TWgOOal815ez58Ygz
z/IdGCpTIL5dZDNKYOAg9IT4R0f5KlkBg5uHwC3t1kD0oJZ0kTFQgMkSrO3hl8c6JOqqhR7/cywt
AFgC+rvRmdU9HUTbzC/b1mbbtW2s9y9emrg6KRDsn92xIBPiDWzYipBJ/E0wjuuJXfWYdRDbhCWM
YPQyI4iJT6wjVP+w60NdQzCZ93jE/thd1raKk+uGVEdUvMES+LwAcmamjQ4XFRATeXOuaQTTS8Tv
9MtNZna56k4n7WVAajz8WRRe+zm9BKxy3iaTfwWwX9+wC+6s16EfZf23kuWQRTxaJnQfEHF+EjF4
eO5PKTDd0qWe/UF17EwRZTI9pd97X7mGE/CuIjxcxwujTsOmXt03ww3a494iq4wWtvUTsLIzp3nq
7zwkoiP3DJzixIp6dTOpXd01Oq7oFuPVfYb+2p5Yas8+FBoK9U3kNcIFYXYR+trDuF+typw+11CT
TQmV4wXnPrPQE+DoA5ouC5S9zq16SkzompL8Hcs65jrJNNdI3wzS48X4J3DzHtrOa30U4KDs7Y+e
/A9un/J0DRUPMvWeTIFwbttArm2ZzRC5Rej2eLf5je8cP1FdgJ3pucri0gxudDeg4mqedsEn7sjt
HZe1QFfS3g3aetNDcBgFTbfsTXYJnLb9jiFYvCeXHUo86pzWtz/nTNQs/rpS/7NCd+aHBcUVD/Qa
+/cWf1rR6E6ucC+Qp3QbYaxn/xFsSYAEoEggOs23861YTB/mQYWZ68sBgkuf1NeguxWNgvPLm2dn
u90HD37tYDEkugfAGrYztv5R+OqI4QhKhFkW8Ddug/R77jCkvSA7asqFjrXNe9Npcko8mT12jFwA
0FCb7hWS5Ox3gH67O+s15Nxk2WARIwbB/nfdsp2Xrp8hj2u0MByqStdfjlTZ9lQHDmwbS0Nj8Bg2
6Y4OFLjHPB7Bun0gie0VolS0d/m8HfF4CTVyJjK9M2cpg2NflkLYZHs81s7f6FAr8VvT59Tsjgjn
N9GodIFD5LORlAXjZl5S1jn03xhYFzF4aDSLLeKQ9vkgAMR91EA+iB78NQznq9ZsPEM1mraffrKH
IUhGlP2avMH9M2cqeQvQ2q/fk9v8e6yHLnv2qw75t3+MXXZrXFkPj/YIvjGntE3ni18HbH6D6qB9
kz507c+jBRu6VWqes1tPJjAEod7654gd0fje0avfXWhwKv/k91AhpA1lmwNS5VSKWTWuW3vbRSBK
J7PG29+MB3UrlkZKqvAi3ImwyZnhvfK8BfQeM7SHDlXhmMetXBFQTMy2jzsQkCgxvpqqnH5i1OdQ
HsOWI2xVWEUSKwf6br+dCBioNnoTeRCtqnSK+E6HR6WLRO0CMEv4a1DUfO/4OK2zEfQQcSoLNtbU
d4fKgmcpdthroHlUkDcVVzAr9hYUsujnMRV0KXKeCkyK+YRpJl31ddgu8JtvhfO6nxS7aH7hAWz/
bnszkN3u8R6f1qRJwrtFCX6P4YK18h1mH4igZebL5WUAZT3OO4kS36cxA1Zjt6IbiiNepv+RdiZL
birRun6hQwSQkAlTSUhC1bpctsueEOWOvu95+vOxJ9clK0rhcyee2HungMyVq/mbbG8BNpkBU1K2
JGhXgGoSNAOI+9J+MSpaRVsSWSM/pFpbNTfjkMbPRlPl7XZok1nb9RM4W2aqAtSxRQf6YcEKQ9tj
p5wLr6jCsDqNRp1EN5ZTDeSjYgBlyashyyzicb4vEDxA76rOyunQTkmZUE22RUtm7c4nGB1J9gJb
WR3RzOyfahEBAJrqqnodbZX9ZproPOMyQ1O7NwMA9Iu53GEilT5ksJYfx6LsGm9i1gBGs5/Np4x0
l6k1A+sna+ASYiqJHhAZ0Nh02yAzATDrfTvsx6IV7i2NRkPteidqv3Ea6mmXU9Qz3DZG3BlKcs2v
uTMM0B3mBkDbHNrO73ByzdBL4jadtkDb2uroRrX4nWsAVD2ZAYugQsQ3D3XZOqkkE+V0+t4D4v8y
tdwR61RatntrqVP9wZiJ81sGEWbji7gPlkNqheIrOCdoDOacO88G7qrNQwXMrqMJpYyRzokTlA+9
MxOkW2dA022YHPs1itNEHWheMO8qwzY+CTW70BIQh86OXOod4FEV6p6yVZN7oFKBv7XwJ2+WamHG
kEjU9k654Rofyq4tj0FRAkky64CHmuMx6Lyg1K2To3KirGjK9uuQa6a+V1FCfKcgJ8jyI6mB0jiT
9avBhfJpimTbbCMEYYSn25FwsHsnjffgM1kVWJPCRns/CEsFc6UCG5bIMf8xZU7/ZZ61uj9pSh9h
5YaD9VQZdjVbmyDvzZ+hUszHrMKkmT8irPV1WEz6eDXyxtp+IXwhLYunGbzaqnb3S29TZNGDnaJ8
b2iTEUNFGPvHSNOKn2h2UO7Out58K+MsKfdArsAdJ8NAi77EZdomFy/0L5igtdEzfJrxE9UIBLnJ
md3dvHB7gn4QOiyZhtt4Ji3/jmnhOO20siecYcULzEoXDjDmnDryPgE7+QnqLmMzq47qH3AJ0m7j
pG51o0SJX68T9PRq2iWNb+hssIuQf53arROZ9jcsipPPc+zEatMy+Ig2zQxcA/Z0vAwbK4ti8FTr
EPDWwb5n8oygBWOhOgPEN7RpIBmj0EwaJO2MIFaHFsazteQh8wfwDj9UD1/ZV8O4wITWF9nslQng
exvok6gPgmQtWOfzbrwdGEh4tRaRgyFpX/6IOY7RqSugn9EkNM1sp42CMNtrpUU3igdKbvOc0QSI
/BqMCMhAgPCF2Q+Ll7WO1nqVG073KAaN8vvCm0QphbxRv6mUlWO6nfTmsI9itxeeHMWcHjM1WTXv
yyZSZEvWwdwZoineUcKgMb+ZSCfZDjozDZrtVfkN9SzIW3wKEe+Yca7AoUp3v+sVCKoNCPAsvl/0
Nqs9TTpgtMhLLIuXaxVE6KIegn7fQHppj45G85yR7AL6tekM9lwLhrXdobVduiBnZqC6cSVocrnh
HE0e0tcmEJWou0+p1O6U6tpwp6IuVLdSzMZ3MSHky4R0GK0DfaNpPrSxO1avaatacxsPYN1PK+qr
2hlAKKsDHTxn2EkthK1FguE4x9YYk+RuqY3yB4Xw/ERUS+MDjJj4TmtlXx3GKYztG8De7jOyTPEP
NXYg+1sG1OMdaWocUbajcr3J1cDVDC6qiL0pAji6hS4AoYgBbEj3qKQY3KN2hvVdHQuuZqB09nIY
k6GzHqFGGfE+MLvkFjXiBU83Ut30vqXC2Be9QDPL1eqGaImZ4m/MeKzkBHRweHGtIL43B0Z7uza3
+x8gfN1vEdrl063WJ+NwyicQzq9Z3uUt2AGnlhA3XXDJyoQCsqMkHFyuqGxSPqZaxS/CnvFpMhB/
ZVhXBNaWa35JN9x9PfKaFEstoqxGYR20sbe0HTyD4olmdPy71AbtRwUEr9hQv4DdaqI+f9XygtwQ
mXis15n3yNizoywlcUqmyMMXdR1XOSIGXEQee9vQMSh2tQ7EFka6SC0vNZRm04Ff1Pdiihi8GQMs
H/KWOl12UwFD1MtUDBZwQDxNHKUG+uOQ9Iv5VfWgoXYGoOrsoEsVfJeYzT81fdBDaGaW9gDjA5hU
PwFpWTVswOF0eTF3vk0fe5/KeapBK7B/cshsRfMlSgbNPAJBRIivEfY4HWramTWBIHdeIQGLD0Aj
zO/E80GuOKg03NM/rKOPRqT3Fbh8bufuQ5SOJdMYEKKBl+TTPHLx2HF6NMzQJMOWM2UlxX1R7jRa
3S9lHVn9QcwUWcyjwjK/i0ycCeDlBWX/qEd21e6Geh5u0yEtwIoCbKRoEkzx7iBNlDqQ1nhhcJ8L
zAJ3Vhf301Ez6FhvaJoaR7PKpA5Ga4KZA+GiTXbI+BQ3dlLU1gNeEFGzl9raZmkHN37kBxXfwAjz
fjYLMy4ytdmI6BPgk1x9FMHEAANV7g6ILnrvMFrGcm5PiSrd3EMMTH1L4cqBo0et2zkQ1/ThqEWA
TwE2uC0Rkf73M+DymczZrs3wLmz6orsf3WXp6VEodiF805BCqOngq7Q9BPlD3gSBeuJHFbRkod0E
2zHQxaegZCi7rYyYQldFkRsApCsIwG4E3G/We8jiA6P/28DUbLUvICzcpCmb/oPSsSo6UqEDrqe6
AgAna0MLXrJ06ml0FuX42wZEsPgUXM100BjRihNQd1JMWaRiD0w9YyMlcXrXl8YIshR8+7O1Hojt
UhCLPpB2uj+AK6ZwflXY11voWCa1KjqZ0bOso/AVjJCa9xWKljY1BO56sK0sZe7r/L+CE1U4wbmj
jf7DHKtm3ICFTe6GhbblCRuEfNhOedr+nsyIxnWqaEsS01c8g1YXfO2YlH3Z63ZfLaeSoxzuMiuO
H+MwT2BXKI7yZ27kAhw/U/3wLgLp7JwAhcdi16dQSQE6MoLdBXNX3+SZSIItHTrnS41gTnqA90cO
0+dpUvmqMdLoZJhxOW5p2meQaxgXISIZ0u/bhAEz622TWW31ZSxTTplpJtgFrWKbA+WG3nUebWwn
ewBki+i8nGaYJbNZhQ847pXctEM2efT1rcDLk5HedaUJ51MRgk3iSecxuOOQAY9Yy7iPemgZ/TFb
HLKVQDmECGlDMpIQdZ1da7Rc966oSnnbTwrKgKIBQNg1RnU3pnJ5iRsbrFtLtx0isQiYoLmpTjVj
JsP8mLMObwWWQcwBrqhB6DAX8VZn9G97AluK0csFnD6vMCxNJ7HsS+JOA0oKZQXTSg9AaVJnb8ZO
bh0mjcEnSlpFc9CdGGhs3c4iPloyiK39EEdixX7ZyUPXjUEJPi2V1cOSN3HxgfNbSj8wtHHyIUHQ
Ds6s/iFSsGC3ZRUNgD15iWThiE6ZemX0d+j6TM7JrZriPpwho/vujFYI0JV0oXqIZwfkSpD8XmCp
Nj6jSgonmlFurD/mmu1UG4TRUovdlizZLu8iu9w1jES/tzljeE+1Wtlsa0X3iLRqCT+0YPqn17oT
uELEZGmpFwDskIdqYIB1rAZ87I8lopK/BZcj/AyFb9JOl2ZSHIbeGsbHzihTCTEvmz+rETl7lpC5
A9lANDcOPG79oHdgVjf9EjJ3QLOBwF6EcA3pQNXcPHkKjGUzpdLghwYJAw3achlQY12TP91IhQ1D
wimKt04z14aXo+zsTy7hcwtSEnFSmwy54f6amvZTO4SL3IwtrkcliZIFvSrs509tGjgfQmY3BukC
cPydbnU4chuAisAqlxGU5QIVYxgZmd2OGztQ9SszDkbwbuEKqlcrAibIy4npVpALpkeA4EbqmUIt
NGlkb8UMtiAEe4jehGpvNDT3/RkYDO2qAugoaVeqt7QBgcbtajXG2jZJW+62ACFMy58WwOBHe8qd
n8wUIFJpAUQAT0z1JLylzOdPnGImhBAp541jzKVxEAUuX4ghDNZzDXawvC3dce5OYW0Pnzngq8fe
0Ide7pblT9GJ+TdQ2xj2V63N4LkcEmZa2yZEaciie67ZPPZ0t+yYXkOIcw/a1C7NdgqDYPEaIaic
2O6PJfim3wzE3R34vZVHRLu5eVnmYUn4cZL8d6TEgBYyhPUD06ealHACr+KTrY8OuXjTOJsyWIh6
gsGkuYU2U5QeXhY22JW1yNlNEeroGxLZ+cvg2t1HURvt1ylX8zFDXCg+1W1m3ijdsVYC6ghxJsNl
BAyuQgafblaQ3Nbg117MqHEK0snSqIBQE7jZ8qqePJSoAnqZeJGoozNqTrqbRQStxx0t5xA5ABcO
FSA95Bi02gFd4ITFIwZe9VdEaqOneE61r0ZfMLjJFbfJLYpWmfBoUQ72FtC6c6uSCRIIdjQWICYd
Wz6RKsAOeWCOx3WuycwOwPy4QbZb3LXWVH3XsYAevX6yEBFw5wy+t3LKUB4mF4kJ5inAhZ66WboU
ddw9Gwok93MLji6G8xL0EnGgwH62QSInB/oH0zN5Yf1FWil2UMIoo9eOqDd5Wa6r77UGWmsDQDic
Doiz669sCYRUKU10aiE1Tg+IQ1irzt1iWxhpNGnqtW7fto9F3TUAosVi/JA1F+YGEj5I3lIhKr0L
F1V9jLFOEV5d9eFjjPDTTy5zJXdan8GJpzBFJwHaVva9YBI3AR+vFbXMMlog5ETKyKoZSqBAi5gB
oVfwTcG1Oql9VCYF2TYCM0/byMTdjkEt2hJb04gYU1ho3KAvESNC1AHe6g9pWA4B1/woXxAsH+Gm
iNx+CFVI/WMkrngZAmUy0S/V9CGJszC7kYBQfks1xC+tVnGWc87Wf83Rpd+hU5erLYJG0WdVlslw
rOMFroUKlXvUsAcZ7+F24b81uFMPFtKMxXxyJIhRkseBPkiZ4kK6SbtJfp3Hicn/1LtdcEh7qhYD
wl28rzAR0UmN2rVhDJnROizaMt/2dTf2vgl9zt3JlEIVtuDoqhumoG3OIaz5FVpf0oKGY5mkzDjR
g9jZRpdU90UYIE/B7tU/pUSL4gDcCiMkTaRz+5TKPnlM23n5YcBU8CcDRiRTtx5T+24o6xDn+dle
IBY5tKrdAG2zrVWRBfiFrC0dWImGUpwVR2l4sNFVYM5uW2W4myzyywO9+Mj4NrXT+Fxag9buISTK
u6UL8+YgkXP4GvdUFjRWq/wJMGYxbkabF8c2cAt6jMT/DLKHXJ7KrLfnDc2DGeRto6GeFhoSZEqv
zfSYqPDn8BjSnfRMfYrZvnFuWCQuQ/2zMx2KhA60QLfpRjlZVDtL8CHvc6HtBeD/HzpjNulboyl+
9Utl57RTpP4YLGkOXL50+pfVBLoF69VUpApW4dqnBZAkhugofjwUKE5ZkPRDttYqaPJQu8DvvRmT
02UPZ7wA8AopZoPEo3od4cHTOXfs9tWVeaT5PT22jzU0g2QDszm+7wADJztDVNajQT+cDTcLBgLm
XMbBHTTCGLpm2rgPrZFl0wF6JTbG5jqWAR9Tf9SMju6UXphu5NldVnOStKbrH9wxnEJvHjMst1q0
0MsjkYrky80NLJHZmRk2OpOTZmwthSRIXOTBMQoZkRGUOkccKtOy4UP+1yDKV4InrQ1urO0MTfvG
LqeBzZcDTiKHihjHIMXSg/AzGFx9T5vIfUi46RB54U75JmFpNac4CkLT0yZF+4F+xCg8hVRIvINB
q57MYDFArosqyjFwaNRjF9UE/LYn39PyGpIryjYVoRyhQ5fRgJuFYrekQUWTzazUXmc4BXSpiIS9
7RnA0ITU9fKJfI2cbix1A8ZaS8Q6LLaYHzKDcLoZZmZpo53Eazbd0HReBpnQGCvjaBtPwHk3A25G
yY2o9KxdWSVkld8pb5RC2MM2H3jPXCu2reOsxax4/mAhqPUlKOsWDYVIAKdfYoLJHtmtrjnpFDNP
4aigl1p2FQMAghc1bMoEVPkdvQf6YGHZWp8DJw0eu3AJ7nTGNcGNVcpFbZHO0EbPdUcj3yyzIeeb
KrQQQJs6Pf+NQWD1VYv64PMMBnTxU2Ulv5mAxBh/FaAdNk63DMh61xGtMSNw81uEs4m/whqi78gS
ReqACwx+hvOczZIKF3UDX1NV/RBEtUEbXlKDeXbDvI/PEBXQkWwZiKPSwMJDq4dHtnOaulmjnDQ3
HQSjk1XkYFcxBbSPDMgYWgCDSYKdtSgHYBqoZbwx0qwvnuAv9I9z0g8fRF62hG3A6S3I+mj60lhr
vQIXZDihqwAyzElzNd4Q8wL9I1sSUoScRTEAR7NtwwsDB70G1YBN21CorhanejfeBM4EDtLWbDQv
GePlW+mEhh5uUpyHftWM0Vc8GqzhDe374WtvOKC5qVuap6irgN+jbHNTAoSyvWBmGIcGUwi3LBBh
/DOse2PaAf9GxmXVvzA3CxCPYG/Th+kg/wv3ix2Y0WcE18uP6RRzemKr6I6zLHWdgUxk3UC2Cc1N
ws6R+4T8J/HsVKAQMce6eyjdRNwyn+0KTM1peD8UfQb4hpa1/dy5ztBuql40nAZwPgHthZAb1CKd
bO+XIK7dTbgaIW9bo1gZ2SF5jqeFRvIi26Re9jUjl/6Rnzo9NVxWyOvTm6KLKm3ReQvUAbCS3GWS
12Uz68ytpf2MfBNzoCxzqh+tO6hmY4TS4erIelgYgDbAiFhNp3WbcLWh3SYiyONDo08V84K+wdGC
7pBo783FjZ9p+kv7nt2Yofxpyj7wjNrmjmMMwBA97EFO07i069DT0xF1F/7TofYQMUaDIFELgnZw
E5Hq593Cn6KdRPMVmQa87Zth7JJ9i/R9RMEVDfemOeirIIAT3S2L0JyPYWDNz/l6ImlXJFS9VenK
Z72hmQlEqkpvwsbJBGo5bvsyMP6cDjl8+fucCwJ/sQL71pABVMlV0Y/fOgSef6F+YN1aWm4hU6Sc
wNmGFoDoE6w0HR3mqpx8lIbsU9PgT7iBpBJ224VMi/1K3W9/M2iKfjFAX5JGgTGiqQlkUn2UZiYq
b2gGiWoNF/S2hTDkIyox1Af+Lko37TgxKMhMWek7AUsIJIrVz98yNdLdXobIDXcmFXH+jcas40HX
XVs8AuTBkXJPE0cwg/1pEAN9Jc2pbU6wst1X5mhmBqHeiNZLAo1nuA/ZKJ5RVdM/Tq2Z/dDYJ1/b
fCrvIiucVwpIQBi1g7n4AeleX9nGBu0zF1W6X1Gu4e7GJEZOm5lL7MZlp883mZVnj1qapPZ2AfOb
bGwF6OAFlYsQ5hpmnzDNEFmmd79QOXLZMHbedVM1Pk1JsnRPJYM7OFBu033O6VGC/rQt+wWsxegc
gIuJGtRPQbhEqlTZm7qmED2Oeqm13xiR68XWHOO6uqXPUZ5K8q3l0IB9Mb1IDzXoCUC2ENzJp+gD
eYn5zQgDstECx3oNPHYH2G3Rk7pDGgf/hk3NhKmkwSyq5LAs7gw7rMhIpiupu+y5qLBImwmA0352
gfZseyOau0e3sNJ7iDFNcjtWme2lSs8BWaWhKEACJ1bo2XSVK1LKYZ2I1mgpfkDRDBq6bcRO4QOW
kWILDit4RU0rTB6r3m6SPYYWZuE1pjuCu3TM+t6gHVhvjFjnV0OaMc2T6QDtBoHtZIfMyLPoRMO0
JI/DtQcQfNHO+kvnVNpPqvOCtzuW6sMscwt05Zw0coP0Yx9/rMOl3YtwmnsvMyc6AIs5tGBcRVDu
QdEljwaqRcg+lWW13Md1LbCHhTaDBRsA2zC//x8ggFLr4m70pTNEJ0Q2K3U3mHHgbhY1T8buf8xA
NBa419xfggEDKSMvqgL5HKvIvBFt32kPwlwv+V8twBPKpJqPVTMXyst6rq2558NBgkjHKxqdF+RA
pVTowaITvroQnQk/MwadGfZUvY/ss475XylAiADRNak7r0k8r9Kr5wqIEDocR65yp8I4k2ZNVs1P
2Dm93yN5sAsQMPJiaTr3M0IvWzpG6psWLNQXLskg020gzyXZOaS+RFyR07wk+qgEVjeMhtTqwcQv
/UPfUmNL0z7Te79VS7fvEbhE7DoeDu+raP4tE23wamnsmWL1ZlDnq4S0dWfKEr8Pmo98wPCLiKgd
deFoPv0Eiqo6g1z9/qKXPqiy1ttLSCx1zl0E0CtqVCN5tCHP0a8D5uQ4RnwD4XK45iJ68Xv+sdSZ
dGYBcXIMaHf64zAYj0AnnAP/WttaKmM3Bxp6R2B6vLyVy64aYTd3anG3q9XxlZ118XMCqMNcehVJ
PVdHVXKSmbKa3pfMkA/CEfa9rBbnivL0xc9Jc5lnEMLCyfLtphFdKEFKTb1fQT32cYAIPYc5zhf0
ropT0oBjJBsb/i879Y9FV+HUP3bqADymN1pB7YxTKi0yyz6WY2N7/7xpkDN3EJ82dIWo9pnQLSrb
Lo1Hq/cV2oYes/vuvk/HACE2KHzvL3XhW7msYKwC1FhauWdKtj3CSSBDkt7HSM6EC8uAcw9ikgH6
v65j6kJ3JPLDhsGI6UzoOioI58BZOAdJK+7LxQQPukzhlT3xt1Auq8BQEBh+mo59/jQILwIAt9l5
AdKJe6eszU+BO2nTaYkT06cvGJhXLNT/VsrFVUo3MZTWlaFgeL/dECaGJQptodYnReg/RzZlhpZk
qTcVMkQYeVXsT2WJkltgmldEbP/zcHobwJmbCIcXuqps/+XKggyQgOQVL343aNLw06CAIsOowaUK
rgqz9AcFAtFvevKxI1MCWVOmGPap76Eh7FPdrWk/p5X9uw9c95edqTnfQnoI7GMBMxYcQY6k5wZ1
Vhnu06qFZsCfSLtl0OtzD1OnDhVR9EvADGaL9ayaRVSbf942CD1TTICdsXRpn8U0w83KOI7NGUxr
Kp8RfQLLsET6h/dX+TtIo4hNfEZr1FEuo4W3H7FJtdRixjEzukIyINLGbqsNkemP1dJeuYT+Pm8s
5dKqdC3kEDFxe7uUDu10cULFUkPAlNuiU7uCCK+c6ksPhJ2hjam8tKQ4j42IQblN41p47wEr2s6t
jYzBQlEHR+GaCd/fYRhhPd3g4ob+yZc6C8N0N5O8t+rJp2eh0dLLmZ+WI4A5yv6butaTnRRldeWu
u3Dq8MWjyWVgryv/MhoDWl1AhHQmP6QqKzdZPiIw1Y+rJhIKiGZ0i05r9Dq6PahfM9Pm6Eo0u/B+
HQMxECyRCDN/JSxVUMWJ6prZT7QYYw45Zp5q+tETSNj8+6d0UIcnwlg60BvrbMOEMkEKPmVvJtb0
AnC3h8DF7JcQmF9Z6eKX/GOlsy/Z1RpyMH0++x1J6BP4LXlfuOUMFcYc/BrFEma0jtz/89Fz8Oww
LZ7PYvpxlpRBEguZt6SjH0IvOdU5vCbNgmFA97j5PzwfJ3zdo2wcfKzeHj3YddTqDlyRFtzIdw5n
+COvqJOiOOk+dJ1jfJkZ+n7/9+dzKANB5bnwB85zIXSkKVHHavJHC4Hv0aohG8XDr34a3Ss30YXP
hxMJJp8mQUzJc6vherbKYjDk6Cft0D2iCCr2MxYgnxj11rdOEAJkjPUf7z/dxTUtE/t6xc40zk2r
4pm2orGOSwcAwjlT4Da7ydCM38UTIkjw/XWkfGZw5dY/10n/pUYGEi2SL3n+Wg2af9YQdI3fjKhr
gUdpl4OkIzbuIrR0f7//lOsRe3vPUhxRmmCboUvpnhviAr4rUgSVam5YO4KHzaQ/wzbjZ5n35S+B
ukl4Zaf+fUmwoIDo48B51ZV1lv81nPIxgraKCL7WUqAiQpencXtlw1xcBccJU2fMovh8b8+D0RbI
Qk5d7eflBHbFhS3wwU2keeVh/o6VYnUxImkmVBochbfLMO2aVR1HnY94jnbT4c64j6Ygv5/16t9t
k1gKj08pQRKBFT+Lle5o20wVgtaX9NBmZEH0CS13hAbBTg8MIodTgTTnIx5EGVWuwTX//ka58EYR
M8KGCOlE7NyE+/ZRUXJcgpR2qm8HUX+rdz3QFyhHn99f5dILVQpteaIlPmK2eLuKEy8lBlFl70e5
Ge2DJX+FmJt7ygJz/P5KFzY+55qAwnK6jT3J25WYLoyRManGl8miH/rJCRP614g6M38e+gPSqd2/
uzBTD5qSJEzHqpVk/e2SVYkpgkBywNcbbXokPKMOJBf3xoR3u3//6Yy//UQE3XvFOmwXxWpv14LV
F4GJQdzIgueZn1bLuYbpOSSdDdwK69TaTfkL/uv4iqmA6RED9WcTue5/j2VsGN2WQGi5CZ2z7wmy
eTJrc8UwgOl9RoOWkaUTt9pxzgHZv//MF76oyy0tSKZ1nlxfE6s/6lel8kz2cdz7MUivG22s7E9B
3ecw+lr6Jsg54vKy+9clLWDk7COLP11cA98uCWqnKLI4aX2sIlBosKXHHLbd6ciXb4sRQvr7y/19
BlmOlBCnFPIled7VWkYak1HnNH5kRL2PkAWMTp71yip/n0FWUZhhEmXwoBNn9mgZuGIrGIPGjzt3
uUc2xzlkoQu4epVsef+BzpfiS9FFZqNSl0g6g+sn/eOTabWFAn+vMUxHXPXUlqIFtarKfWjH1zKk
i0uRrQgHt3s6g2fxi+ELiLIm030cQYojCcsL9MFx5WaFV97f+Vf676H+30ru2fszZuGmaVdiNBFV
437sA7mzNGQ53n916+/98+JeV+HOgXBLZ4N66GyVIZkNA0if4RtkIiin2vIzL1j55OvKQzch8VB3
dO/wPmm9Ca3CK4ftwkNywgyb9Ukb0Hd5++VSzI4xIkL60QSAcSo0pz/GK9ng/Yc8P9I8JNmJDVEC
uqNDifB2FUS5pBUTWfwiteGh57BRY30Z8YOJ3a2Nrcs/OvSs68FJYPub+HpRgb1dr180kpNA032G
gvqwBSSevDSNQlfu/ee6sBlxwF4zdRZCO+8sVA0gf2atkCYclh78d4A2GlpJHU1cmDaIGFxZ7sLH
4i41KcnXL0V58Pax7LIGQw7/gJLZhopUJ8ktH1dd6dlceqjVWJ0PpruKAPJ2lSk00VBBcdOPdCfx
F5h2m0TLSupYaFbvv78L+4I2oS1wx8RpGeuot0slCQoNaKEvvj5FwxeF+4oPEWvc9VZf/Zrm4YpH
8PrLz86aoPfGtW2CfCL5ebuc04x9segsh7kcGjlLmP/GHtH5FOKysEW41XxAtAK/4hyvjfcf9D9X
+r+WtrnW6CzS9nPOXmqehUlb18CN6GWG9k1VWPEL83/3adAce3UIddBji/rwYem1+sXM+3oPrl0+
10Fpfhm7IX8YaJF57/+qC1+aEoV6jMaIIAydvY98MowwTi3MO6PWPmKk1p4QtCg/gSBLrryAy0sR
ZrgnJF3jsxPpWgv8fE3ypTsdvcOyAaJix8VdqYGq+D88lUkKYdqKO/38ds0Hs8ZmnRsChQ74Ogg8
d7tMi6InuNbd4/trXdjAwuCBuI8kSfV5YKtnkuykdRafefiSfg5tpX+aGJ7f9Rk6Nz9Mc9auBOyL
KyqaLDieCls5Z6E00vI4NNJi8Y2xUrDLkUME9YVLSR/Sd8zCa37K5+UzoZQIR6zhhLLcuS1vO2iV
qtNu9tMoNHeTCd9vqIAPAUfIQUqGP3RXyOP7b/XSZlnzIqojbnn73FjZjcAx5qFNR7VQ5RNgCJiM
QGAP5ZjF/59LrSH3j8ylK5nXhuhV+IvpJLFXIJz/IU/Bwmy0TDfnK1vz4su0BZQeySiR6+ntasjc
SicC9uC77WjcjIjTH3ory36v4PFjuKA0gaZrdWWPXnybikQTYhWn/dzeckWiVSO1pm9DurmfEMc7
dFUTH9Yy5sq9eynAmpAgDCqsdYhpvn2+DvnMRJsLlgIUt61zBebGnZGlnAr3aE1G/3OIWibZjSyL
K52Ca0ufxbKkbSBXF+4EN94MQOaU9RFWoAE7MUVHayTZwE0KW0+wr1dWNi4tjb+9wWGTRPjzFK62
q4GBc8pXHZqm9OArBgMwvjkedkjcJs4Wm4xo2hWmZY9bCcTWn+FyJsjHB+4JaSjUn3UA8NHWKawQ
eWZ4wWgbzlPgbBq7bjHaWcwRRvCIro337yeN9jB9D9Nle6iz7Z9HeWDMKHj5deZk+9HV1A7SfEbG
pDtX9v6lwMUKdIm57ckqzu56fUCe2BqXxR+aet6HZdQesXopd3o4L7cIY8yH9x/t0llbJ15kFSz4
lxMncFgRhgiX+oMbuObe6kV/B5YjCB8HUZqOnwernoKRtt3T+wuLSyvLNfNcrwTytLOcWobcczrS
Dn6pTWa1W7rYem1cHEz8DpGb5oDXrnL2uEylsTc2aQSvv4b+Abhwsl9GBAOKB1gXqYksegydJyit
0dlVuI3hzQixPt238J31I8Z/9o3D7YaVKRJh+NyDvWzhkxDJtiDRl08JEpogc+yqybGbbqPhGeCW
9W1o+/lWt1ezODg63Y+lWxaUExwgMjvYJPXzPCYKoWGnnkCp94i63aAfI/DAef9FXdgRFjBASV+d
m4xN8TZaTEmBnN16ZDk/q15XZWTaTZJG4zcwLnW0dyFKdfv317xwVte6EUoaQyfumDVY/hHvK/wR
oqHTRh8kXfsdhJR6hZqU/qSFBbE4EkifgUEzUG3mddECeH/1S0+Mo/YKPHQFDZX11/2xehPSupwa
Vp8tFZTAwcD3dkSNva1N08dBd69sxfX4nmWdQA9sOincObT2z5IF1PjEECCt7oc5jgSo6XIUNjAl
o2uf8sKWX5V1KOpd0muatW8fzEX3FEpWPvkWCggRqgu6oQERz/HgRIE0Rbw+WpbbpJ2T1/ff6IXL
DbUwVJwsRjQgks6+5zImrdRtplwm4tmYHsh4dj2MaMTgDaZtXpmpXfp+FoK3qKYhAfNXa8pCmGau
oRj5dbf06P10yF1asWZOO9UtaHhIZLmvROhLG3ZFAjHAg8+DbOnbN+uUUdiJqF5AzCAeedelK3FW
RqkE/Je/Igd5pwolpm3hdMGV2/xCa8LCtkHgHc8gke7q26XRASv0dolmn2hTH7kWMi/vgKo1jpX4
+KRaR4kZ065oEm3ZVEPdXHnbl74tPQnmpwRSk6H32/VpiOak7QbxoSs+OBjk+Mj4f1/wFjm8v4mM
SytRK4DQ4XoSiOm+XSk1UJoqwprvatCxe4gSmxYjOHyt2KFcw2xg87+cnVeP1Mq6hn+RJedw2+7k
SUyCWXBjwbBwzuX4689jtrQP7bHaYt8hIU11lSt84Q3OlJX3mtXCmsXJJP8GSio/A5yyv8hZroHH
g/P3g1NQmTcRCA7hIRhMVeX67/zdSF2eZ5p0BmEG3TrKDpe/U1IVHOvQKPQUXur05HdZW94CDQ5u
WvxoINd2fa3BBVHiWwvjR7SJgnz6Sr2xwA1zSOBgAPLOT7IVAUy3IMH+bGTQxyj5qhqmGpNqCRf9
Kyk/oS4DF4K0EGspPxvhJcSOE1s/TKlBVBUJYlm9JadLx7ONdGmwxww76dHTzCxUaksxsnxRUiL4
LrhG77pxjH8Melg+6VEQ/OqsYHjSyzTDzCaute/yqEY//X522Sx8/L9cvDLxSUGovb7RAkw195lk
jjkGLb16o8lNln/dWFjWbbGuPEA0P3V1bqEtK/rAYITlZMPk6SF0UbUVCIc3EJ+vj/I7EFwMA4QJ
GIJCVZaa0Xy9/HH9c8Jjv0ipKFJJTepTg2GI7SrSCGsj9psZ2Q0SD32fOERBsdDt8Q1WMNYPbAkf
sppt++YhmCbbhiJaYtqDjFYPkr4XTbgrp2qIdqPT18oeWGhZH5oeTTi3wUrJPNlJMcz06gmqUKD5
yq/MQY4GhkcwWnjSldaLUmKvtJsANT/4rWL8SixFCo/GAAfR0xDtfi0C7Kt2HbL27POmfXF6kChH
Bww8fABhSFh91yOqlBXlsrcw1OKfWLv20d5ExbH/VYRg3D1q95jzIAJj5PsazonvKkgCD/hcZPAw
3aAKTWPjEvvdMl8sOiUHqmbgrSgYG4szowozBhYCv9SU1cb5EhU5N1qoF81rVUqwG205BL7vp0F4
zPVmxJO1UlWaRxPeLTCzO9WVMIANj8JuregYOHJ9plKrNG5Ne88HIRbSxWtpEiCoCDL9qahzIe2R
fTYfJ1hogJBSSdOPZp9EzlfswsbmW1iqHcoCaGSowLux370ZfISAkbSe8tDFO1pGFQEu87gR/PyO
PJdrMVd75nIFddgldDdFrRdZi8Cg4NNG6ruuO2X/b4sg0xtM+LB5lPVGpzoTdWZ/W7UDaKqcqm3o
UuYcf1nA97ONgGjl4gUFx934u3oKvvbyRNgKUqNppeieVsBH2AWG8pl6lP6Iw+Pwcv30rbzdDDWD
YaicgFhcvGayU+d9URo4mEo0ZpDbExVyR7GFk3MgYPg+0wQK/z71puBHdR2AE++ns4hwgylSIwwW
NHQ7MtM8Ny0KBsdexennn5EwdasXuhKF2fgx2YRiNGMIcS9XM2xGWr+TonmZBtteg09yqk2MFtC3
z94A1vfHTC6fri/rSnxiKzio2CZQUAf08uWYNgW/TuShDgTAAq+LGNVs4G5n/WNdOeR5VUdBNZiS
W8jqwRYUXVv5qIwAZnPupPM7FvsH7W1QjzYbmhSnlXalJbX1Ee/z8lGzsDjdCXwpICuk3GKfckj+
EDZKVFfu1bjNtbtEFt1XtCvHM7Ydfvc1SiUdQXs1R5VkRD4C5QTgKijOQVwMXFzkk2ff7LFnSdTO
RJDVmCnEUjp84fhLWLoFQWNgN2Y01j6idX8KE4EYlYaXKbQrdMrxwKhjxd9jtWD4z7Y/gJcotLnY
FIBHDvYJr0O3ceZXUgAbfDM4Zxqq+D8ttn2fTQhIYPwJuBvpeMh6qMAh8L8VmfCVFxcLG46CHZ0s
qj/LnddHmPigAWt6SWv0mKRa+L2HSrxxl6/cFsDZKOvSlyCvkRexcCwMx9fJobwBH4a9gyQdnn9C
OmgFre/r2/pD4526p+1wkpgUuxpMzeW+hkQCDR2vcK/uLKQSzMy4020RHSLJmM7WaI08Dpn4R287
bR9KdryfMODZWNWV3T3DpagVWrRJmPLlbzAh0CCNFlseXtjFWxobArV9xT8Wdm+8YVgfbCEb1mbN
TuF+BDBIsV5bVNHsJjVLmGrmnKDmr3JuwPWacvjGjlHuaYZiIDni05T0A5LBQdTjEjpZG2/C6qwR
iPv9MJD5LH5DMsrjEKayhcKsox8TKOYutk0IroGJ2ReaFW/V71aOCPhymuWU8nWexUWEgIpDasZ+
a3kQ9mIbtRsnOVSIg+2FjceOVeqz/7odPYPaQfnMlhvXsXjiRyOudx39mz3GCPYpQlDpy/VNuPbD
uMrBXDhUb8nCLr+/UuCN0MuSwdm19WeLrHRntF2wMf+VV4Mz9f+jLHYZsRNRgRyZnpwowYHI4Jvt
CPVt6PXvHWrVN00vtI2D7Hy8LsiiwY4RllF81Bef2EKzDCnvxqROXIzOEbUMpztGaG31dyVJdb5X
xsg6K2Y7oo6hAkWGHRf65un68q5cJ/QdVYp0GpCvD6m1E7XKbKdjehNtsENsBgSvsYprmpPJG3t6
5ZVkKBA8BtBOKHfzl/4j8k+MBM6XrXILB1H4M4FwtrMxHzxkQT3ew0Iczi0iETcEbsZG0rG2h8gV
iT14Ayj9LUfOUGSNx8n0mgk1vtxQO1cfoq1G7tpSAhe3aRlTaiX0uJwfqphjEjF7r58GXCgDJeOk
xtob+sGf//6jOSrlaqYCXGKZqmNLgvmOlvHSwCXcJUlUfJ8L3PeRAN9yfai1g8G1AEoO8CFmGIv6
g5Qj+ViW7I9ssLSbwJCqVzPL1LuILXqnDmjdW2a9EU6tLeRcRgOKBGsIGP7lQgbxoCUxNq+epQWt
dZBA52cUc7vygPhN/PX6BNcH0+fy4O/G9GKCeu1UGb5IhhdhE0+EUszi8Up8Rn9L3zgAH4eicsKd
zrsyc0GWV9kYRUaid1wyjppOt2SKqIj7xvRSTuFWo+Hjjp+LNGAsoZfOvcvFjkeMIyG4Uw3PQPkA
qjqPVoYK5fH62v0ObC9Dnrl1rumAewkPgMFefin0gLSosULNQ/45GI9k3JH6ZLRFH97iqI2zEn5n
7S37Sv6ZYwuCqDTPBEpuTfKKN6T86ugAPd06iys0xZRYJfNDS89CjReTOhwuGqHU+9gX9pfBMhEC
UEI1/zVBNHnpSsgSRx/fUekWZSyU7VF6jtWdQp3HPtvI1Nm7uLVUZQfbRVJcu/PN97RNDO0Uodv4
bhkoXyBcLhn/Yn+svde4IX7CrNb+IRA8LlzqNBjWJJ1a4iZZWc0pdMrWeoWKR4U1Qc+je26GNM5v
Ezwxnqbc6JOj35XTT2wp6+zsF7gm7McefJYr4/D22iNTACCsAm7tArPLlSMlYex19DTvtV2AaMN7
mvhhdyjGWCDhQiR0n5SSiTNhVgn5BnNLxBoVOZN3rWWjfI/qSB1uvIIroQ8BpTO3XsgP+aqLxzYS
soxdRaJ5RHQT/ur4dAU/5CqE4EyhN7KhMCcxBqGh6aRo01NVR4QeuU50LuzSqTee/t+7dLG9gDCR
USnsYsVaAkY60fWod8q0y7Lwxa70BvGVGJk4rJmH+t4eLXHAMRsVkpiuZiHpzj7UwxghKE2j5yoh
6VSV+ev1Pf+bAbf8UbzbHGGCYo1q2eWen7ICmc+0UD09HdsEBRccl++iHGkUtpoTvFkTzZ7zkEfo
5DQI0cdu5siTdANDSqQ3WZkN8VGPMlw/N37Yx5gRiAKkOsUmUrd1bb5+/nhf8asD8TsWiIiFRdGh
FeeX8SEd+8q5Hx25/T5JTjLuuiaxCxeRTVm4uF/hH7bTcWb7omZikM8SClzanqsrLRHnEOI7oJHx
Uxkp3c/rv3blglJlld6kbfPXPkDnDexSMZmtNSAcmfyS4AE7uKOGvObGqnyMsigGGHMDEnaOTffg
clG61jKEHcqaJ/e58zXtArwygNN+0siVURzCFyhDcrtHFmpoUqSoqhiW6gZc5eMbivMYPQQIiCRT
xLGXv0GCgY94U8VlzD9e2Gs2ur2ZivILCv4BIsOjc04BqG6c5rUlnncDB3kmbS8xD1GJtlYjJgpd
U6diapzFN/Sk1Y1DurbAgF1BO4AyQl5h8Vg3TRMKhMQMr51VWnagYIPw3ONOQcLUkwTvh0HDx9oc
kOweoYP4+97Oh3p/fTutPK3EsCArMVIjcVuCLvwUVQdIQ7pHHwxDGGR0nPfWKYMnnZAm3nj2VhZ2
pgSCBCdT4lZa3JIUN7ohRyrdK8rM8EaKjU+TiIONzs/qKLSewGNTseNMX+6aimWKUVTWPKLa4MYn
O9hR3K0eri8cR46/s7jPyPn+f5zFG57jrCw4JXOSH+f9F61DX+qbUxWJ9r20AHTdynqo9ifQnRbC
PlGNtp+PxhwSjSl6Jge9UZ3KCzQwdN5AeyxGSHcU0x6HKzXBUSnDtVRTBM6zKXL8s1hFWca3+JsS
8wRmUrZwXenr76nlt5XXlHraPSbzNYT2pt39LHUfJHoYVQLdt9CfJKQ3FSXfiVms/oiQVZ6cAnwj
OlB7o9Y+SqGVKJ8AkYTDK4Vd6TOWXWjPBGnQBrdGZ2PfgEFj8Av/lcTa6yWSUPuqjShq6SYeqVOP
soc74R8Xn2jxlg8k3VF6mO+NCYZiZH7SCX9DaH0ify8SWT/qhq882cB8Hmt+8K3aO0q4D8JAxhem
7utmP018XvTv4ri6gzRgEE+gsfhFEYqduCFq/wNTEupDL5Qp/qeZMILYEewIgicfF6KdU2R1+c2O
W7v+IVIcO8m3Uye8NVDmGB8mWYq/iHEM/X2F9XBxRFLIOXVqrol3Bx+UF4R5suRkmqixnfHQmYpH
uTBq+T1Hv7NmvlKJHXhoNrSdxKS+oJ0JI7/p2zg9lEPZFo9xBRTWlQfDjr6rDQ/fTWPXGcqULIzm
Klmtohpi5J1zRmjTjzwgNlACJ+RtYWqUArHHpFbGGyyXbNul6y6kT6mguO5iZoVoq43Grv/VLGPz
RggVxXxiHqI2jYf8H8mom26XmkoyvKZTqTp7G7Sd9smPYr08AHXCdtRCJM3+0ge0Je+mit7kFxPN
u+J7kCSSslOtWpy1Gn0DojiZvpIeo8JzJwkfoT2uJD3YTVRD9dt6ivT4HGRFTau1AbmyQ3lLUjCT
G028kAn4miOCJDSTcH0mtJNjQyvfuiay+rfGkBp1l9Iy+R5UWtjcFlGO1m7QhBCGB8oK8nnEl2dA
vTdlQEdoxSfDMLED592y5CMSsDKCKSYCWEMGdGDPh8jrvSDKwt29NBU9Pogaq0E6iVN6Ixd4iblT
aajfMLHwUa3CqoIefCrGJ6TqcbGwqSX8cNBG0/inOdwXWTJWSNfkYesmVAN++H4NydxKsPy+zW1n
+Ok0VpQd4r7ksxu+PuAqGFqG5FkCaNQuxQ0pws/HkcpDig6ruVM1A+MLOl4q1k+dLRRXQyb8R21Q
qqH7RcEOIHgDpzkLRZPtA7WWo30+SFF2VjCzymg64BqLjrwTfykwA7s1cU6gzoGl8ZNsgKE72DFY
mBuqut14UzpK1BzLumUJGtVops9krNE94r5ycUp7U9QuBnicLCscSRiHcMyCO1kRmBFjNIynMizj
dxgmeFPpKQo/7mSYbbjv+y5ArbqUYmRVzLpNXL9BheeEwOd0P9Z2dcuyMSRVCdKTCo2ObDfacq4c
ptjBT4WCmdl+GWRRWz+BFuN3ajctmvrGMPq4v9WqeYpGI5/9KShbgRvVm/xnjpyu8g7frfsyRCJ/
VFJV+WyACAxOEabxXo9jirIfC/wDaD9VdX3iT2heB9MI44PaIBSHHqt+uv4MrIQoaD2APrdJg+kS
Lh6Bwc8ldHvlxiP3rYYbW28qSn1qfRKtWtxyHzfqQUnDYqtmsjIuMCRyDRpxcMm0+RH8M2YNgTDr
lRBeHGvjiy/hNBGRYlUgT4V6HKie4d+lVP3z9emuhMozJ4hqIoAZoEGL2luYV2iN6tCrFPi9j2mA
RYeB6a6LGoP9BH5PbEShH0tfdLtBLGBBC/XaWSKuEKZoKSfAc4qG0Hjqc6V5R2MydBH0QSO7FtM7
mNhqFiDP/z5WmaUn4J2omJ6Qp18usFGqTeljJuW1OgYZeqWKkxEYw+n6eq58RoKhmc5JzohNwyJW
aUJ/lHGNGjxs7awbin/l45imOK50QkvaXVT7qVeaiKQe/n5cIARU2wx5hhIvxi1jDY0wnF08qbDK
c9qK6EmvC6zcO4IA9nqDFncdfbk+6PxHFwETvWMFAJSGUgpomcsl7boBA42ZKq7ZU4k4rox9n93Z
h6EtvvjYB3rXh1PWx5vZlmwe4rTFJKuJ0arShJoetSiVCcOXm7MZK6pnlr0ZYGtUJBM4CFuS9inq
g9Ot0XDeXlp8xJNd12q++FkHOAQdwb92aJyqtQr8uZD6z6o8hvrGXliJW2GYkwmQdMiGsmxd1DlR
UYdjstc0LapUVufgFQTQZQtut9LIh65F6gFrC7enD9DJyahAAeGd7BmAG6Z9Twz6PafSPqvQ56PP
M1DrnoLUfHdEJjl6kaVQV0+dXhl3CNjp4/fr32nlM8EPANhBsRQBVH2RCOWTsHytr3ovj3zf+eX0
qpns4brreAw0JNT3Ocjojeh95dzpwHvZhs68/dXFVswnc7CtAlEPpdKab708cyAQcWTRCyJqIry7
scDr/PpEfzeUFwcAIzj6qFRl4M0tZ9pouoKxl9Z5XYIb5H2mVuA2sD4Dhwdppn5kebAA5kITs01H
AJIaXWXjEBhNWM4mXCge9GWIM2OUZQQuAbr1wacBZajPfTSBmZzpAPdWWuX4wiVhqbyGAbXLHTRn
NdopCQWU7xq+lMnXUnek75IIleKcUABooAupkXXs0wQ7jowyefCc2h2437DYlrxZSTl5PrjQEQCQ
2YKLLHBKEjmi0Qvvv8MrxPfxTE6ToDl3ZIcb19xKjj3T8lElM42ZYbfYWqMzUjGNysYrplBxjcBU
iC5kx5XjSBwHrfRPii+LY8Sdewwx0n29/sHXyoIcZsami47c1bIjGk+AhCK1FB6aXROJRm/l/054
Ar1G2Fkg9NhVBqKDFo/1QYvmEFfESvAmh3gDbDyka4uOiBjdI+Tn5gbB5d07xDiQjyl83iFpx73p
QA/b6dLQ1nugY/UW1nDlSIOqhTYC5Zs0fAlip/AKj000ML77Ak6DCNszJb+WlCz395jo5BstwbXZ
/WbFEJKAzF7y+EMMWUvNiYUnhgYZl6rW8Bkc8jH42mHethXzrQQl8LzZTjD5TaKwRWgAfLJsWrMW
cMxb4baSgm2PoRReGyvS0RrwEBgUy3iq0IfcX99QH0dWZWjfxAkcHEpU8zr8EfWZ8Qh6QlZGD3uH
Un+ZtYmcX3g/tuEJCw/Qh2FWAxqLCVX9HaGauoVBX/8B0MdmujES3MsnNQjxG7Uk4gZTF/Hz1ABy
RUi/qe4D3t8TKVv8AJaz+TQidPDP9cl/3FRsJFUGI0KXkILt4s6OGjroU6JN2AIQTssW+tcyLqe7
HmGv49jzZF8f7+OmUilSE+wopk46+ZuV+cdip4kVViANoAKSfhwiTDYO5P//iq7t3esjfXyNLkda
Hk5VzSOMlaClI9u+n3Qx4Q7YVUfsZJMjEuo5UMqx+utwg0FJ9+BvKzKqBYtrWMQjAjMh01N9Wkl9
pNk33ZDUG0GY+vEKnlVRoFGD9UNi3locFiy1C/RRbNPrKzuQXNwyjAcgK4buElM7ryAJ41/wTQwM
sIB8lbsZY1y7Td3nJgrqAJ92hGpWeURWTypOpt/1yr4rgzg5djYSSnvcMmt7HzhmWT/2mVDbuf2v
WI85/lbSp3GaYL3DW5n9TZBwQUAasYHepddge91Uj6QucaK905Zq1ffrX3X+apevPf1VZAdJI+gM
IaZweViroptG5EWwH6vy+BxilXY7yXm7cSWsrS8lZNDnfERLXwo1OE7UlY6kWdRU++KZRD/5ivEZ
5tqaKhQNxzIrvMkzZKZ3al0VJ6x4qrfr81zpNhG5UcfW5sDegc1+OVE7KY0oTiObZmYUVACFQ/uo
Z6r+XUek8CXRR+1baRjpfV1q9X0UBfaxCVSz31m1EX4LunzwD/jP2hatMl356+ASjyoworO4BG3/
ZbAhmZFqD62EJILvVy6ln/I4OM5wm8v1eCt3ufH3R9lRDLrVMzLEomtxuRYiwDhRlKzFKNvZS5Cm
1OGo3qZnn3oO5dS6q79OhW49Xf8GK3sNiSPeWwivMFqWqRW+VsgwJ6PlOYif7Il6ujufluRGALuy
12bkBA8QXBLkNBdnueWEC8dnR0up5qQ7ANP+gFVUrz3kmp58qaswv9WNsrvDu7J/nuqp2jhSK1ey
A+KHzIWcjstrvkj/uJJNVY5VUbO6GBaJfaMBFywDwL4Djmzn6yu68towFL0K+iKIAi9BNzI0cHlo
VeZKVr7zcX7nkacwip+B86BAO9w4x6tTm+n9s3IbpZXFxlHjpsEqg3OsqOF3PTCrmyl1zOfUn+SN
ma3tFY2qBo5XtJ8gOF4uIp1/NaGiBkQuCMHdp73yYHT9+Hx9/T6+aXPgrRlUxmzULZf9Q3801apT
BtszGkm+jeNAwtU2tFhEUZ7Jjwq3V9k91wf9uIhINPDSMC2oZBz7y6mZk51FSUclQcWpC3NO3ENo
jxuQSjrl8L8MNdMCiHNnhPblUBjFVL7c17ZXjFF4RG9U24W6MZ6y2A83jt3HD8aeh8NFyYSzDW7p
ciiM5KKQ5obtVSEEmQpo/T3dnmqjkvlxwzMKYS3Ma/Rykbq8HGVKwQzFvW553OS+fAASHKQ7DVEC
LMikjFusilCEv76Iv1vrl2+kNlP8cZtibrMSymLQIGusumptDzlPcQ9NywI8jbf0U6NKrDp15VEi
zJOFWtFm4Yk7InnTq8fGzpNhJwH8uNV8OVAwAzen79CIQJ1ASwl4+IpYKXbQ8kWG5ciUY7JAnpMe
7CSub0oB9tvFajK6r8iNQQgmbf3V7ODf4MgT2m2353tU8gGilvNuKwJdIgxFtQcno1dDEV+VChdu
CM7F2pQjzYm0vvPXdx1Lg+QWqPi5X7q86+S4Yb2wVERQWJ17LtwQikudXnJNUfUbCdRvUZvFh5hZ
FIQrGhGvvqwnyw1cKh+xQ9r9NkzeWdfUeOkTWge3dk6e6ALadTI3pbP12uH32uCuJeOfjcBDJL6G
SO32eyHh3HWG3YitmoysbXVbxb2lHUapx8tJwXZzi7e/cjJAGqNIZ0LTZkcurrJ0sqSSwE/3RKFM
hyhWMgzX8BW5vktXbhUi0vnKBN1jWtbi/PUYozp15BhePltSiySNcL2IiFKnKlW3JJ3mN3TxIWa8
gwX33JqTnMWJiPGmEYEM5F6ilem2zjD+003zsbBBmz7qxFWV24aWfBdpYlP9ZGU9qZaSQIP2ZOjl
4JrcBVpiguCuLFLHYDQTV4zG/3CfUdAHxAJGHKGHpWBa1mU+0n+x7dltkx4wsNbOqMdtwXrWvppB
/Z66Oikx4crl1VI4sm8GA5FfhE6BOwgrwWkgx1wJC82N07M61JwjEvGAGVy+dbT/40rXEyakRhMY
ijI7BoPfvcb4/XjX9+LaFyL6+u9Qi73YqSk6fxhqEiY08h6WnbEPidk2Rll5vAnmEVGhsA31aPmO
+n2UlkkQ2l4rK/0DeC0MJ0k0cL2kd33nVHREJjAWG6/3ygukzfVv0m3SiA8EM38S2JERsECkxITG
SKf+KPd4R8IjHA41dkobBKu1tZxfO2SW2V8fCPWZXA8d+tSWl/DFHiYctl1gT/bG5lhbS+rs8AMg
ifLQLd5VJ6W2HXWIsoGQcL4WmHw7WHgqboF6wn2L0scnXKS6LV3xlS1J7YL6Bdc5WeFSLMAGgpDW
pL1eOmD1EZVS4GH6hnecE9qH61ty5bPNMtHgqmF6o+q6KCRwjYEQy2UH9a0wJx9IDPVd0qThAXJn
eo/uSbYBC1spq8JA/C0ZSGBpoBR6ebQHbCYCfAl9D3RKcI/emPUTiJ72Rv/ceR1A3u3zRPDUT4mz
T9TMfKriwh+O16e90kahxUpzElF8kwLGMmKHel4gC1cEN4UJ3gfj97i/neJx6PZpIuXHIJDqfZo7
2ewiRIWFtDgJXUfNA2IpJS+jjVhq5eFArmSWFZ0b0vDuLxdFNxD3DAdHwttmiryBZttjgZGd20Vj
fY7CatjlTjjtOnL50/WVWNkAjDzjwLnMZweEy5GtMIPFDvjYE4o8jTtHlrIREKQ0/sonn3s9NMNi
IzhaqTkwGsEKtwXpLqoYl2PKIqKdKuuSZ0w6+LgSV87WNMpTouB/KSfN/TTKWJkpwRenAY1iCTiz
ShdLrl/7T3THv/lGvAVTd+aJLt5uNiOQPo0UBIjbYiFiSsXB5FQSeK7GeA8NOwfrICHw1SmYh+6S
nn7EDhCy/K8sWcljDEcdTyxnjD7JeJd+V5XJmF6zMIn9nUkQFRL0GdPwUERZke0ARqNOWyqVqbiO
1AmMXQIpUo5CKJbv1kosYz/UBg4wDrzqp0MH4/Kugd2G/EubKv2uMVPsxUJztPFmH6M+uetSYFS7
DrS1cS6DQHnFiMTpzwqwYKBbQac9N33jvyG4FD2LOk/VfRLh0HEAKRaK0whZ82lCTgxwcz8bigvS
smmXjpWOi20yGxZ3kT68mAmiB25S6vKAC3urfMKwwsTtzMjS5y4PM3OPCWv+2hHVYBhpl3MbxJcw
vDIikIhuPWQ1CL5KWM0+65wycwUuduZOBApmdQYQi2deqQ5MehnibBa2QwVUrRjyJ6MIMXzCygEv
cjtPB/Uxj9GOAuus4b8aJ/Z4kxNL/8oMof5qA5DJ5cgaH/qgzb6ha5k4uwG0TuPK0N1/QIjVXuss
yn4EKNJ894MMl0IsS8G3xW08fYYOhKmezVxrBEta+w42I9yj2JLSI3ZjFDh9cn9sNhHpSmGFxrb+
OZMsM9x4u1dufsJUCghUHwGjL2Ulx9ZuNKVtJVjR0ds4qCbop1qxD7qeRxsP6NpQxAm0AcCh0Lae
//+PckyFYTLdVaIPu6rbJ1CN0oPVTaUX4Re78cisvNUUnkyDxJ6ITjXm//9jqGSwYh8TOtsTIMLO
CU6hD2OM4db1m2xtFJ6wuYaALjlw88tRxrgJYtCElIZHBcMHq+vuUxUu3/VRViICgl5CAdSsII4t
a5JNOMZyVVg2ZHJD+8I2qW5rAn0wdiZQwh3aKPVT4hgYt10fd+1zcU3DaXYoFZvL8p0d9koVYSDg
9Q20j6TLhr3e9u80/pONPbi6jhRA2RskErK8WEfdlFLTDFlHC4/rMyaWWKWW/lYHY30+/x3ld5jw
x56QIFLnaS5T7dGb1E2QJzmBjotcARfxr2tmZCq8JwT40OGo7F5ujDav7ARHQJJxpTUODTn7z0ay
4h/XP9DKsgEM0Alt5seU2HsxCnsilerQ8YKmyw4asntHpSjyjaO0smzEahRPeatIDZYdAyFPfpY1
NbXism1fkz4GmKxqKMWB4K2Cv99zDkVNhsEdDLD0YieofkcNQZAawf3z95CQgdo03bDDx2vL720l
AIJCjnwUYS8RwVKjITBzoh+VGnhKRUVy8e4Em+sndqztxkIqBWDkzv6RhzjdKVSLNirwK0EQKTMo
erTBZoLGIiAJNTS5sol6J0bV2U4aJdw++7DUIW2W4yvKGMHGllybLluRgM+BhAdL43KzTCn2OzFg
cA++fPIO0AtH267xpz1tlvRBSgFTgLCXH5quRgvw+kZd20J4YnCykc6ao9/F2CivRe2cOYGwmm6E
2RnEIUZt3QM319WN63LtVGCqRfFlniVi/ZeDNZxrf7IKi/56YB5qzcke7ExNN0b5OCX6GpTEKRzP
QgfL3dNpLcaJTeN7DlDrM6jqZtc2YfFpsDa9PVaYUDPnA+ExWBezw8/inIMUUQDIhr6XV5Qn99SX
x3A/VzwjShSa/Zkcoe5dTGHNft+IrBncIsPhHDCYngfqTtcJ3g7W0JhbeJmPe2r+YTznIIKI5Zd6
rTLKTGaTR3PsMAXBkeJd8gMxVf2Iu7BSIinYCN1Vx6COdmmB5enGzbQ6vI54NGYF3IFLM6zBLjDT
kBXfi9rWyFwcsVEZrCNwHDspaIrbrpe1twAn1uggerTaNl7/j0cYYANE5PlZpnO7nH1RY3iJl4aP
8DfYM11ynH0ul90h9x3tOQuSrRbJSh7LPa8QOwGk5W5cOtrUdVXR0Sp8T9bwSu90AUnRZJOfxhYf
01YR8sFQYsVVS7t/xJsY60i9L5//9izPjw0xwVz1s0iqLo8Xzldd0zi15IVDr7mjM8DHTEV+UHPL
2DhjH0/yPBRlP+4MikvLBbaSxgyKvpA8dcCCQo9JlS010/6HXcQDwDamnUG5dnEx4rDZlnluz6sa
j0dZSbFoFHl8GBLEiFqsUcjPe20fWURc15dybQNBvSY+1XliYDpdLmXY0g7zJ9330Dg23Yqo+T5o
q9y1ZSn/JFFG33pd1xYUjSAse6iZ8b4uXlekxmGtRAFhiVyXMr2I3nfOqHhxg12f2YoEOXhJYBxc
TTReP5Q4sY9Da9kQjjfR856ztyxRvyHhFlTPRjeZ2THP2vzNEkL73HS5nrqWmViWm/t2VGByXdS/
OjhfT1rRUCLa+G0qy3qZdvPbNI4PZShghctVMBJ7Spm/7cWpkWTHrk+SF9mMVRRwETZ860dZKY/Q
nvNvsuQE+g6N/fxJiyy13vetFU9uJZVKsrHX56Vf/qi5GEZJDPw6ypaXe6FJZjWh2rK8OJKfxza7
K2j+niKnMW7GQEkPxCE/Meqe9kFapf9cX5GPCQbrQF0T1DPt+g+mgmauhpqZUXIMFPO+zZN9Etau
qK30IS1CuD2dM27sj5XXE8UiMI4UXWwY9IszFwRdImlV5XiOHyIe58jdIUwV+WepjH/fvqY8PKOy
KL5RaVkWWdpyBJkPVsiLrEx1NammW6UKsfH5VicEMf8/z8EHp5Ak0oiGKcR4cJHwXdXsjAwDZO3L
1GskG9e/19pgYHdgVmDehkn8InZEC0jV/YE8OjCpVUGwy/dIShmYRftbued8BS23JfHFHHYgt8QN
dLkt5QLStS21jpcZRhudRceP2vkDHhs7nKuGwpXNCOyg2tnBi4xv5NZhXbkige/NmGuSDwKueSn+
yNkogNjEctwjsi1NextRwcOkiWpfWF3qpn2/JZq+ckOCvzVppM7ngarc5XjArVVl7Ml528bo72dw
CVYF0VaHcG1WkKQB06OFPUeQl6OMnUQzgQzIC0bHjG6MQCleskjjvpdLy28PiHX9PTpRh5dN6/M/
Tdsl4qfHIrJRA65+mK7/qnJT35XZ5N9Tj0u3SDhr29MC3kWNG47bB/G7UcrQYmSPekMp94dORUS6
pjLpyiEacX99Emieg5pDoAua0VIKTJ6AOGijqXmhpYbhYeppn1A3M6RfZdgk2eH6aCsl/Bm0hmk2
XmPA/5ZVpS7CaVCideMlvOq6C69STnZxmvnJaZyKYnjW6n7CvSCo0TTpHHgC+yRRa8qwDZSjg12A
kd+4C1Y2LNqss2bunDWzEJdbCc2OKskCyOepLtVvkxy8DUYubcR8K4NQm+G5JPo05A94aTn0NQVX
adNTSjVwFSqFnjTCWL6+vB9PBdk4EirzAIy1zBIbv1JafQaltXZRPklm64z4fkUmSM8p/h6Ngb6x
dh8vNwZEQtoiKTZs+teXa5egx2g1CpJngP79J2Hq2XGInPKlgGe/m8aw+weJ0tx1YqPZaPKtThWl
pLlsSAKlL96/RvGFFsudBYl3GE8ggkqaUZrpqrC46GRqf8+kx16H15a6Co8gHLXLmY6JY0r0FYFc
+t1wKgZfOdddb/31qz7z7gDBqbzoGETO6/3HZd2qyEESU1oeLCjkYWUtuMvr6YejdsXfrx9zmeVK
2PXwcpdiQlbbJWoP2g6tcfVBbR1Yn6JBE7iWlOMkR4Z3fWt+jJDmMi/KeNRB/4+z89iNG2nX8BUR
YA7bJjuIkpw9tmdDOPzDnDOv/jyls1GziSbknQEbrmbFL7xB0AtXGXhjDUlkApMHgoB4fGLGzXFC
ncAdpGDypUSfXfRm9rzVb+9RSq9gCk3xEBGurt6itEDhYmkrerKNY3pxid0KfIbqKBT0v97/vtsD
TvCHxQudQProN6ksqJge1/UpuExmHH0c2rF5sCtl3LPm2vgihuF1hZSA8vU6yJ21DplBJIEvpa1L
lSspSukhWoSHr6ymey2AzcFIIIFHAkqAWHK9G5Gv1rka8+Ayy2Z2bvsKFVyzDi6RUu+heG/FlumY
s1hcXsD7BN3geiwFwzQ7N5vIl2YbzF0EEc06yn2KhE8z693vOa/GySvRqzcPcpOhotMbXfGzWJyk
OIaWUeCAME31t8Io8/+NBQnVqV/6uaSakZW/IsKg+KTWYx24utFbmZssNVjWSbMl670WsmbqIQzx
uz1kS6JbSPTEfeaWRYkObK4i6OUtfRoGHlCe+ZtWB/X/xjlNAM+DgOoRPgJ2ws0+o8Ar+C+uhoYU
f7kUY3EsenqhbjUG9XtDWiij5UuIon+7aPk3/gHaTktTDP8tSdhcgN0ZihcVjoLT+9hnENrlJf00
LTY0/zduWDHhEBKFyQfVzJfW6qurBrpIXgQ4SvnB1IYerZ7ioVAXdeeaudlCACg5gSBDSbbI0Fdx
mhxJ8F67SXpoAU991eVK87JF6d9FAW/6Wz9IDAU24P/1RtfofzuCT2oYI0oATRsftaFRH5ci3wMh
3Jxz8UG8AwB14AAAjL7ep0vW9yYkbAp2Y+acYT5IxwJ9jp1vuXndICaK6Jkrg0N+I4hTLU6TDLYR
PNBcVI+B1WWuIqnx98DpE19vprje2Q0b66RAG6OQQg1HSPNefxbdt9ZcsB32MQZHNbSVrXNA8H2I
omEvIbpFPvJxQMkJtuhTALdcPQWlMqs1+EXpYYmC+itJpdZ5omD3pHQJXobUNYbBi7M+G5FvWUaO
SmR2PraD4adETaZPajHJnydD6yJ0wCepP5SlmthHDm7xi95zs9f12lhybiVIUGQaYNPXdsPKYiZT
h1THg5UXyUe56eN/EYyRdwiyt0tOPCw4O9QwuNfXedM0F4HW1kAZzFS13aiuwsuAvdRRLZsAl5/k
9/3TcrvgDMcKENFwCxDbXC+4k8cd2vZW8GCbE3F4Y3aXqhiAKw1ptqPudPP0UyYi98VICI1EEqhV
qFEOUk0gE0pEvHFwbrU2kWi8NtXT0C6GhhR+BG0mNaLln/ufuDmuwzOJ8hHSWuuErQSF2MGUkUDu
ada56aXGt605fAwSLJyQCdb8iVvpeH/QW8oxX4siJFUZEXEQMl5PbFRVA7WiiHu1kgr9GFe81G6M
3yo4a8R+LCJUrfd7BG60Q6JFze++sUE8WxiVHAYtCWhKy6kueWbZWPOlGxs8hXo7bwTJspn7ox1l
48d5caTJM5p0Gg9K3KNtB3ADrrGhTTmtCxRiTx1v5Xdg+ClS2IPZ/JA71HE+tM4wgN01CV+TqkFH
Ysh1ec9s/CYrYAqYd5FS0UQiuryeAkuKqriuquBhkqKSLucEu7ueKwfibaJWhxxh74fISZ1fk1HF
5/vzf3tYxdgCF0dSJwy+rsfOoCY6hVLTVVLV+NjXWnfO42DPEnjrsII5AvVFsM69sFrkMjcsuAhj
8CDVSXYx5EY+zizPOagMADGllu48o7eNCzGlrwZcHdemgk8Woaby0FpoxTdxm7uiY/Q+nKpU/Mk5
6DMovAzA9EENCAoRyYm8+1O7+dHEZhAz0bFAUvB6apHZqeq5oHlim1X9fpKc5hQvIYYLtWYcQpjG
OynD7RVFu5OxBFmB/NJePbVS3SZDpPEIysUAk4xujQd8O8cvKEt33tvbq+J6qNXzVyYzWv+J6CPY
VvFryZfRdXh63bmFatXWjs4c53vvilizq8ogkqekX/CBKOBDuBRb+VUEVqdlo/GOcEwSlfkMHMBY
cj4d7TjIhJZUW35Mw5TsWWoBO2bmmwlQjM/VR+tNCNIBAL8eP20NnEfUPvI1LY/eR9NSPNl9XS0P
SQEPdmcHby0m0FFq49QhMdRabZ6WjEiVkHXy0zDM3mnopYL2CaYPWdklO1WQraF4psmUIXGQJIl9
/GpeJz2c9aTJYn8yncrrEhtIWueoxzalS3L/SGwNxSDgLPCIFTiI66HkpqjksFtCPyYQfJwVKfvT
akPnWbM2fbk/1O3po8TyAnwl7iJ+Ej/l1VchjiahXKPGfiT3+I/zWhjaGJ7SYEw9QCfL8f5wt5U6
dgd1a7I/0J4E7qsFa9pkjsOR2irlUPsLRjIBjndB6kJNUo5D388HuTW1ExCB2QMWmT5VgB7dKVW0
ncDo9jVBsBegK00OUGI0O64/3MxGwNoDPyQYu+SDUxqOq5lN7GqYOLj6NBuHuEbuqi4G4+POHIjl
W5/Q10Ovllcq0swY+jn160XGWwt8QtUZR9lI0+fFJqE7VIixDQeykno4YCGt+T2gnMrvs0DG9i/u
O2av1vYujo3XQGBwRVkDMC66a6uIauoLU4hIxD7qMUCvMeY7d9ISnxLsBV0HpYJHbWgTrwN+w6I1
0TkpR/kvtj5Rnci4KHjcuL7SnQQ/wR7x086w3KBo5B+AIDvXBAu7sw5bW5/KAM+tcPu6Ic4PcljH
uWpyd1TLNycPC9m1scrypLayPhdVu3eBbM4vAQzbn/YEGsOr50CL9KEmcIz8IOmzkxopFWXUOdcO
QqgIqfRAR5iAe6tUlei9UcetC1StOdzffVtfLWhJFJSIX3E7u9739DPtog3H2Mc4w/5Xbjrz/TCn
xamzwvZRJ4LbYzBsDkixiM624F69zMqrG8ZSkiTIHO5NBVFq38jl7NMsJfmjNUrRxwzw606otvXo
CjwmMbLAmK4lgcqoT7UKvqCf92V4ssYR6HwxAWsu+mQ+9NYQeE2ia5/+Ylo5hWCoZLK5dYk1Con8
E3T9/QY/0x9TFXWHQoqSd6OB2aIaot53f7ytVx5uDeALlpLCwSpyU+sml7vCjnyrNsFqj1l3VvLh
x2wGyN0GqFOWcZS6aAI2hyKb/9wffGsni3OD0D9VV96P1SYyhlJU96BM4ECGTW2E1P90QpDb5g3p
zOWUA6/0UdmyTjSUx2coStqnYoA2vBPLiVhmdZMKegBa4GD1xLm63sxmbWASMvWhD4/dOWS2GX1G
8lTeCTI2R6GDRFEB+iaOj9ej2MywndlV6M9xrf1BsO9rXUz6t5053XiQeA4NFBjQKRFclOtRtNE0
6l5gtuRCQjIWnS2aHfESQy6SK+iwc1cnvmxH1ndObpYCwafCdqDb1+iH2OxYBgl52OYwO2zGA8QU
nGKRxwInn0a10Xl9gUzIYSqRBd171MU0r5fhhXBM5YWgQF1NUEac7cS5Qipu6rXjSmOEzecUtfih
9LEuXxJAWiWhp9p9D3N5MDzLnuRHJUirn2HXB09mmdm5RyyAct39Wd24fOiMkVoQTEG5XvdzRmpF
WWFIIJWkcDxNdaedIgxl/6gY8H2ckCzbuV23tgqCQjIALG5X4uDrRWSrWNJAR8BX62XwDTXQi0Ov
znuWYi9h2XrGYSegFQIyW2BHV+OAS420JQv9PEsyG/qCFv3EG0X/in1jnR6kPMgU/Gqi8KfaW8r0
jL1gftH7ohkgu1IReqfNZWodVYRURzcvjOkHmfUoHwstbH9pY9D8V5e5DsnFQO31YEvD/L3RcusX
EsmdfFYmzr6HCGANGWLJ88+lHUBEOXTDbHeXMY8LB3HaEiiyYVb8vAW4wngaJ91oLrgDzsth1svy
EQlKJzyMg5J+LuZKNZ/lKOmrhyjqw+asqtX4r8V/kv7XRTI3d6s1oXVsK4Klo9qrdfj5/lbZWjoi
YQRVqWAD3lhFwpa6pOUyd5HfybPmy7VjvhvRcrjcH2XjdQI3AQBd3FtkLqtTPjgxttN2HWH5XcqP
TTXWj2YRtz6KSPk7YE1fnTJQvt8fU/zy9WYhEzRhBLMxySmuN0uHVYSalxyCOYGHM+V6/lD3aeQF
WNPtXAVb543WH5rggMwYbbX/UUNMsnqRQE/X5e/KsQfWNJ0/Aw9x3gehU/RvP99AxF9SCsG2Xksq
zIEdUozPpYcq0GYVgsww96c6kyhdhZLWTG4jaXLy9f58bnwkzxtVelIUOHrrmirsrqye+yF46GIJ
KdxR/WVFmEWYcxWdc5zTd+6UjeUTBT/RU9GBxK+JQLUVtwlhYvDQN3hBHaZQ3ONE8UgvlbGW7Kzg
xjEQkrDoy4mvuwlkQl2rQrmm36GUdXeYZPDaE9fLzpO6MYXQWume2uD76c6ttqSml1ZYmar00MiL
xoqp1Ck+m6MT6U+z0yzlsWrK0PTur9vGRL6wJdiZBC83zX14RmiYqJn0UI967dnDIp3SCjnhlLR3
ZxY3hhIYJMH/EJJcNy8iViyYnyqZ79RDebJIZJ+HSsNAt852Ly51Y8mAKkHTocQv+IriznkVYSd4
u0rqomW+lcdOcRwCJXNc3OeN4WAYQ2OiMt0svxucS/9FcBLXBwxNp/SQo1T4vzRN6mdu3GrxtAaJ
smOVqgCPJkjjJ322lX/kHqqoi/kL4uNO2QcU5sau/YUlqvxHQ1wbnE2ZjJ9t8Jd7TNit7xKCr2CZ
Ke6gk3f9XfrUUyuYpNSvYqehR4qfcAACZedG3hoFyO3/u5mgMrmKpHVeImMKycYNfcku1WgvrqPt
ygJtjSJUQGAZswd5Za6/Bagowi/agP9JXnVPiNCNblt2e7j/vVHEtny1E6D9KOGIRr0fG7ntaZMZ
nVQT+ZM3nyPuBh2rFfwu4MKv1iVlFAwXm8xH+1JyR43KkTkm5UmXl27nnhD3wPXTRRkCYR5w/MgX
3JQkHOCUbYtEga8EYYzIOUacx8DM7U+DYuahp42GdSpU+aJZafTmep/QbOH0AvoVXIZViOUQIaIc
paf+UugFUMBYRpMfLfZI6veMM7e+kq4CrSwh5QwI43rZUILNsUQOMx+P9y4/R23S9idMoO3QzQqE
83+r1gDjVM+1wO+mGcm1+wu6OT6IcJIOAetfM8niJh0Ro2CWu8pA+WsZw3dUUuWD3RrRJY+m5F1e
O/JpTPN2Z+Tbe5JJJqOiV8gR5F6+/vIOr/G4exl5kZXFhVts/zLy3ggPNsZTO/v29nSQK/PsCMaC
gJevTkcxVhlCJT2ng5QabvIcPSEE35/vT+ZthGcRkZOTohQIkkxb3SeJVoxoCRbYFOCAVcAdm4zc
k0unLXHarrlb66gLnk1KMHvto1twP30j8d5gysThvKH9NHJY9K2W5n6pF/PXACuHZ/xITBmHQaX4
HXXG8BFfRRxpUqN/TDUpTN04tpvP9qgpHjYF6sW0AaT+xRqLNAU6EkEMTKnrNQ4NucQ+Icgod1Zf
6ii3HiIjUj05jaMvb596qkxcr2ApQISuHkKtntWuN6Pc1+M4e0BPUf44o3l0cLKq/dI4fXGyrLnZ
6UNvFEMgdqFkh5YpdUTwydff1w415dw8zP1iKKvTbIaSVyrG9GEEmeT1lvpnrnvnnDb4qiAjWBwp
g+y1h7d2NtBMSnqUUgBorqY4lsYgRkQp9Rtq5ue+tjU3QUV55/xsfikDCE4ZWefNI4ZDQqjIgZH6
k9NkHyHjDEigqJOTHDKlinB0m8f5qezC6GibaB0cisocvy6A3/f4MrfhIy8pFR9mnNiRl+F6ygN1
7PQehLQPJgfp90qzxl/Q/DXAUeMUHgsl3TvVWzNMBROSlwIiT13fHdSlldpok8xHRG15p4+16UNz
a3ZK0lt3x+tRVi9r04Mw6wlD/LGNARTavOWPYwvaALPdAMMSVNyH1G3UoXmzQyhXB9ofYBpk4lUg
QtczOlEzDfM6YGlbvGx8TbfwVQnisHe8+2d0c+nQVBHamjS517CXSB5JOxzeukBXUcbV/uhG/Aug
qOoWTlvtpIcb8wmmEYMEyrIkvusySd/JU2ilWuKno6omX2idpJjcD6b6PjWt4GxAaHqQ5X7aCSk3
vhGJR9N+uReECsH1ZHb6rNO4NmI/a3EPOQwLaQL2xVTFYjVtH9WiHz7cn9VbHRVBTSJGYg0JV24U
E9ta7xCRahO/Hgrr41Tqye8cIfbkkM+aXR4TpywvZASxcc4iKX6m9FXVF6ez4iM5Z++ZUxt/aRdM
bpK22YukxN5ZBXFwi2WRTfIu8hRcTwfFgqGKG2rjZjHSDTjgEaDWT7bUSXjfgr3/tMjqoJ3qIs6i
/9qON/KUj2Gn77wOW6tCvw/uMdc0JJ3VpYGOsJoydOzbi90/J0FdepWKJIkWlOFTZPV74NNberBY
E3hbwJPB/8Pxvv7ugduaVs7AgFoPAjQKKg8RH/0JGcPu3Fhm7dVR2rjNrLYuQLDGheKF1Uyo/CD4
HHb25NZRINZC55JCgk6n4vrHxE7S6zrlJx/fACqwWa9L+clonfmfurFjb+j1FiEBJex3Xv+N2BKY
Fj6oMDg1WDXq9bjhOI1BmtNlC8Mg9/SlyLzGPin50TDj4WnonA9aYr1ZT5CZpyqEsi3PMQ301VID
bAJxMTi09uTAOprIRL5zltLceQ/F/7Le1wQ1pqgEoQ691uFAry13SOdiPzGk2M2rsDktyhx4cw4X
6/753hoKT3KK64i10xldHaECAE5pLUXiO8uYQEntGiCNKSK+2SEfoEfcH23rpPBFoj8vi1Leavrw
Y5zgzEuJnyOd62oxaJwOwMMFQapfCziwtz8JAq8iQ0p6Abmvt0iCkHLcqImvtnn9QFve9vCEbR9I
ZNNjEhjt+f7nbU0m2wNqL6063vPVUSjyzu5VifGGsY38aAyWI5I/jockqHr8i6GohQrWBWjldT00
UyZ0Tycl8aWciKlacPRIp1b51mlBvTOL+s1upO0AHpHyAvcbbaTrg9YipeYk1ZT6gZMS/JIfH9VO
D3dG2YgBGQZgNyE2x5ou4PUwuUJRgXVkmMbJXDhU6ZmkSz9WTmifo0yzP9TOUJ+tJU4OkjLpnqk3
zc6zfvugiN+AfAsFNkAra32VKemmXp4Jdw0Dy8SIW/wyDdL8lLDe7lg5k3HgPi8PsRSGx2lOrJ3T
eHunifGRukVtEBy1s4r45S40u0i1CZbUtsEA12weU7ttjiH9SLcHqXTACHn+iFRlvHMyNxcZgC2F
PhShwL1ez36ntH2T2Dmzj68cLmxxeW4LfY95f3tARPleo23HthXY9+tRSOGKuMZxxZ8iKXBL/pU7
NorlhW0j/cVUoqBBWs5NAzhAfPCrihUfqkhOVzFU0JWX0bK6U2dMFZrki+PO84Q5YBWPJ6NrEd56
69nkK3U4tCjQETGtTThCbRgKSTMIDkOznkF0JcGnZZGm1pOaBjDx/dG2Vo6rhq4gghyIDq+CgSms
MgvOYeIHsw3kY5xD+0ttd+2wcza29iYgVdQ+obBxnarXExpbNOSXuEyoAfTNcErKKv1qD+oyPPSl
PT2WXU6CD8I1Cw8ozwQ7CczWzuHFpZ5KO0aUP65HN6w4yMsiTfxGVnM/T6fJ62wjuyCHsjehqrjQ
rp9fCG2o5CMmBu7iRgbL0oes6hxMfRfMKdNPwr+5o0sYLqGnqE0vf8unajCiQ6HEOIyPyajOngaY
TjtAJSZnjW29QshRMtKfM8UL9TgZrd1esmVpv3eTWmGG2lfDpZ3nwDxV+TzFF1ketAAGoo7g+v3t
sXmvEiPClUXxAj7b6iCogaPU7TAkfgTG6n054DVw0GL0++ZKRhK5jqdn24BWjXVq/j80hAHqKY36
F5uUDj5+ByYdUFSkr5cvQYk4hOwCziDsunfTMkiulefWzqO4dRQIYYCOYCQiFJJXo2QRJqg2aIY8
rYcHw2qkSxN39l6RYGsvClYwSr4OwMZ1zLQM9lAq5kyrtVFML5Jj023RAjg5WWjtKJneBkx04qG4
CNUdQYBYXZjcjaM5WyPBxFJ1z0qnKtB+qV9OgzJ4KAHN3l/sFtrUQogL8SFs2K+nsE+npY20mAxz
0eRfuqTPw7GzikF/zBSrULyGyjiGw47dZAenSEvrQ9wX9nukapc3a0i9vBO8R4gUEt6vlQAo4IaS
jd6iH2mZ5Nl6E/hR4linJNesnc/eWlEaKJwPiw6evR5KB1zSzkhN+iVsv8FT8OtUnsdqtt1AGWgC
35/krUUVzHya9HCQ2ULXcxzlEfGElJK5dEbhwpnPH8MEIIITB/pvsJl7qN/NK4BPo0BNdMrqrnaR
WpXUvDRm0gxGNcMRY84etU7Xq8vcgk5wx5IKQmBV4Ze5iJL6iK9leEmnStur0WzMM7gymNcQxWBC
r6WEWtM2Ry0xSJ/GZXJzBf3dA/iC5DIUY/32F4NyvCiYg5fBzXD1XqlZz1JjT+uDeqb+7CTN0bFG
1U0VuCn3F3Tj3qETS9hPrQs2zbrNEo6NHmULn1WWi3xGO686BXKwR1PZepfgBdGyougBRG8NStNw
SdYVeBW+GeKGe5jTbPqtJKHyL3gnG8+koowOkDzU4rEvh4oHSqP9/dNcODWYC2vV186Z5f6o11J5
KRtE5D1ciccUS2hlzuyjoo9D6yYkuM0hje1U4Hps66jPVebsPAdb+4AESVQ9QegZa+l1eKtceiUN
WMnUUteoIThl6GddUjPbk5TaOGwIEjFfPDtAU9fq2vkQa4OKXLlf5jM3qNR3ttvAUvoR99J00vRg
VnaO9+bHkVEDoBSYzXXXPMJjeplzglzStvm5b3X7XEth90B/zznd33gbMRm0AWwSRaxJQXL14FVz
uQwlglXA98L4g1Q4ycPSpGZ5JizWn2HSWT5NzvpU9Va+h/fd2vQCa0x8zZm+YZBPYQKOI2fseBml
I6Yb9rEzcE28/4Vbk0l1D+A40S3B7eo9KrUB5QTRWnPqHCo1GCfDV0cp+c9c9GQnfd/aKkItgfyL
WhbaPtf3MqrGSaK2XeYnuZkcYzWqHicp/FShZuAVlj2+1U+FsZBooS1LEk8tdzUcau9jNYKy8wsQ
cV7La/NP2FfqQdKH9Jwj3PXl7VOJ3Du6TzS+qSCLz3+VERlxajXYQ2T+kncKsudj4LElC6/QpLe3
jYTQBW8lGZ2A/q9WDb+FWSZeINwLhuBRqYb6mIT5Xnd5a29QBJVpnICYYg6vPwjUdd/rNtWkbg4t
d6IE+q6sHIj1kt58vT934iCtUgIyOhZLUI55VFYvaDqUQKWqLPVtLKVPEvcifbDIfg+iNj+3bZs+
ZLj97DQAt04YZQjkGYSFCYns9fcVwPnqOky5SGpCZTSDBt6y6s/9L9va9ACdeSrpFaBPKn7Eq10x
5dXcqDBpfQ1w71hUzaF06vmEsGLtSUqxM497o4klfTWaXhcttQdI4djoGk9Vlv9M6jT90HH03Kqd
9/Qit3aIoDsSqlNNuZHvcdQZukURpv48QD/owR+4Ekb2OHBwAv5iHjU6XEJYjeR/VSVzbJB6ycRm
1CXJOcWaml3UFoOWGHk3vCmm4XR/vK3NISTBSMVJVCmEXc+kpi6OVdjUN5xUyU64GFd+IKXx5f4o
WxNIIZqXimeaIsP6gdHbMnf6MvVNe3COBuzcIxqo4SXs1eb49qGE5BfvprA4W1dNbCqz2YghhB8m
anwqgzjSPGlapuMIJHJP2GlrH9KLZFsAfjQJDK5nrwwXC7V27kIpkuEuKtHoxlZT+PJCz84q2z04
ytb9QWFY8GIQp4N6dz0eEBQIKQXP2Ozkxdcm79oDJqUxvhut/FUuluWoxtIehnVjUMJFgZelqU5G
t1o89mGOQBuVIcoqrV9m0Yw+R2d27mx2oWtKuTm7fdN+v7+Om6MKFIxoXrBx1qNaKtRTa0kwxBos
Lyb9OSNvZJ2yJrIerV4pTqjZ7Mlvb+xTkD7wG6jZ8JquxTSqwVmGKmkYdG7Td32xRJ8SJU69XJ30
HeTY5lDgmXi7Ue64KYerVqQ7QxAm/mRFqLYEJkZrYcoheihNUpud1GJjo3KfINMCmQyI7noNJzWs
My0KyMfTzPoX28TgPPR1ezbiUWoPtDTHnUdna/nIuEnRBIUbvYvrncokLsUwTPRMJMww4tgZXFWP
wosWqcOpACvv6nK/V1ERoc7qeSUifbnGFIG6ELPw6llQawzVTMzW/LpQqg/wCt6RxpontOhrHM3q
+DyHxXSegvYvYiKuTky7wHtQ+F6/fkrR9CngE8qK6AcnbqfoCNfkI+SmwTSDv1hLQDRC74yoxXrJ
71595awSMpSZHPuaWUadWydwDtxKqyKKYSVMqw/YgeR7pY2Nd0KlYPtSGRZi+6tQDLW4HECBDUtO
tDRMp8iebUz1dhK6rVEQ/xOFYfwHrXVsmZg1bKmOknedG5WXzqLcWA17wvQbJF+YaSryFwIqRJdt
9cgmYTZWhiXwhApBhDuAO/zu1JX0oeEYJliIMCamwHVRHRQIQh4SSUbkLdiEeESp3U6FYfvnoFaM
RRHl1RtGOjdvmQNnJLzQwHuEQ5m7RTHkT8pSmN8qpay+F0rXH3D9zi8Z7S2vT+vuOZzKPan37V/C
HcNNQZ3XWRewImfKOLkKCXWWGo07T3r8ZCRSzJY2M8dvg7B71yiNfppLY34/VpH8HDVzbB+MpXs7
/ZWGMpwoCj3YdMHXvz7MThSZS1FS623S6HeGKCJZW9Jitumo5zGR9qSAtrYe849MG2A54MOrCyvM
WpAehklIqSTLJ8Oq0/cRiICds/tSXFlfUa+HWX1VSyRRhhk7XC6XZDouoUUzyUTYOD8udYmjzADI
ZPQnLS0V6JGj+QkvgwimMYrPgztZlfIN9ar6CItm/E8eo6z25FYdOreTMCNKqyDMoJOqdXzAi0W3
zsMyhR9jZer0Y6p21WNQpouMxWUSJqeuacvveoMy0ZnYMM0O9O66n2j919GJ4n3zz6QtsX4o6MtE
3pw5sX0pDHOOvVwJyw9NnsPsmyM06L5R7iNYhbKOymrX6+FlqstQ+aaq3fwF15t2r8G68XhCWuB+
EM65xAirxULaxJzDWQt9cHzjsdXs33MbdScyjmrnmd54UmAugA7iouVYrDsO8hDYk1XISB00ZfVT
j8pkesjtNnsnwwip0GhCA40CWTQee3sypfP9IGhrdNGTs8GKCo1g8fevrvpwsas2o+rjS5SwaVcD
DkrqtjwpzRRd0lo3z42ZI5bEe7BzE2/NMBIZovBEG5uo4XrkHpemec5yOgZyOh8xF7I9TGHTMwW/
8nj/I8V/tToSoLq59yheYDq77uaik8Nj1o6hny5t5+PB2lwQxcvdvA2nL5alFOxAfT5b0agtB1rC
b+dgIm5JfZdbhkoWrd7rTw3aZJwGscTzkB5h/SynpVvgLnVt7LGyOxO7ERjREkSlh1IDGd5aXdCy
ljLEuglPhsRB60oyhicbt1W3kZvZS+kyH6NRDr/cn+KNfYQyE1pU1B6AOa0Do7TMFdiOceQbGe44
+RSEp6FPMZCTquR/SUVDZg6KCGZOvKeivfG5lAVMVdgAEXmuR44CpW6KkSaXWkWl3ygVpM4p6j9S
9UA2YwgbN2vTPSD9xo4ifn+ZZOpURL3XK1pnsrb0DlTJvA+ro4NqO4ZiXfGtVrUM8Z6sOk9hMbit
BcxrmMr+x/3Z3nhKyKQtVMphPNEzWN1OSEwnKRxRArQFX5Y2tuKTnC3NjkDI1ii81LRCRaAED+n6
I6t8mm183kSLbUAX0rLnwSuzYtopL24PQzVFlCNIjVZXUNIu3GsRIEFjRFcQuGaY/yyick+XcSNB
AZHKaRY9c0r5qzkLhXwNL0XsV5FjPFd2jYZ9q6mYyTmGV47LXnd+87NelggogsClX8+eNo5dgJlk
7BedVPmJ3WWfp2zY67VsjkINE7kHbCIILq5HMWOEsULeKOp9ihljdCsbbphmsboTVmzc1vQlbCFh
YROFr2fPSmC3A/hB02jE1fcwKCX5VmlhZaKNEkD3t+9vAUsTMpoiVFzlAlGpqEleA03Lilw6NBWo
bCwhux1+09adJeTMQGHTGTDXb5/Z9X1VA/Tx9VCT3nGcLC9B8+1psdP20FqT5XGjFK6ioAJ7//u2
ZpO6A8kBOHrI0Ku3b5Ew/5NT0JnKQgNzLmWhmyr1H6EQfv+bkQi0yUdoZa6z5DGytYk4KvZDsxp+
lEZR82Vx+2UCj7yzaFsHTKiJEUiL9G2N9EucQbPjbuGjcL/xisbxOzXLXLNY/umi7tv979ocjEIK
skUk2LK82vew721JS/XIH/uwe3aMODrkvWyfqjkFxsJcPNwfb+OciWDFeSnho/SwWrF40dVs1EqU
a3KsWEA6zg8LxNK37wsmD3oF1xRMrXWgEHfZOM3KFPk99svvp9bQPJNu4FPfjntgyY3Nj6K5SS2d
E0aUIJ7VV4GfKUcdQjj0aGm0OLqfyGmWeObSNyggS45xKClxnhs26T9OvZg7V/7G/ic7xk9X9CpI
xleDF1qpRJaSRf40Zk3qBWOufA6SMak8OVLn0/2l28o5uRlhJ70Yb6F7d/2pUhYiEF+bhZ+xvkdl
1gIvlacMQ8tOOg2WGlxixflCjKEfJKNwYCgrEfaX6c5R3NiyrCopEd1BzA7WR3HI4hpx3iH3M7UM
HwoEcrB4D4OTkTskNUOyF6NsbFmBsxPpLYEZn3/92bU98qAGeu63OSg7JjkwPoSy1e3JG20EYJDN
LHAvLCSqTuJ3vNpJar50hgRt0s/GITwk4wBXFc7ssWjB2dVRI7tt0+aX+4u6sX2vBl29rqpcSjoW
kIU/apPcIKcSR9/lScLr3VKCmbAsNt+3aRR7M3y1P/fH3pxYmhmou6N/yjm9/uAwqZBJa5TC1wO5
fcz1Jn9oxqTeyQu3ppWTCSWWMpxQ+7weBbinXuE8XPh0hozf7bCol0Cx0h9OVWowakIUnrx+TPeg
4Vsfh/ExYSW4Khqwq2HZtkAKg6igKp72x7SxMFSo1XEHLrZxAQAOockAyg6X9DXZKqDwDf0oK31Z
q0r5ILUDkdhoQeA5oB2zq8m9sVvQ5eHokWYKFYn1UegI0RDEZ7cEptNfbGtsn2m3DN9bR4mwqNEA
NLp9IvUKoMh5Ko3z/R2z8bnCwIsYDSQV79VqfLUFKo0gJ12cEB1TObTnk6Vl+oUcbs/Ceuu2Y8cg
kgFIGpDPOrbQAyVlh9qMtUzwTRaMK3Aoa4Lmp61gN0QhbTHay8AVhYZGknaCS6HaCeVrfIgPEtzu
N7u1Ym306he9oL5eXRBSFY2lMvGLysTIf0vYZbiZhLZFMBr6Tki3cccS5RhEVUBoaLivAkcJML5J
mS0jXKwrz1jK4anrnf4Qtkt15Dncuwo2CMd8G2xjwaSgsmqtVlYy8A2LOsAlvRN079rEND6QXtT2
KbOy2T7Fkywtbivh2AZwYklMX8vM5jM6r0nnWr2UyA9LnmoX0PQIab5906F++qIbAeJmTdiUVDub
iDMQKdDi/4xAd57sph9OGkW6r38xEiBTQUblFVjXVyYIOUGsGpmfzmnpzTJ20q2J3lyOh+lOHrIF
EQT3Au/BASl8Gzon0mDMUfx/nJ3XjpxYu4avCIkcToGKHZ3tPkEOY3JOC65+P/Q+cVGlRv2PrNFI
I3nVYqUvvKHOz10WJC8jLh4fujGbA3y6nfSkjI5+MJs6x/UwyRHgsUtjN3aUOTeC3esTTdoAxR1Z
Bp5XtCwvb+dEKSQnKbX8XGvKqHsQ9/rUB+O2gNkmtdlSDb01HML11MvZbUAFV8lrmfaDLUcgva3l
uizTKfs6meZPdF+1jYf1+v6nU0j4/ppQEluvTtDAbygCLBjOakgxzJCD+VSX2Rbu5vpxYxTu/aVB
guyBtlzY/1wJlMdHbbBjGhLI8X5hn8hHgjfMX8HZWa4cmf1ukAuC+rc36vX1QNue3g+NJHAqdJsu
h015q5M6EWgUzmb2CWFgFZ5x2T6ak16Hh0GLFXX/9oi3PqcKqHMpc9JxWjOtrLLhZTf0+DzGoeFT
E8h9qbKUjffl1ucEEYMO/IJ/QA3xcl5ayQ3U0qY/t3UWHhvMR3dT3tuPcW9re6qi3adF3fP9R5F2
PRvlNeHTkFu4HBVHstZQZrLYOClUNw04erPTRx5FmOlTg9Dt35Eu6Unpm2yPJmHoVjC5i40lvfWB
ueXIJJYujr1Wsa1sfeSb0MSh9JsfgsgJ7ghatsofrxW1yxIy3cIlaOfSMVAvXZ33BVQL1pWdk6Rx
1ngpVPH7Oh8xnJ61uqX5m4ZG6IUW4kH7hDP6Wc7LPPzVhGUELF1tvw1m1T/JXZc3fmfWg3awrTZc
cv9uNt05KnXFRShOoxkigNvt7c4xdkVSV+1BQv1wV7W2npGn1PF3WQot2YcfoaiuImZgIY4SlxZS
WFWiuyHKsltNgiW5vZo8qGzqc0wTubHLhQbVMilOBBiqkqSpxxRKd45SbVSfLVXqcZXtIKjByY+y
j8CO496jf9w8v/8coXJNfVnlHFHmvfwJaBiGXa5GMCaCITxpGu6CI8rBGxXPW/cDZAK28vJv6kKX
o/Rssb7LVGrJdjh7Uy7657RREYcPw19JBsTn7UndutUJ0BZDOh7PKynoAiEbdhukCVnhapcaTXNj
I7JPnamYG8fk1g2BLic2aWi/LFSNy5kNuapx+CwA7VFW+b1jAKxHmBVejWVGi+R0Fx7nYuq/vj3D
GwxwJsjpRNGYAIlC/eW4/SRVo1xSZgiNWgQe/qaqJ0Qg34cAff8auLfTWNQn5WDgSuy4ZMh6sKvn
2X6q0eujG1OE9u+3f9OtG2PJbZb6uX7trZYjB2k30xCd2zHWfqWhXTzrQ2RtfPAbawsThsgXYOmi
4qxeTlzCFLKNGhoittEFZ2tEiQa3senBbOQt/4AbE1IW3RveU0JfKjqXQ6FBTawngZwQpfNZ6TPz
IUOnfSMdvTUfQNSkhJCwaZqvBgm1TO3STovPkIo6H6wBvQB1ru+MYZT3by/QjVMIKJeKJVpQwLbX
140apdVUL1gXfZQVJObn8Wns1OjBmmf1ZyGLLe+v2+ORaLNSi5rXMvV/gpHBKlDQt3ijpQylRGz9
viPGmR0HqpZPCPraG+/mreWCGUhThfQOdsR6Z1TOgDJGhFhdI/f0sRWxC5O52xjl1nqRYaOBRIUN
OZPVnV2Hs9KWEC7PYsqSO6U3K7+UVMWDElZtJPPLrbh6Hnj/FscFygXAL5fv+8/3KxFlxJQEYEPU
GNPvFMFJr+cVOoo+671KspN7Swui5y5pRv/dOwW+N7seHWakHdY0faVTaCpqKJSlo+DpFPRHUONz
qvRRVFPws2v7Itk41zc2y2L5SsMFJS6qwavvajbahODywiaQp3iPuUPZeb0OxKJIW6nBp1lXN3La
G/uFftXi4EurD37d6gpNMS4sRFzl5zmSSs8cCu2wONHs3v6UN/YLcKWFwbZoZFBYv1xEUzKgJM5x
fm5anQJ3GMXnGNUKDyL8liDGraHwiSN0RKoLIOTqlUX6qnckOcnPaHLNPwd5CgOPfpz5PYai9+ft
ad149xZzKbosJIuQklZjDYRQemLI1B7UMXtQxDg1XpC36qc4UOPCFXjxoZxaZof/ZVji/uVV57FZ
rVm/cJOrCRhtY4uid3tul8odoszYRUKXDK9Bn+Q8oQQ0Ht8e+Na3XYgMlCapVzvrCGaCxDG8sohG
0ePMmCjh50LTQjcXsvrx/UNBRVzK6gsZcR1SSKmhijS3eBG6wkDXBdl516r0bJePGuigtwe7dcdQ
cgUDCQMQ8PVqe46dok25iUuHPBrmtzYTBL+J1lonM2uMUzJX2lGBPPSQFIm+xQm+deSpn8NE4qNy
ca+evqwfs7ASCp1cO0/2RWK3+5Gb/e+sxdgD1VGw1f68tYj/DrjcCP9cqDpIXawZSTYMG5pNWWMt
LddxvUeqLvwfLhfiQrruGnqWQJMvh9Kktq7iAm+CXhn/xvoQ3GdtvJU//H8Pf/VELEIqi+kDh5D0
/nIY5EZiCvGAfYIqMvTPOQj0uXQhsEvQcntV3mdz3FpuEKhp5yFZY/TegHXqOayDLMGQpShyz1J6
aTqYtW1W3hQa8ge8b7RvVpuHlguxJmlwGciF4ct61prPmAA3f1MYSolr243zOUyNojg6JqIOB82u
lXDXRkXZuhJi3edMUaTOd/I0kL2oEONfUy5sfFlKW/6umIWj+vhgVx+GYQw+poM5t7sxV4vKN1WB
rLuThMO9JJy229dOon23C0kMvp72Ye0VmTbnfoZQj+O3Rj1gqifXknSWgnl+FKqGh2o19kDdRwnE
vYetavrbaMmwPgbQ6bgzAjNVDmrVtLAfp5mq7oDqnDfFZZp5XSBZwp2Mjo78DGpRmOQsRfsI3wiH
yzqzs4ogoxS/cjQHUbvmBQWYUoTiqwhF+oVbypqfWseiLeUC9c+MPwhPCoQgWiX60SZ1PJ7ySncO
+QBl5CSpYxvuCGuVxNNS2c52gZyl5k7OQ3TSCz1UNe61WJO8Ukvixxm4QObjANX+x+0hzDs1E7G6
CyWpke7TMSmGL8lEtO/Ptp4Xz3NZt5+qpDYfUNgLc3c2R9E8T2YVVW7WmPN320id36M5T3tHgKZz
+xjY3lFSzMY6FHKdI3I4DsNjnxZq+jC24zC60E9D2yfBGknCcyMN/TkfoI6mmIDPRxnHvNANZV69
HeL9VuYrU683XjWaQtlXlKjaYyoPSu6GWVXrftM58V0xjW3vQgZ1vlMeHG2vE4XxpXaMtnCX6Nl+
UKVxPBuVMmYub6eteDIPjTgOUTnVKDHYuR5jetLmittR6Kzh+VRj52fAo+qTkkYmjlw8FrVrD2H3
p9ZR+sONUUL6bsB6EwJ/PeXyXdXNxtdeCiLwkkZSeFlfoKtoprSo3UlVlfB5IKtq3dw2a+lrIRrV
9ELY1WcJv+9PWoL0/XMhV9nsErolA5vSmYYT9pfNl2Fqjc7Vq077VtX4Ju8RXTXLv700qLmnYrGx
VUe6utrBFtGntGlXwDJE2eXybsDLbtLx8cvPeJcWXqFqfMp2HjE0rZyfQ2hpO9sWmRcExRaF4MY9
y0OJWCiotQURvh45Ee2cjTXyyrVTfhCRmE6KGowkNk26f/v9uj0U1RNaeWh1rD3XkqEoQkeGIheM
MBnzIpxdKkLGXpWCLV+nG/EiHE0dXAmNrkVY5vJ7xtFctr1d0IWtx/rPYm/1W+lp8Lx/QugsLQA0
RMZgs16OEsaIiwFzJ7/QBnZ0M4vE8Ww7MX4uKqvz+59/jZSQKBgwGgqU6uVoeldpk1OQYqRw2O+d
WBsPA7A8cTA1QURXO7E46UOh7EpZEVsb9Nba8exTdFnAm1dVoQK74Rw0Q3I2WrwW805vZFdl3FMh
dd37tWIXfUCSeaJwNFDW0vqFGctdNFNrUxXY8KnK6bU7cWhx79j4pjdCYwoTC/5ioWUba2pZlYoQ
oi38J6PPtWfw78Fnp3bs3znFoU91q/xpSKI2xrz6lAvvSaMzyde0EMBcnbg2tUerhriDudUUe+0C
Ca9iKdlNkvHr7f25RBQXEQe3CnsFaAv2jtC+V/tT0GGUjdHKz2arZj9igP4Hvdfw7yydpPteIY17
6NO25MWbxFfw3Um1e/sHvIZO619AHQQOMfxpwNWrkFU1JbNED5ZOepIlo7/ULO+mxml/zXph/2dG
Oi+lnNup6hY0qH5JlU2cHiAEF9xNeqXhVCqFuGz2Q40ZqRwUMm3ckQT77Z95FdzynUgYyPjILpFu
WQW3pRJHY1j3OdlIIHaSVuS7rKqGg5Fa870aG9NWteXGFiCEfq1BLmaCaw8wRIhx+Y4YsJCQnCeG
U060QRUPZkq2UbN6LaWslwDoz4Lvo3NGynl5beCJMwHUtWhMqnMwuOoYQnQQ6miEvq51De9jUNul
S+SykCvrokZ3dkqaFzVNyg8yFk+fVSPWJ3+eoC8ehx4BbbeIjTY6ak5tfcnb1hwxh6jSF0AD2Y9M
DYAwTYL57Qa1VObdWGvz70JISGtWQ6D9aNBeVTKM9ZpG/coB7zsX/KsYPjQRhbud1cItpekG0d4l
/DGpsQHW+1GHoSFcMhAr9vAfTRyXozl0bljiCPOIQk76qUGiKXCVyR6/vb0/rl4T9gf6ECDXl4Ip
d+rlJyyKyBRRgdR9zFx35hx0X4xYSk//wygLy3XxcABet2qjy1aCN5ac5Wc561Qu9Vh6aPJ6S0Py
GhvBZOihoNSyWCFBtricTJwkmZkBLT3PVhAfsiwYd8Q9si/ipGf9lcCLMlV/iuIuxoPOmF+ixtKe
kM3aIrtd3b3LD6EmQQQIyo9X+vKHmGOwCBkCiYhTfdphVcTLJrW0qmVN+KktsSd5CTaOw61ACwYx
XFf+wGtZXYnlJDvzggmhFhIW/4VGPpwSKbQtl5TW2gd6qb9AE0seAvS5t3h3t0794iy0ALwXFPbq
4mdrVRyyqjib/TTeNXI2gMwKME4bnC0l4JtDAfIBgspoONdefttEqkj7FgQTitE29U4phGmBZoBI
Z3sjqruxjPRSZOTzeEMZbbWMZBOhNiHbc55apzxMelqdq9QydwqNQa+qo/JOtoJiY9Ab8wOchc4U
ujRLS2U1v0arTSL0OT+jh929aPhVHuKmh74Xq7O1Be5TbrwPyH4gR7M0xEjsV+efAhqZxMCmaUgf
3WYwlJPZNLlbthnKyfEku6D2k12T9vbfkd6ZX8XA/lJTbo8J3LODVMzGiWpYt2hDzm5Qy1uiRjde
egDw2JHziMkoKKze2UVASBGCB8VQp0459jT5EbjLp+QO77PyMwZB7fcZGPFepEhFIbqRTce3b6+b
34ggCmoucfeV+Hxtg35pSLnPs5qad/jFPGNagQ7mmMP0wfVkI4i6NRzlNgy6kFjiylwtSWXWxUx/
OD9XtiJ9scsW/QEjR+ezGrLdbE2d2BjwGnRDOZI7E6ALPDF6TKvT2w5V4WR5B3Q1MKtHYEXhLu+q
CPklI01+4Fc07rO6qyxPK5zpc9AlwwmKYLkRqtza+CwykTiiMJSOV7e3KqSsyXUwN7nZxnc5pEFU
cofa7aQ89t+/omSiC+8FNAXB/+UdkmfyXNvpmJ/tzOx2Vhg7B2RTsqNThdZdNzfWj7fHuzU1avw8
SjiBwHtYjadGohpHs4cWG0btCyMZs4fOsf7FGAY4kG8Pdmv/LKUIMFSIqdBOv5zcYkUdYmtF8DXj
vZ0q6XxQarU+lJCrvN4S0f8wuQWgQd0POJq25lJmSpFawYxpQsVJOcxB8XFwhNjFJD9f357Zrc/4
70irMAKQiRLOhENnJDc7H5RYSv2L+hvusu+u0XIkiO7phi6lC9pZlx9RbXGGcRTy36mtSrcE4viQ
tR1OU5DgvvwPs0IQCeQ67WTaM5dDTXSGsOoFLJXIRXeOLQ67X9qpoAqtkkO8PdiNeG9BjcNDhZG1
tJUvB0spmclUi5JzH4W9N9radBdV9rwRitxaKFQU+Higv8hyV6OMrRnrHUhVVKFn7UsyR+lOdMa8
r+Z2K+W8hiCwUvQpQN2TUfNYr85W0KPPSBSbYRndqeEuUQNTUBxN9P2QQC0Hy2PnsKIlGL+uooJw
OQu9tTBFSzHmlJoC6iSsN8SU3/+hgQ4u8QMcTW7Wyw89ZA55d00jsQ0zRJMiqz6DstkC2i1/yyoD
YoNCeANvx3Zd99qwDTcTUeOMBv8aEVq5jVzdntqTMZjRLrIpH8f10B6QCdq6Qm8t8cI+AEyIWtNV
Vz03M7BJPLaohiUxdBJ5OsJ5Sb1MpOX+f/iUSw0K/uAS3q8utNYUGGItK0zYD4t46pD8HKwtDObN
V5AkeUH+L+USdTUMKtuRaK0lFQqcfpe0yUwhV44+Tdqc7Al66VQg39TttHSmojH2LTbLVrlBnbm1
oIAGCHQMFAmpo1xum2YIkyJQaQQUVB7uRrOmkWFa0nMel7/GQMg/HfTaXgbaDv/DfkVvDsnv5ckA
83c5sBrYpqQ5VXYW8mA+WN0Yf1vYwBsP7/IN1/sVYhyLSCV4qQtfjoLtg1qkVZ6frdgKf+e9CL87
UsfBFBC0wdMI1xHplu/7ra26QHnJPBExI8a5HLTTcdKxOxSdjNyQH3Jlyis3cKxOd8Enqb/e3qzL
Al3NEAjN4shLCrjWwzKb1p7lnMH4MbBqtXisDmQzAbFxE+mHIgCUv7F0N4d0SK8XVc5l917OL6qy
EDlOrhp6SfrHWpH+pCJz/uLIFZH29kPz3qYiN67zz3irq62JAnVwlu53lylD5hZqN/1yZjXZ2Cs3
nioQrxQlUDFjY67fRUPWIDZGWorSRSk9SDVMZfq37w9ekAyA0g4aicB33cmXrbThKBOZYQf8ohkp
/r12b3qAHcv3v4kAq7i/4DMCpF9D5eSAvCXpUHXs+7z82pU2taGihIqXTeb/8P4iDkD5DUtc5GDW
pYCBVrrWZ5S7bNQIPlVWajxFSRX4lhis49v7/da1yVg4vpGxcmte8cN4Aun5Ygc3ROowHNFoovw2
SYnpm3FmKr5kmjG0lKI3VTfiWkncOjSK1s/xbdtq5d+qACHDsJQ8qUOQQa1uMXw2Csls0VMzWr2H
EjKp/d88rcpfjVxX9yJRgr2StTX0fRzUdpAnh5OqFb3iYmmnbezfG9cO3g0AeoBpAdBaf5ipbSpb
UoiLVTMKv/XNpHjGWDbnLAun3duLsDXU8v//QRSUuB0PswNQKpqC2Cv7vvaRq8ofJS3fShZv3OBQ
Di3EJ0ivl0jycqhWwxO4XWLwKFWAK1kwFESUxCdHdOmhBrB2nKJ3oxgAZtPIo6EA0hiSpXo5plDj
ukuKhhaiCPBfC0LjM6mivKUGfH2PMgx8dGI2AmSw75fDaFFoGbND+XAY7GkXh7H20I5S4QdSYd7H
bbslIXBrPBL9RQ+fTQvQ7XI8Na1LbVao9MQRxC3IW8GDOkbpo6oNJtAlnGne3iXXsQUAMKoY3KY0
9mgfXo6X6vS3pgikmSl1yZ8uqfvAszrZONiBoG6OwufJMGiXxDY+ixtv1PVlztg4sC0QVuKG9WVe
mMLp2hp2bBsM1qdeUtLHTlbqjRlenwNwslQOKJsRDKMAdjnDWKd0YCLFcB7JNH6j1Bvs0z4SD5qc
bsjT3ZoPujb0lhd5HXkt2AaEA56xBp6uxLfo1Aqh3Mei2sKS3toh/46yOtd6EEX5pBbsSKOTn0N1
SvdVNE17U+l/SDATDm9vkFvDQZtZundIvWK1dvn5kp6Yl5gfkeOp6rxilKzExU4ivIvNvj3gm6d9
eHvApaRzGSwt+r/LXSIjV3qFkDdbTQlGqJLnRqmFa0YW6BrUExD5E8EnCXKFOylTfUZuTT9UmbGp
HX2jiccPWBRD6IzRt1zDaAWmej0JS34ek6kDG2IRRrkdzuCKN9AX+VzVqcJVKoNE0YL+nIpeuge+
jl0UfpDfYCCbP1FYTRvXFnmSI7AUDBsb7UZ+y08kRgEPZCxUqtWi2Gpq4O2nw/MDC/IxTMt0PzZD
8BnJr+Ee/+j5CMQLQ+usKN06t2UXyWbNC4fWfshKK9o4Ya92Zusle/0dSzF0kS293COGDBoq7ga4
tvD5C7c386DxklTTz2M+2o3bR0YR+/gf5tNeGsuq9G2BAKgbK1pme8Ca9Ny1g8a0PejkuFAHUtO3
bgqg5nONVfqjRVtO8/ICmIBXqqaYXCufwWLFkU2lX3SNKm9M6dYmXFYfSVS2IYWzyxlFtR2VsWPm
Z4fSwU6nmLTvERyCv2k3D2qA2I+ToRs3VWOBJGuzJW1749AZVAhUglwAs4ivXA6PQa+Dl7panO2h
kZ5Geej2ipEZh6acHI/a0Jb647WTImgAyuhU05f2AuWDywE5cVIRhrjXFGT1p5xK4S4I9Xs0Q3eC
ssnBSe35DgJ3ve+nebwrWhvNYmuAi+nJtZo895XcfIoCewvSfrUOS+mZ8rpGS5cNvxa2Kgsze7Wi
OWE3+71u9PwZfry5NGSNY1M1+ZM2N+DE5DlbEFvG6e2r6CquoXNFRYyUFMArT/Jy4f8TQlXlYOIl
IsyTI8HpKkGWPdFVGh74jGKfqziUUlbdok6/4pMvThOK2gvfE9cLpCNYmMtRhe3MdiInzsnR0SW8
57mBbNaOqZ7e6YZwvqJHbaMClfWxazZ2/Tzw8U0Xj/sk8lN08p7YV7J0DJyJnuIcpOGngu38KJsI
p856O98RZKhbUfbVjuVHIwb+Svx5Zdxf/mhK2EJkpWSfhjr6lmD0dtCtMN23kFe8rtXr3dsrc2M4
6hFgc0ky2K7rjBpzvjaIwFKfkHMUHwOrbT16x7iFT6H0y66bz28Pd70R4FEtGFYCM97C9ctuW6E8
6JjEnkqt0Gh1pUF/rw3qdykL9OccVcsjWNFu4+Vd1nm1DziUyLQsadsi73b5SVE/r4fFPeIE5mo6
2Xpte/qEbt44Itv39vyuIhfcQej10IlYwhZi6suhhr4UYdAKtpyJQp1vI9cYHnXgIX/eHud62TBD
1cEdAyDjg65pI4PBaaKSZZ3qMbP9RM+kk9WDcgrmON53Va1sbJPr64Nca7FBog1NxWC9TTp1tOtc
be2T0YfNByctu2MN1OIYGlV5VoQzuJJVlo+2QAx90vKtwvr1tkHHA3E8GtNUvPmPy89a65kjz51i
nXJNDp7QY8h+0NDsGdUojBck+3i2HasO/be/8vXGeZUPwe0Ftht6JdrlsH3TIStPBf4UWdJ8SOsB
ZDXAkz1b7N3UmGVaQETgiJFgXxUVwjxExlMbJI69/AUIt3oaY9naYxNf+EMlsq9vz+zG/qGgwJkH
Poww2ZpDjvxnXtJN40iYzZi78MLaH6Odxo+izFHqH6ctuOjtAWEz0hckT1lHNlML046CgXOyx8L+
JNWV7CaIqH4HmE7fR2n+vj2/GxsG7QYZHXbk1q57kD02xaS0inMKlsRvhJb6OKW98qRJVu02jtKf
Zlnr928PepUCgg3heCj0gBZat7HKpCGqAFyZG+fU5boTHkKs0CrXyRdAyAz+KD2h8ii9GFmh/Czz
pttyDL6+exh+KdAgSgV5cn33oDLaj6bJVd4w6f1ka+kxYJIblbZbo6AFSCa4SHlfsXPsRNP6oLOd
U93U+rcadcxzGYdb5ckbJ4+cHUq+CXoKJe1lO/0TMNiNrofU59FDm5x2VzsVMoOBJruUDbYe3BsT
uhhqdbfkYStCR4LSasUF/QCpVXd9lW6F9jdH0dn7qPYs6cZqb4Ql214P0Yq1urn2lX5ST1pvB/7b
O/DmKAshhewBDZ41PVJElTNKCtKaVpPPJ0WkoOnDectt8NbiGAsIipCSV24Ne1RCRcnrBjVILSm+
zl2QHfJGib3aMseN7IEnhoW+fLuJ3KGeQQiAgAgm6XIjqDlu3yLGurgdbevJKuvw+4DQxZMyy1Hi
9lqKBFFcxLpwxzJHhQ3EiJp9LQYD9nkw9Oa5nKIIeLM+xkeUP7Bk0KldPkVSlvxN1RCWCEca1PPC
NUsfYhN5MT9Kevm3XEZm70LmUD9anQWGvqD6hx1kMugPkZ1nk5vrVFndlJAWM2UJAxAL8HHsOV08
qPtM6Wr1M0F5LrsGCjrDDn1yi0Azy+XEL2tsBD0MWGmeTlZpPptzWshkQZKV7aRR52VzesX+o9up
XMFvCHlv0kboz/bUky214ezMbjTW8/RIkGvcGW2DpOQgbPlnKZzkbxRp1ge4wGHgjxKC9K45KNV/
epMVH7MMTbpDwe3/hLBRUPqjaYHMlHsp1bwBW5hviVSUL+3Q5443GkZu+9lQBSO+lVb0ObXh3vgd
BL2dFthjfwx6YT7gzF4MH8zZ1j5VhiNI1dtA+550UDXcqNEWSE+USrux10Tomqg1SvtUiev7XIxt
7I2plL7EyFrFxwJxMOFardI4e0yqo8KzHakGXooxqQFNRiCI1qtG/YQLmlL7gejUytOzvNZPcxvm
f2Y87L+VqMfX+DRGMGGkeO5r12g723TNNBokHx6Y1XtJyT+uLRnVE1U9KfXrAGqxbxK7yayUKVGo
6HiFH6cGiJQ/WpN2Z+WWaB4k0FHthzbU5P+KclY0L63Rx3SHup7rZzVI00NilnhwhEDCJBcoTPO7
YrEHb5zTIPHqtoBaotui/DBbYrRcI3Hq5iipav0X5n4WnRqGZD1UODeuEduJ82wmlSo/DYNJGYfs
pL3nwkVyAKBcBbLVyqyfWKhEKVyqIU8+BtBPyw1th5unkBYYKsHocF0ZVJhxrchw0OLz1IXjnaK1
wc4wi2YjS7x1rwBpwAVTXbK1NVl34sIXeJmgidKPsQ8JaKYd3Cd+E4xbxjq3hsL4AjYJBW+0gZYJ
//O+YOSH2macId09S3gGkX6AoYjTA6lQu8HwvjEUgCvKcAQEN2r6stqWo5HU0ilIOs1L6ibfV7UZ
3mvd4GzhIm5EWZAElnobqAgk0VfT6gwT7zQQz/hA6P3OnOR0Z5RG9lPKw+x+xPuveXe+s7xnAIJR
B6f/u+67ZfBj1XIogtNstcLPcWXwa47Zu8t0BNkm6klUkF6VWNfzAkqcYZFK0EE45Wd173hOgzG4
jTSEO6oGEDoltH6bU675zjz1f8LZLI5jpfZe15TD8e1X9kZwyVNEk5bsYAlRlhX/Z/MsumBaNIf2
qTUr5OVDJwK9Xsto1djliz6ZxoFYbAuncWMbUR0GQ/qqE05Z43LQgHtozgAbn3oqqn6Ams1+mEPa
371kbZz2613EBlr6jTQz+OBrXus0202Jw4d6UsIw690oFEH8tZGhCY9F1MY/yzHYkkG4nh39SDiH
FMeRzKbzdTm7sIB3KtpBOcVitP0GichdoILpTop68N9evWWvXEYUBGDQNQjFFlDTa5fzn9ULbOCf
OjYLJzIV48cQBt1XwuR3jwLVGlTNIrCAtMKV2WwVzRK4Gvwh8UJLHxP07F6s2HB275zLMgoJB8C2
ReDMXp2LfEilwJLM9DwQSwIKbPozOXz23v3OKK/KgDyFloKC0OXi2DkDQ5+gvVTHnghEhhpgr++y
uIGAOrfmbijfDQ5fhjRA6NoEs1AoVmGfVVIAp1sHhjQfx30XIwVftU3kU+ptTtZsxf6gJ9NGtElT
ZL032H4UVegJcIdC/1sl/BWa1pNd0+JK9MGud9hmm3tVDgPT6yKkK9xJVNbftOgUApisS2xX1nPL
3mtlUCUeFiDWF5XOZuhT4IwDX4whzFqCdUEYUVqlm2pqW/tRj5U7dryl+hQjMiAwly6JYtFI1tO9
1I7Gs9PgunzIiql7yQCs/6ckaf7VcKZQPTj0KJyTHGJBcq/xhuleTl+eeMER6h+za4x2j//F+N1C
NXI6VogEWbuAauePAgekGPZ21s77Tsuy/ayMA43RpjSs00LTr/aKk0y2bw7Ut++kviUSC9He0X1D
z2LHk6WxR66j7eRgF5UCoLRCBPySQ50u8bjI68SlE6QZfmxLneo2utN8alto30RSdoNcxJhYCtHb
YA77Vos6+M3W0ESuJLoycCXHnFRXz8JU+SHy0iyhALQZNJ1US34ZcRMHHkFO+jukMajvi9hxvkP6
gsHjhEV21ypO0BwaArnSy3Szjaiu692vNFeCbA8tu/uopFWfYFURl8It4B9mbqn12v04z+N8p1VO
FD44qWQPXkB797sxxiaxemShwZ076XwXydOY+TbaNp03yA129HoflH86THnxNCzRS/SVOEgl2Opa
dW87WTp4qO1MupuIUPtvzvL8Je067Q5nlHLcqVkoWteykrA+JmkrH3EelTu3d3LQHGMh/VFNdCBt
pTFeptGRjumgZr/6pq2/N0XbOTA/PiIkVPZBrB+zQHM+9XPVx7tRKFOyW55H+NtmnhRuNCfDfyx6
/ZBo/aw843RgmjtbHfrsAxZgOLkOEF0bv1al6fMQC7hWeTYMBymZYm2nB3mHOkUVO0+oPkk1LPwx
trzOnLtdbqtJdCp6LSg9wGHVS5ZBDXf1uDG6fevMcnq0zED/rxSVU/tULqQcEQ8uQz/r5/wDHHoj
2NdyWBWeCogs9ou2D9kCsiSayR0V0X4MEDNYDNBLrb6XQ5Ijtytaw/JHOdBSF89FqPdilrqjOWSz
c6Qhg4qlwAX3qZYindNgjh/nMnAe2lKXP00Rbd5jFXZZ7OaDmX2hE5lNrKYeNru6s+3w0Fpa+wKp
B1pbBXN1+Bmq86j4uVMrZFfpZNSHKIYWkcdtk7pzV5eRFyl2Nfp2NeRHEStV4/M8qx87JTLmR0cS
7Y+mNJ1fFqYM0p2YB7m7i6KQFEoK4/JujMzI3oVdMhaAn7VMcaGCdE9NqmXQViHTS4dJQmALtmfg
fMF5ToyfkL7jU6oJO5zzyfP/VBJTdp9QiY3bD7NatKHXZ4DnzqyKCqFg7r4FCJcZB72Yq89V2dTz
e5/U19uaa5PQHc+2NcO4qMpXtWyogqINvvZqqn8gp9uS6rqKEZZRqAVQfKIkxPt9+QwNihbjexxC
pBB17tEqVTwI+vXHXi+Hw9vv6lUl73UozBTRZtKxqlu9A0QGvLpoLJ+5bofYHfsKJ5QmBdSIBEPg
drjdAH8qs32qxeH3t8e+ii6XsWmSkf8QPANQuJxmGVPCa3tQVjhrWd7/cXZePXIibRv+RUjkcAp0
93Tb4xx2fYLs1zY5F1Dw678Ln3xuBg2alVar1abqotIT7tA3wqG2bspT4QgkF2SaKwEXpPrt+VF3
Pu4KbwSdQ5F9lWu/H7UsE9Q4plUjo0nd1wUO2n7rKNk3VFKPivl7Q2FXCRudpIjizubjJoorKrl+
3GUx82CckeHWjLIKB/wqXlqsZLtQVgfZTAIBlmSzZQw36k1Z4IChV9rbdOzyVx2yDAfZye58ADei
BYoGmrktUVkCKhERBZoBfRJhTxfFPsrGyScxyO4AwLw3FL0zGnaozawx2f0qRTmi9BjCo4Qg9Oxx
loX1PiqXSfoil1N6kNs9SQMIhoAgwFrCqpW5rT2hvwJlG4X4oVpV6/BlgpYWq9l4ci36S2lbmb5H
ZeJgwKezg9FJ02ElfIMa3UohT2qyWIlAfCHO2OlCUY1XqM4uQYy4xcHG2Jnb2vEElkqSQ4tgMzdn
jBT4v5j6lXFbPrR5lZ+6QohLW6tNgCTLYS96jZHvsg4aAgSzwLOpza631/3HBFNi2SKd8psp0mIO
W6QdFey5jeJ9qWRL90vXcmKhFjdVhE5Evnx0FTl8mucMqR+L4/IwOKsp9fOHfj3U2x+Fs/za0APV
BS7//kdFZlKOiYlzslK4PT53WvS+j4bhw38ZZfXf5QzCu9xsWs/oyIVylxLuoDehgub3G2KT8edL
R1ndU9daBBk57ZfNUYcVa3jxhBSobudqMBlJeja07ogS8nSLkjTQVVqZGQy15d7Mdr7U1O4zjHaV
b3lflaFUSv2KSOd08NWedFwhnlD6Xmv5WGRRaLhfG9AjNRW3Ob71jT38isEcLn4tO41ekg6UzF/r
kvEnL3HyPkQuaJEhAZh9BFp7ukNw2QENBMqWjja55v2v0EajhclXxTjT2jNCTkl8NpX6xXQXDgfT
5VHAkJbprl/9r5tmHFpraCpU80yrXl5H7fyzcGY861PjxV7hfEpAP7gigfxBi3CzS8xsWnr0SnOk
5CFQjxXlZ3h8iq8nzREUaGcB6dCbZDwU4tb62P2kBLg2FWVsYogaqcp4gPfowbY9FwiOfq1r2/7M
lMdrk8YQjxXweAdVnKfy+utcPX7Ciu8AdLGZ6ziyheqGd3YWTisvZZXaiB/MOBuHlTY0lu/ozdK+
73BK/OWKRstD4dFPwd00Qp6hyF30RURiO36sKdaLOe38OPJ7F0ABBUuKevdfB8Evz+gtKhdmnGm3
ZrHNCy0H5VLjcXpwy+0FVFwJ/IGQBVLXm6sXdauZe4OFwHxYnt1SK97YFVqX0wTIxU8i+hx1vxyB
TvaWH7lge+U7cYS3ZByBmwHK8zgIYBVvnZCYAEI0tfbFIBu/CLqbn5H/XoJ8Si5acuRctS7t/cVO
4KpTqoFMQkT3x+f0rwPlGBM2oQ3RXKtY9WfQoYofZ4rwo9LIcx8DIfWgyL33jZkqcQkAmxWicb+c
WJ2qkSLgKUjLir6MSawEmAZFfi6m8nFosmWtejQH9ZqdyxhCzv8Punm+ECagLpalBJKotl8spNJf
Te3Kom8PReJ37kGCY+Sa1kcGiPeaMPz1QQF3t4MLq/k2Sp1SCKX+t2qUH4V3e2kH5S666vCpEIja
TMhIBjjiEROiBah/wOu3PPejVQXoh5kat39pX7Jk+kfR+v9QSESXfcUTqRbByZYeLpZaEgzSD8mQ
LHjlTTKxAidr3KMl2/mOPCQ8nbxXJDhbhixADClsRO+gT6ca/rBF/LaAWXqwMXa+I+EqkSR9EK76
LVxIc3Nbn0pFuepDWQW0Zj3svrWFMkqrv3GbTA+SUQXyDWDs5QE6iSF3DHhHqKPbg6dbiTqmiB/f
0jhCw85SohMCJm44xEtycOR2PuXa5CfnYMkg02wezdgYJ50bDQ9YlAzedZOjfUdHPDsYZedgUyZH
CxX2+Vpm3hzsJW3TQRmi+Fa7+EyetDbWf+ljMhKG9G7vgJjP4vTaj6rVvDytWu0YeCAI00mrNgFQ
UY1d7epAQMREAclL8i5M56UJZaUk1+djx52LBNYkdzSvNJIQ21WbtD4tgK8htN6k2KASaFdAE+P0
jO2R/h+mBfIKKXmuZRDwm4cvH3OcCiInRuYwHnBeKRL7YYaYSiM5raYj9uLezAhBkFcBjEwlY7N8
U2d5nZL26S1vefEcBJvCqY2s0E2Vo67Y3n4kzqB4gCsYTNBNWu/qmnALfSFdrKL4kYrbfFGM6ffz
K/WUEMehorXJfgDftZrl3l/EtddZk00og7pp0pwyI+/eIyGFJXs3GSeZiTakI4I7aabYpyidLCQ7
5xfjX/gNq1IC1xeXC1HF/W9IUmfI1IhwdVLL9loYrXYxJtTW27ifD3bL3kclTFpvM40QfJuhTUrq
qVmFympeJOLBldl8kbmbHnBOd78q5xvkIY0/qhWbbUIThi4x1IKb2mh6mNS6c66XcvEd+OfBoA5F
OKEwFtSo0hBBDuX7NjJfTC9avyrXGAkyYpZPVIrTeR6LWG1SiLZ1fU6pEYCzrCcfrEtx8FX3TgWl
J7qAKPIDZttsogRb52boOwzKZdx974fZQRRMdt/m/rAPuDvUGjYAnF0PxuZUtI6RmBbE8xts9+yk
I5MWGjKFHJ0aR2jVp/xM9FZ4dFanNIIwPADu9+UqN2Z4hVbesCFbwiqXiS9LtQpao5pCp5IGlWJL
9R36MG+idICySfXnYi/opTx/SnfCT+o3gBG5TDX6JZur27XiWBEGkjeJ4SZ+H831Te8y5cIj7H4s
rXgOnx9v5yMzHk1r3GUo2m5hb6oyZLGuMt7QLCXObK4uXhtkMO/AcEUHe2fnQUTUZq1krGjyJ7L5
o9lMEBlWumRpA3u0SMZDhAu8Cj2DvORvmHl2QRfX+fj8HHdiGnDIkIM85KSozG32rGrVRoPmLEzg
RmSnJEqiMDPU4q0x9irSuFlPJ2dQ31ZFOb08plm78lwC2HUD+dvkT7IsFTgLFqoJYpKhFSdJiKNi
cZLloavw3kVEA2EV8uEOIBRes6q/4uzenhH+KvAipyVqtr6T2vLU6Jo8Z5VtQ/g3dIgzdu3c0BrR
UXKR7WC/aj1j+Prir03gyBWP7M5q6LU5to1ipXGhK/nNi4buMVHyPqCE5YbkMxBkjFj5oGL9EkoJ
O+35kXdufEZmYHJj4sht2aDOF2NubDKNpNS9RwIz81E0WXr6D6NAlgc/zsvC5XT/nfEcHR1JF+0m
ZGOHnrYUoaPCWH1+lJ1zSXb2/6Ns9mwVFy0PJVVWncbQJ00dprMez9Fr+tFHOrM7x4NUd53PH4bl
lugF7jVp+jUBzaep/A7nN/6sQ+qB2KgvVzOrYMYLzarodNpD9fn5ae5cd3djbzatbsxjp5IO3sy8
rE7IeDk0pmgFrBoCfsqsD7bI3kUPFBb6B5k7XNyt9nLdZv3cK4hQAQeNE9rucXHNRO5+peCDieA0
IH/l9yLpQnWOYmbuFcZrK66XR2gy5RHUZW+V0XVB7oiuFW/3+nn+OrOZuZCl4Oh3IzJodN+hD/mI
vULX+KYxDZ+e/9a7gwEMX7kL5tOnRYvoj7WuuhaT2+TfuRdtIOi5P45Db1yeH+qPMtumikJhiiIv
ZSODe2Bz8SloYGURnPXb5C6OAryycboT3s6md5Z0ydPA6MpsCKDEAJXQK8f+EVUmCqVZZ6jfxILB
LKFUPYPBs7T8U19K/hNEGmxcHpSxpxZXxPy1sGYL1tnEu+2UpYv6zYDIED7cczYGXuIpaYhtSsa1
U5fGLzyBp+ysWhFK6qlwab4/P+m9vQzKDMQ1BTO6FZuLgeKkNDyAFugpNd8qupvnJEPVG/JpGhaa
fDGqDQ0N1GN4TXFmBOOw2TuUr1vgwDO9s9Rrbolp9kHmmEqYxLZ1UA/duyGAfP6xaCEk2aJL9aSN
psTAYNnowHuAz42S95NSo2WfDIBwJiem1dKldiRDUHH5y+8IsgUau3TU/rAz7g8JCIlZWsg73tR0
sQEPtb/UGfkhS2+G95nD6j6/jDvHBNleEhSCFO5EcxOBaZPhzgV479vYjeKdZw3m7zae2n+bURmO
XqzdsXisebDoG2MOtpmateQJFkko1jiWfF1FtnXVgE1eBwt18ZdPi1NPqQqTnZVFfz9UFWGiREzG
4yjG5M2iTMvZjsvxU6a0+sHp33mHV91p+KpMCfLq5iDk1WSrdURXt5BW9k6CxH4AgvIf1mmNLsiZ
kRei4b+5YsA/DeDloTcgu9qe4HnNJw+ByrdJP717/tPtbH/+95T4VvWWtQ13/+kUN4/6Dq13xFt0
lJDBtl5caecXvB1qHBjLMjCGWGJmh4fc8yPvXClr25NmPxk7afMmLRkc0UWlXmNJNmblKeN7+G2e
T5dMxMKHi36kYbuzchSNEDM1eZFAo2xiN7rFM2ZPwMgH24xPdR0t/wC19z4+P6udXY+LLvQkRIfW
mvDm5sJPMVlA/aW3aIG1l4369EGZuuGCUO9R6L831JpHsWoQYJ4AXxTKiGRUKvWGzq7DNo27M8yR
ws8h+R+s1brfNk8enbj1dUViCzHWzbfDoXKaVT3C1cXMlOliC6P9R1dQwAq8OkrPpczK95BPm/jl
B5u7Y21T0diEOrsJodpJc5Y4cxk3AUpHiU7+W0byzRA57YeXrxvgbdATa0vIdTcnjr4t4GLLSm+O
EmcIGsZmgDqpGcxafRRk7218Lv0/o1Gz2pahxfSnZTCnCAfNZWDDoP1eRIUaWF48v3Za6ivPT+1P
MWG7epQYwMjT8+Eq3MwNDzIbNCTyQc6UWP8Yc6V/bcGavlfBgX61mjL5JIsWU5/U6ZIR5fZI/12D
PvjowrRRA3VwlDngPcbk0hnb6io9et2+22O3N+EgKs5D5ozfR6t3G1qFrYT8JK22DDu9tl6ZS2W+
WLSAfjBy1ys8gboQF//9nQVpfTSRz8lu1eCONIeV8mejN+mP2sm6MTAX06U81OkyXFjoz8bk9svl
+U+6d5dgQgnwGd1Afs16NP+KbXvLlU7XOvD9F6v+athgzuo8lgdolL1Txz21AiTof2MqcT8KrCEx
WitCQunmCmhf2l9kWn72PNk+AK/tAg+35YfnZ7Z3qUAeB8MAM56a2+b+WhBp6CMTKNHoKD/gIGmP
TZ4lD3ohhoOKyd4x4N5ChwHuPUCGzctjxn1rynHF2rSq/S3H+BvfJQ/IeNPr7cdITYsjsuVTWReW
it2BIR8vK/D7zeONWrYOY70j2rIy5wvd7wpMFqLbUWhpY/ULW6raAo2tZG/7WVQ/ynjhOTSFbvyb
AyZcfNpKZXFwxe09wH/0+YEeuBqwo/tFTjwsVmxrtSFPuuYtB3UOvBTnrEZxTV9tJvHF6JX5VBSc
qOeX+un2WlUw1pCeRB8Zys1S9wYMpLrm/RDeVJywlZ4AP7vy5OIYG8gBk862tJKDPf10ugwK4ha1
DzBWgBDup7u0pDFZhhGpEonqQVfMH5Odm0GxxDq2TYX1to9qK9Tx8zwoV+3gHhgZHQYqoIALCbjv
R3Zny+jSCRcYs27yf2idFpY/pcsCYxJzhBP0abjZWZcjlCA8ZeI2tLwvUd/Xb1ocqnS/J/DTg34s
kqMH4eltwi+D3wKZibTnCQhMq2WtFAPJq1oO4sEYkdG1O1iKzy/305NNXYFwEiwisYK2tXt2qox+
cU285UWldRuV3E2CpkgV3R9Mrzzy3NlbZwpIgKKpRqzw3PuvPWhl6g4Kd3SepMqrsqDA7KmFPJHt
qJdSNebzENfmKxMdoNN/mCedplXeh/rLFiEFUwMu5AAWCyAHCPoRNkrX8o4pGmJNzw+1N0lwUDTH
kbNEMWH95389A63RZyXcSoK9OCmvCZyJNKgiTzFDt1AqrrM5cr+0Ud+8yhZ0Xg9ujqcXKMrLcOzQ
BNRJb4xNcBRnsZ2ZrOCtNeY+mIs0f+/ETuIv9ZRdTD1PDh69P4iY+ziCCguSF5weZ5XO2ZxdcEJz
2tary/NoZI+pLqYaanBTCbgJHXrx2CuWHYsLGSFYarfBZY6O5ncn93r35LiDrK+wGubuA1J3kCwW
w4VPm0zp9GY0FuF+HdNJESeKZln5uDh6zQU0AE0JqadYykNn5zK6iGVK87V3oHlhYuKbd5at1xun
cgQmiv5rVPU+ufRg+IsY28fJHjOBk1ZkIxema9GrMh9B59fuYn+1+VmxryZttTJMavMxaoZEDYCW
jg2KAqL+UDgpkpqTVIz65NVtmZ66BUqB7xQdRbOYhxELDLMYV+SOgUDZSDlMYdJpDU8FYhKGZMNs
yMCa7fGHBXBVDydLOnRAu7HgkKfu7ARVv+BBq1uigzTYK/RkFqzDITLIMbf9ZrFGPSz6yHbP+pAm
ml80aik5v4nZ3JQMP/XzgHp++0AgZ3wuq0YdHksYEk3Y8rq+U0EApP4Q2WMSLmLSjIO4eWcT0ozn
EAAT5QEzN0dANpiq6A3PV47hm1/SbQnmdjLfZPzun3bsjJ+eP3I7RU4UJkCjA4QndqZzdX/myj6N
0hJ8/c2MWmP01bp3LagfeveTHdC8hXOWfa7TwXqwkvn1hGoub3mlX/uk76/P/5Sd93OtNhKA0jNE
RWxT4Ci1ehFKm2a3oh50JTC91yXSnIUfqbHxc6zU/kM5us3B+7l3i1scdmIYunpcPPfTH5DY4FEG
/jBnsRFS58E+knj80k5CHMQHu0Px7OGHAduBqsf9UOj9W21qF8AfvKU882B0AbI30au+Vg8WdWcT
rTX61boRUAJf834kCw2BpUxH+swoehj+0NnZB7I++yKkK35YrXrENdh7cXGG+GNwDb7piTq1s4xT
3bYQ10unsnwlilusNxWuroMXYm9mq/AGHVPeB8je9zNT7cGmb4MP+qJmXTDRHg8HrRU+GrYj2dQs
D96EvTWDncJHdNb+yjZRl5GJoLqLzZGhLs0Fv6s2rPOx/zDQaz49v/13h6IVRdIMKP+JjGPMwz6q
VZLdbHUYX8XI/t+0xuhP82yb/2En0sjlgkGrT3vS5KxmoJBFJvmKVWWelD430TNOulNiQkB4+axY
JrCZayhGvnC/YMK2pZE0yF7PpUQvUZlk9oCaWxSR8JZH5lnr/2zzoIJw/rMBqeEgb3A/WFPUqKWq
BEmlNNMfNKvaU25qret3lsSNnJp7RJfGhtMKXdSzP8fK4B0Fn3u3GJ2MVat9vcm2APnU1Ga0R1Yb
SMPNA2Px3MEH+jz4mXCbi0By/A11nSOszO41vp55EGqrLOK2TuaoHU8gT/mNEqtDeaxqlTeKN6GB
2yRt8Ro5HLf8EINB6zAAAF8aaErZfC5VtSTUSZHNOVj3nYMKgp/EgMwQkMmW3C61EgZqWiN3Lmv0
CFHJ9Lus1n0r6fKTLaIjjsVOSxvhDGJHmveUyJ+2OHgkidOJ3hI9030xe/KhHRbXz5rECd1ORK9i
UCGP+bJktJiG6La4+Eo+v9l3rkEaHzxd6y5cC233+08bLTUtXR7vrCiGByey0vdeaUbn50fZnSpQ
JRpH5F50zDYPSUfXtYd+jtmKK8bzoKBV6nrQFPFAsV71o1tdjWkcfQrR3TkXyxeThtpB7LpzWQEQ
szQOG4AmAq37mSIjWNcOehs3Ocs4xNqSG8TKlwD786Ny296BYrIe9y8ZCFWq+6GkbhMGLA1DWb0C
BzUpxlf0XIZ39pAOF5Ld7gtZvTy6I3eGpe5scJCRZqANvJlhLAR1OeqoV62S2BbWi5tgAInG6bmj
/FAFML6REuobFynH59d3Z2TyO3pYJAUOJcZNSNI4cW+PIveupiWcs95U1dWbHHlRTKisGZI/WNBU
R7Wcna27UkMovdFBAHeznue/Ui8DoRYnqRg0xfHhDDSmONkjNYTnp7azbVyg6zBDqJpyQa///K9R
gHK7dK8Qm840B45Sm8VhZxrnHqrxy48iB4TPx6mnU7zV8YiXJQG/yNXTgILwpdHp70Sc6Qej7MwH
8DPQDvYndidb7gfSrpETqSK+RSRl5xpC/ecpdyw/cZYjZb+dUw/oE0YUxFEqicbWJoeQrgB6Btra
rrA9rbxombnENe1Hr5dLG2Sa14pT0yzRx3SVLQiqrB/feqIzfj6/hvs/ZJXAo2/BKm6BSm4LLnng
DrohHxDh8lSnQdfRw/ap/USQ7Xrt3CfNHOipPodlKnVfj0z71/O/4umX52twJVBWJRbkJrrfSXNb
Ww0Oucp1UJsljPk9SDS5dtAipXWwaXcnrHEueF/YS7zr92M1dWkmY2wp1xz1by6BuM0MP60N7FoL
2ugPMN51cakTVcl8Jxqt5Az4rru1nQsR7/lp77zzYA6JpbRVYJhnfnM5MJyXC8uKaVL1CfDpurE/
ZsisvSnjZvxfphjpAz0e88NcdPN1qNGdPuHaaRp+tSSoYz3/a57GW/c/ZrMIjaaSpC6Q5/RKrT4k
5JjQfbTZed1mzRQUs+YijgS/yXPjdw2KXAenb3dhyN2AYa7yhU+IlW3fGMOI8NwtI/8IicdyFN9B
KP/AYoG4psgb78081tEZKb1VX07xbnwLpTo9/xme3p1YO4I7pfK+CnBvPRAyk80Y20N8yy1HPJSW
PSvBUqT9cDDO05iKcVZxPhCC9DC24UUtHC9RJg1WhylhGjkZCEirHs6LZSc+cmTK++fntXfGDJRo
qOJ75iomfL/vE3R9FtOT3G5lo4S9bOSlW8bBn3PDO+A/7A1lkdGBogCzT/H2fqjKHePKnbhTMktJ
/ZjuWRi7C/p4FboRB6Hp7lh8x1VNiyrxFkjhZFZVVlUe30SW9HDIgR9avSoBcVlHfa3doahkUuBb
MQHbGnGV06mXiY3cbKEm79E5MT+X9jS+qcvS++f5xdrbhGByCZJ4IOiXby6GPlLwgLez+Naa43Qy
m0g5O3lRHsSefxbiPsXisKEvj+ASf+Z9vV8oo4ytOprm6Oqlg0zPTmqq4nFOZi1+Jyxt+Jp2eaEF
pbPQ5h2bVnxPYdBkF/SfqjxIaq+2Ah6IOQUs52Wfyln22TkebXozrZjVn7Lj6fSbSNZ9UDtdmuPO
Igrz0vGYL+G4zFQI+8SOf6dmBvKNtwivmMRIZRbUXeGMoegVCHiLY6VJQM/E/V3BCddD07LkO3zD
ZORT/ijk2zaq2c4qcpQimDy9IiHKOsd5iF21NYMxSeyKJ7UwzshelC0yfIPdhaOQ0juR0OYjZglg
5B5VfXE/Z1ouy9f46wp0ohGkPM1mhv9hj5PVQ+FUJUAMBwLPw5Lbxje7QJ3fj6ohjk65HMvl4hST
0p80USOY2ahN4b6m8DY/xDFSmf4qS/LGUGrQx/OkDF86tyija2J03U9yNy85KWqTP+qtaBEAmko0
XeDqieEkQGsjSQT+HCFe2Pe136t9/JEeHRIQSZzqnd/r+LD5VaXN6Br1HUWhVDHr79TY0+zgodg5
B8BueKhBxQDy2ybFUUrfVUea5ZqZU/FKRZd58YsYbMVCVTc5ON9r+rPZoghBoF5N5AcY5kmQ2XW1
EVddevPsOD1Rt5c+ct1LWC6qOEGJD6uyQPfQSY4Gfhq4A1FhE5GGgz7DjPb+bAx6PRid4yY3U83z
LxlWCF8nbcqQQdddcZVlzlssmtg+mO/OK0y6wIUGJAs495P2vZFEQ5ublDCTun/r8lEeEH1/O5lY
IGSe+T86dcqlkyMF73poDy7unTYgIhlM+w+GgHR//Sh/hfSetWhmKYb0BlG+8pB+GpsL7kkUPAYB
F7DvzLG+oWSp9z6aIOU3AD3Du8HwyN9QS82xjO+MS5oM08Pz9+HOlgNew4ajIMCbYm5+l1PG5ZJ2
KvCkGhtJnk5StmyQoaQGfLC799bdgAa5Zql0wbdY8hRlMH3JugQVtdSG2rkMQeGVv1Qjrv1s8LwT
bdCjZvPe9DhHlMoR8aDEsn2bs7ksJhfCILRy/cwFol0j9LJeZ4p2pLe9NxRBzUrgISEm2b9f4VyA
8yLAYltrtDUteizh2GkjXtXVfHl+0XYiHOIMzi75Ddi4J0d38lxQICaPWDZHhl8XXvx6GupR0EnO
xCWFoqUenJ6dIWn70e1DxtxAEGhTTImxTcHWzY3xAmuSExL/1if6PPHZS9Dryi2pHByYnc3COSWR
g2OC4N7W3qnOjImiAQrVqafzRA/yY9UV9TcAunawcE361jTP/+FmWqVK1wQGgA8yqfdLWIALdmzp
kTum7RB0o26/VeZqCibZFwGyxyKQTfNii8VV+ZFgFdj1mrFst6iNup472sR00qrR8IspujlBxIFw
/sMSrq4TxKh/pHT0+9lpcV/biKUpVwO3aJ9qfRIYWe2Gq8TZpU4L5fT8Lt0JtSCwrjQdQFOQVzZn
L8qjMnOEVK5d3jXfHLcaAje3jjbKzrEjzKcjR1cFwc7tsVPSccmc3FWuRV/pl2keqqBeKjfo6856
+bFbJwP0ik35tNY1y9kbCo+hTD2uHycFZkVpeP9kWeuecOA8EiDaO3J/D7e5UDKw+TZ9WHL3xEv9
JLG0y2xUIrSSQj8BAzuqRe99SaBXXF0WlW2aHvf7QxhJPzuR9K6zuUw+opr1DbFVMxhGRbx7fmvs
DQVEA+bsipfgQrkfam7A82toMl77OV/nUjcPZiP5igOs7oOhdsZiFA9MGc3LtZp2P1bfcbZyJ3Gu
tG2WqyQ16AJzNJ1bPma95gMKMN5OeeflJ3ycs5+dOXSTj7w7HpZwMTmRpjG7y4OoDHS0C5Jn+6Oa
eov45PTSFCcTGxc1QBk+asOyXlTrHdZm+sWtcutrZop6CiwwMK+SorI/OvVifUWok9jdtpfCeCNa
xYnOPPP1z6YwSvQeR1c8RuRC8Q+XwHP2IQBgvZVKsFKB1LUkDR24Gao/KZHr+Y0J9cNHZV+4P1B1
F+oJNmn8LcUrZPYLa1LNq9tV6hREqTr+k+vZNFxgu1pfqMfxSJGhIFJvJOjHmYoW5/7o9DM9/tnJ
fpc0sWmLPL8YOzEnTGmkTNf8daXU3a/FYtuZnTaoTyd6br8qpjwKZw2N87X7QfJB0qwAxvhVQLU9
OLs7u4BGAEoIEN0JBraNll4jgFLxy8WOwqrPEx5hYZH01HtmS354fpJ79RZ65GDLGc4C9LTZ3aJR
BJA+Q7kqWOw9zOS2cLGUfCa+1qsHpZgVn8drCrrENt+alfEdYZb2xUUJvFSAU2JTAM7Rsje7vsSv
cLAqUHalaLzABi8bRJ2zfDJQ8zp4qp/e88Cz19CAx4sE3luf8r9C27I0Kye26cNOCG08EN0qD0Xe
Dr+f/6p7o1CG4CmheARwbfNRrQWsTFMRvmO9qL2u58m8IrCqH2Gr/uRY92kRWkDgHJgQaDXAy/ez
EbJFKAc8E6g4d3iPjvf4PR/lYgfonhVjAJa5xxzNQReTbFZ8Rtd/ucwpBNR00ezv0ETT/2VT54EK
VpNPMwL+DxPb+fPBx9j5GiBJAS4QqYDc29YXKpr+AKEIj2LYvt9HKnqlX1P1yi+RMUzfbZTrmkAB
BRD7Xjf2H4Ea0OoCWSG+22TZ4rWIUUSQZj+aIIEoPoRy8fQfDcge/INdSBI+isaLPCexKqg0KXWb
++1o9J9w+0u/ul05Jb5BX+1h1mVWhFkcaWsloJbfPAu4Y6haw/CuoQnphYa9IExeSdmUIZgV0EVa
bCH4RDXU+C5oCVCNLGqr80eutN9yqhPXF2jS29TH56wN9FG6EcXROv3YJot3hJX4A3Xdrviq5P4H
GIqc2uaoUEEsdLeakhsK5v2tpu41Y0CRlL9HxY0fSNHQF9ThM76eq3ikhlAun8oln05NpjihNTrq
eXQG++2Y2Mv1+WV+emnRbFpNfPhMK4Fkc10mw5JKLG4Q0Hf78YKdYvdgRTj1VLZWhC8fyqLyTxBK
7cHYbihXceniFUjFCGVQQ7UYcI6o2uhUGPmRkuPOrOjNePT8/7SEtnGGQpMp7xP0TUo3HQNdLtVJ
B4n8Xhr1ES5lPaybpQUjSYZEBECxw1mP0V9X0+AVlhF5pH9LlX3TBiO5LIolArc0ulB3e/WdB+0g
xCpe9dNKHAkBPM1h+JwcTzpsIIB5EO5H13KrdYeCwnBn5GpYdp4I4fu2Qex52P9CwAA+2B5J5OxN
mTiHKxJuoffkNo4np8wVlKtvUs3cU0f/5SrsfgWKDVP0oYqiGZxHVEaXpKmpK7RDBxT3+b20d4fC
DqLrZK265aTe9xNHsmaavUiPEGQWOQfdK8orbaDI+z3jMqH9z6PQNPgjjY+r4C5OHzA84lFc6Fwr
p64y9XdTnrlf9KWyfptTPaFr6IwU75dJOerQPw2y+ZHYYxLOo7cD6Oz+p5aJ0Qoty4gLFGAEoaV4
yQcZ828G9Vx3OOfMlfPl+c+zt0Jr4LsWonB53ZagvdYEFeV00bXEo6YNGhd8FpLNKWFns9bLfJGm
ugMvZ5HdQ2PHifpZS3vTPVilnSeEA0/fl5YMtMztz6hSlWQs75i54c0B6k3FO7MSR7pJO9+XzY/i
LdU+suctlSouiDHzXkRXI8d0M+yUxr705Th7J0Ao3keXfvrB27hzvQC3oE6BqwLuANsWfa9FQLz7
OLp2vEAtQfVJGNQLZJGXDwcLue7jzfVCLE9J6w9/i2bT/eax8jbK01ko17rAGCdNsrmBMIybQ5A2
Uv5g9Rc07QHagPRtqnK+5pmW/pio3VShUjXdd+TjjdaH1ub9imwknH1TsbVHK5+sd3iZyMnvtTbT
gkVTJaqMpaL2525UKus26w1VM6engv5L69XaCfR4krxbURN7CO3L7gOuNViJ6rOMwFPlevPZSnuK
qiRJSYnxC6nkaRzbka5/NIgftFuQLNKlYn4atYXmUtd41TuFTunVo55FwiIU0/uwIjJe4R2maSE5
lF0/cn1L8Z5aL2hmd8hKXH61Anz1aLbLe5OQWwncysuhl5eV0j2keYXEulu1WhIqemfioYap4cWD
91m8J/QHWqvXM/oPnetJK0C+3hFBOujqgEd1M7xtVdGVVE8dmqdJoX4eoEd8HJBX6nwlUcbHtGib
2F9KruRgkUD36tJzPxoGCRUA6dF5YwB0+uJqfe2CVUH3OUxrpzXPCUQ28ORLJpGqWRbZ+mU30uzC
WzLuAsF3Gf0lxgsJUdwocUM3sdGSWcqoGEKsc7IhhHWgFkifLB5cHlkXUHz0WEHfJm+qf2Ek4IiE
3md2cJfs5BqrtA2G0Q6FRw/0z/0W7LPCEkKP7Ws7C0mliozyQ0a4AOpzilPFLy2NzzKKIS/Ohta0
DRYAbumeZpUK+0Gj+el7B4XLolsEtFVfK5P3v2XshOXSiLSuKpXtk1D09J8CVeOzWo5oL0pLnpHx
f3ngspqO0msjp7Sgq20+gOs5rI2Cu7GWl3FYYQZ4qu1WP0n10M9uh8h1P9Ym00kESZxldfZ1RnkM
lSazNdHZMuvZohcLgcC3jS7+FbtFJU8wgub84wSD9rdljtVXPenm4hUkpLw/2ANPL/I/zZRV+4tW
Lfvg/rM7dslxn3TzGkfu/CXC2aL2Cf+rl7PDaWeuwdRaZ1upJ/fjQMUT6VCOxnX8P87Oc0duJF3T
V0QsvVkczA8yM6tYXiVTkv4QJUdvI4Lu6vehdrHozEpUoucMzgCNaSkyGO4zr+H6vkpcvd/BtYeL
MV0SnX97hSM7STOCl5kAgqf5eKRcugh7F/jvKADSu146xbPUM/22V0729f07fNseR1f4prL316Bw
Q7C9eZ/oKebdaKZB3Jna88qHvDEm8SkQeYCmoJVeepzODYek2fYwMUPvtIxuNHbrGpsJNAmTu18z
aUcENUYUFIkV2fV6yYXzzZdkekSe0DmppFP3PXmhMNPInERfgeclXv05GWWCv7eG02nXrNolPYQ3
gc02GOQrgGSATGmvHy+brUD/VMgMxk6Z58l1A57JiarGrPe96QoVrUs/p+GIgUXKbZ1Vj0KtzQXx
uHMf2MZcHcwCMQctt+PfsJq0RXA39WKf9vl9uthedTUKw+zJMarmtuMq//T+DvpbOjrdQiid0URF
5gxA+sn5s3lFagBGQZyVviuue0NU686ilwcTmJtrBNyFrUZj5A6ct0A11s6QY/JLNJMZS0/BVs78
Mv3c5dkEzqITpYBLX8lLtbc31wSrAwqVHsOGWwQUdfxlNH/lGdTwg+1BMH4ykTb+7Y3Wv5Yk30ah
DA9ZBtQnIfPxKIEJOw3LDWxfm37+3tW4unvJAtYgRRLp8/tf/tyMPGS6UYdgi9PjOx6rtYIpWWHv
x8hvzHsCZXWbd7m5e3+Uc0cIEUJuvQ03/QapTpRZ1yRN7OpiKqMSu5gr6rxdmATUdt8f6twBAkZL
bdnn9LCfjifkTgLPRR75WBiNnoaeM1pfO+KHD0rVyUsFOiLDESgdCKGTGSShS/tmuZAWnDtAPN8b
uQ9QLYCv499g4PuEl9Tixws4xc0VlHoR5C8xFhSUG02P8SS9NO8zC0lTCn2TjVhPF+xk3gsexKQI
phuT5/i7pqn7awvPivj9r/u3q3ByUCnJUn9G/AMA2mmryB4MXyv0zSmPBllXgIQbFnEFKrv4WKMg
IPcFCbW/M0QvJO5KLpKe2FJVwxOVGaA8a+60fYQZiuZ8H/AOelIJnighddE0jXRjlctDgE5L9pB4
WftVto7UbleFEla0BF76a7Ttmlhfa9YD8ruBiHQHBy070TYfKiwf8IMShlXF3dQmX2TjFb98VZYf
McO2/B1SM4t/bdpY6UTT0I/fdW8B64J7jo+dYpG3O7dU3qUO1JmtjwwtfFborOhFnkYWXdGvpdYJ
rgzkhe9tV4PyNrTJDcJ/lyzW3lbhYJUZxHEbJ5zTfIoOoLZbdg7KhTGaVNqBPlVDnoAk78cWsO9N
TqyVRg3Nvvt57J3HVZT1vUal41G6ZRG7YwBzQuJo/j1ALze7kOid+Q7IQ0Mf39SwocGdPGz6NPpe
OeF05vnDcGXoqTg0o6UdWlk2h/c36ZsYms8AxQ58Oa8YotEnx6+plmxwNZzJFzKgCIhOEAo7K3bw
UNYrx6xJZFFR278/6Jnz57C6vAtQ8jeN4+Mzz0vprEVHRcLU3PZnojnrhyWd+/9maiiQgMrllWSl
j0cpLOHJvPeDWGtRwSvgjLdRUmX2cOfBqVRxoYn2Z1+UxiV1/zPX6sa+AORO8kFl/GTgwayGbijG
JAaRTY8rkMFunYMkWtyi2RMt6zdyroK9NNL5GW/gfw3/ZUkpMhHNIqmECun28/5RhMQKeCnRuw+I
Zh0VdzLII62o6utqUB16TkZ1NwS12gs1mYeucswL7Zlzsycd4wmj5LrVj46HXwy3qIw+J+T0/eEL
0gzWo2O1Op/eQw/QEM2uNyoRkjlP0ezpF2Hh5w4PLwmZIQYUPJ8naQPzXfykqZLY3ujBoXQAs+0y
WWDi0Hi6gK5edvJ3sU4Zm670vvVOZt8CY5kMFJtXa76WdG+/J4lNRNTYefo0Q73uLrx6Z3/k5vK7
wZMQSz/5kctQYqo9EieXxTJcJ6PWlTu/WCg+TFY6XYgozhw3qlOwAqiC03c4JV146TxrQ0rOYQLl
pT0snT/urKtv7x/qbV1PXjtSCf52ItKA++TkUW0yo9I1rfXjtFzda3S9jM/ZIuVBT2xNj2T/r1ld
HG2kvaGxbT2LN3Sr0pJDNw1ZEE9lk1wJVMyLvVerob56f15vs3AG2i5hE8QaqZt7UlZfTSQ1koIo
qTEkPhaVsbg+hRdlfcfLS2s/Bsky/hCmjfYuFWr5ala5jadKYFNw95q8uym8Lh///QY6+lEn9zY+
mx7Ok72PeeWwHBCqTz6YODrvez25pGf8tuazfQCu6i2Yh2hx+gEQUPaGttN9wAyJupoywF45dNvQ
a4PuuuamiWCXWCFHJscpdKYyp5qqvLCJz5wYzEQ2yf/NronNfHytNGodFqdmuVtbpn+EHNUeu3L5
xXPbTxcWfFvQk51M05cKF8HhJnR+coF6WId4U9q7se913rq3Z2Efepwe/dAcTWu8QxivG0ILUvx1
G1jJp0x6yaci8NaHRZTJpYmfOb2wJ0Gpb7Rx8E0nK204lBhzQIWxcIS9r5O0fV5F5l3QjTlzejm6
LDHyl6TMp3jR1acL6QyE4YhhrV907svrCUepp5xQLY3KQLk/3v/KZ54J0hseqU04lTf65LqQRS29
VG/8uBXgt0Nv6vPv1ewV89fMqMGi2W2Qva5DpZ7nCjpwNKLieukQndvZKKj8RRNsPYM3QpGF8ETf
TF6MNub0nS5xcjUMHS+FP1pNESbkJFkIsbBZaZsMwy3gifVm8TEouZCJvans0zvbal3bKkM0PxVK
X9aEFpvSnTjIqAunyrdCw5nKfWGgs1x3lfywqFWLHGSDLjzXZwJAht3eaXAqb/t3CUlWVlWJE5v1
IPAD4oOEExSMnYsQysHohm7v18P6+v7qn9nUAWsP7muTd9BP50tCCFy/r924Vu73fu2bW1gR2YXa
zJkrYxOwpUK0yW8B2ju+MkgsK3jUTE3mWEPX+tyjFb6o5QdWb26/f39GZwcjjQAqwphvjmlSpJtB
+UIxuqjbuEGs5WZzUd0FYrIvpAfnPh734N82PVjV0/t40Gs3qdzZianjgBOpO3lYdKe8sCXfctrY
kxQ5NkujvzrAJ59v1mtrSpbCiVd77su9rzebdFldFc9JbxQy6lejuFN5W5QRReLsAfljsBbNPGEb
3Og1Isz//gtTxuTSoDCyRRrHyxl4rRDVUrJTzTa7HSktteEEA7Dc6aNvq937o537yBs5CIYhMlI4
Zx2PRrXSnldfuLFGhh9Julro3tjV4f1Rzu0anhqggnTOsX8/KSnZ+A6NTcso9G+hDVrOFJV2vxzA
Aan/5vNRIQNSDUILRsLxhFAv7JyuYSgfokxY4XIUB8Uc7JJ0MC4Mde7bQQmH9/QXvn1qmZ7lg7Z2
dEpj3dPqm5HxwFzOl5zNzt7eyELBdd0gv+4pui+gWOJDBufI5XXwS+I3nUTJKuUUru6C+q4BSPYX
gYuLqlG9Vjhat025s+yJstb7y/j29eSG2a6yTTmW5v7JtxUpjXQ/N5zYA851P5Yl0kqTdNMRJ2Wv
vjMXaV4K6s8NyYVtcxLojVBkOl5OF+xsnhK3xSacuWsYVJvwCuSvQ4pT1s1sqUv13LdbFeEIKAAs
6laYOJXFoow+1pafezFUhnFX1EN6oKLk7JsBbOP7n/PsUHwxXImA/gMtOZ6bNesWWE3HjSvNreFv
61iboVJ66EWhX+ghvg1DmBVaX4S4pIxAkY+H6mu9M3EicmPh+9mVnszjYZHjq5HP9r4sPIqimZ8g
ltW3N0GnYX/w/kzP7OFNF3hToAS6wyY6uWT1wtIygEhePONVBDQiHT7ioWXc6mOCMXBvTFcKfhng
lUFD4MpqsukBdZju0/s/4+wHJ/JAzpemHpHQ8VcYIe0Vjp16sS6M+mBC84hAIVfXhgly4P2hzhTe
gDluVjeAVTdnzdN0qgXrDPvcjYF/o5mK5Jf5syqyhUzC1z5VYCmuNKcOPg7D7Mbz3OAJryCM3q2V
Pt0OvtVfqXwsnj1Vzn/e/2n234vpOPKnUMv8N+IWndLTl9UufKbOb46TMg3GV6L7zv4wOZWhRZZm
ef3BXl00yzxkysw7+EUSzPaiLUu4aaoZhzlTg9eFjdOjipWXYOncD12nNaK7c0rbKZ8IsUW+72v+
elZ0bnMQ0GX/Bxij3/5eGlemh94AS3sn9aYw7/qARvMnJycEDxXu5/6N2Y4pwKVFb9dvWRWIJnKF
jVKc5gQLBjvgL4tXStH9tButRVlXmmfVxrX0DWlFQZe4doSCvkr+eBhv1WAfZuTXInrLaXEvxmlI
wwKi/LwbkTHnObJb9Vq5WVEe4AaAJstqpOiiVENzLGp8Vcsd3AW6EgJF3eUxK8yR0r0WiCoUQ9Hf
qCWfkjCHHTGHKMsjWYfqkPnk5y09lEH0CL2U5WLUkWnlgtgToLYPAGkefwxOO7pRbmYq2+m94k8O
eZI9IZbXq5sy743kOk163dzjaweCXKTBJL6UyqpNd+dRHvde12kw0kNjCy/ZdxYQ8/3s5wtuEKB5
1+oFoIiPA1CRG83tVDhLexgqYvAfU1vPegTQ3h2jZjbtdp83Ch2mFk3N4YNedVqFiOe6fB96p7F3
cE6qjxJhdO0HJt7tQ9qWlr6D3984UyxWYXQyVG6q2/fVgj9N1NvWfLextMB1jNL54SnTSZ4MV1Dh
RdOuf3Hcfix3KAoDYzNkBjgLjrephwiSIfSL6Ig+XlH1onG3BCL9LFHMc8LGnOe7uoc3euV27J9n
uMD1K10O3JTtaSqzEM044+uSmJp4hDc2G+Fg4G19R6vHenBGd51QRLKLXwpx0O5LllbVckWFe7pD
G6mtn1YOTbbPU8cswmIsF0FRzZ1vcMYZk8O0tuMXhGDMYLeY2vRsJI5zq+ul9iVY+A86xcvCI5x7
daSWLPnWkkg5oT4k5bib5LIizhAYDa0ElXvZGsF4aV9r2rlpZNud9TRQehhvXRT30DBcmGNo1cpa
os7qcePKuGA+e1MjX6XwlbkL6oLmhQ50SN2WyVBbV6WWW+o6H1Xz2zO8bto1WGz/qANV9mEZOIMV
diSAh1W6+WsOtOV77eH3Grp6hUxUqk3B51xkGJm41IlVmI5q/qB1GsFgUXS5CPEWgNukejc3DjYY
0+CAsiGWMhpZyW5OEtqs2egZ1BDyuoklzt7LdWnVXcKPtPP7AmfUX3LyjX5nGN38WaWLm+3gFfpP
Ljptzbhzh9nyPsxGUtuRlSfKOdBghzkx2F0mSc+Uob9YAgG7uKrctL0dIGckWjS40lt2FgxuAH+Z
Y2Gr3W3QyMH2yGgnkQUJ6hyTQ+inLEt79uyu9m6R/5Ofa0mr79VfyqoIF6GS7N4YCsP9MhdLeU20
CrI/bzMBSruv5knezmVqJY+emefDfeF0XhshKhncOq6BU1OqBct9F+jzj7FYqUwRzeHrURi9/aHL
Sqk/rV6AHcU4oAzDVVrZPw2aLmUEdTaYbyxf2OMVvUhxN5N6u2GlN8CtWnzpEI4ECS2fcuBFsUzG
HpPEFb5KmFjGCAhuKJqXCftGuBe2WieY7lTMnlQnqgcNLffkeky6ctwrSkopm65eHGTW8va5axsD
zPnCF+udtf8o+rKdvhiZSqp9yv3yuCpZeDBvNP272/n9IzLK0kbRUugGNPNWQrClLrWEKFqvXuhL
6T15yJ7ZUI9sT90ZHYIfHyATyq/roHE+rNQf7geXvX3IeBDArQ6lH+nu3BcRCuD9ErkWllu7BvnA
5QXPq3I5pBbIutt2NXK8SdI5b18yTUjjyoYs/zFTQEgPrK0fPPDaLypyM3d87JI2nSPgidN03y0e
qDgEajy5s/JhLVGtQGkvrPJF1KHd61kVeW019oeqNN300DXE07xxhqr2lokI/tAqoz04Nb5mUZ6O
ANHG0nR+KnuWRtgos0L0nTQupJLH5l3wCgu9pWqfZ8AvPwxN5b89b7CeqprMHWZlU/zKxTD90kvP
LXbdmAovnCA56LtJLfZH6tcFiFVj1eHrsP9eeJFFvQtUu3wLjD75OLqzuG3nZvkz++5M47ha1OeR
xJt7opmlDDFE7F8mc60wl620dThUtdF89izRfesSI/9IhTfDhKWsuj0KkwaeM/nof3dKKrkYzzZ5
uWtQEfrj+vnQ3yR6NraxoZo2201jpj+2vlb2MerJ+cOq/MmNsJtMk1COgZtFiDVkn5G17jyyEnZ1
VOhe3cUSJGqxo/XtLneydZ2XDFRQgiGE8vQQiez5z+TTQ0FHC18qH17j/aCTDYTO4CAsXLlOemdX
TVeGEGwytNkXOeySUXCfOaW3UqCVUrBkIBU/1LNoaO3JdF4jrSnyn2uXrPaerAJ/G1va4vuYtkb3
MgPU+0I3c9JgRbXoAzVOxk2Lm5LmxWrpstjHXaLl3rCC79O4dD9tnFXsPVdRrX9bxrl3DsmQGPgz
ZItu72XfNQ+mVw/fLFTueOUnU94rbTC/UlCQa+SA3JhDaySBCVuTv++qa5fc3fViBvkSymrt/BsP
2rYFTU2MQ1gOVY5CBRprSIa7bfNhWtPZoSBdVypKhJ7ExJLeV5dsr4wo4Saf/Abt2shfejE8EUOa
vC9V3kEgDoqg3S2atv5svFF3wlbhY7QbjMAkefTcxbqZpekXO2QDFmM/a9WsX5mjM1wLA6WsndYW
Y3ZXmd76PIxtb1+BwWKPg3yavwwV0M5ISdNTUeYHZcWK9GTc5QBKGDSSg0MeAUP3gHvbulwjJsbz
W6bJ+lmmGbMMgPg+120+GZHtTigjzotVaxn04GR1fzVS9MPL+3Hv2+Ij/NzN9xg5TRw9Tgkp48hp
sLPSiGuvtuNSK9S0k3oJvtBayIHCVE/SW4EK9F2hPKO/kIGdyT1IPBy82jeeHvWW49wD4rpe8aIZ
cVAFW5SW5k8Qk+uwc4tLMilnhgKxiNIFw5Cnn2rxcyHXlSa5i9GqnnbpXCaRlyTiegG9uH//m24Z
/0kmQV97q6DB/SMbOGnwtZaettnUO3EjLGefoKh/SKc6/fD+KGeKAJucGlU6ipwgoU7KR62sla7a
yYmBM2trCAmq+zJzJ320kmk4uEj0/nx/wHP5KvUjMtatJQSE5mRe4FBNewRKGXPHeRs4YCB+rwZ/
fQEaTOWlnwYn2Ql9pLecz9BYDVnXu7IR3iVFT6orZ76xD0Oa/4dWwLoe75yawHgdKQ6hyJdprx16
gAlWAjluB+46WFU0DEovI9mM4xi5ta+vYSmEuOsTSwfL1GCVt19SKLNYfWCwHPOw+6+mQJ8xLCjD
F6Gd6mO/G3QeIe5Wq8Wvp9eD18UaVrTVNnmpXeWVKaawtilf7HTU5pep6c0y6uzG+Yrpg83J1vJy
BfvduSgKJ0Q5OsrbxcHWatgw6yA7Ao0RQRii5y7X9qUZyOSGvyVZbzt7uxoJhY1hl3W0MUrUWSf/
MQE6sTyL3vPzvTbWnX8191X2NHT6Yn8fDGu2MFcz0RInAjPSqKNEhppLxouQ7qou0OpQh82XXLVS
w1YX1aXhJghEuwkfbw5uD0VtqPkatICJOEfezPS9+lpzI12XidrZuYUstV/omnFF4XUud6OWOu4h
D2aj2RE1NAqRFbdvr/vZI0ZNTbPoHkbXQIQDJkJffPbQiNNC3+nL/BbOcd/tvc7uEAzCahu7OAvq
xmebpPdxncHHR4UrLRV1qljXKLVQWQ9dQZueKsmiP821P1b3YLGdj6sTFG2UBTBO92OWGvXeCNIW
y2zE0dOQLeTY193Yrq/zvBpfElR5eLvqrkvvNMMTTUgLhsvartsaTZS8zocrsG/9kwrsdiWLBdlP
YGHO27+IcOHexC8Gfibl4SxcEm31aVSlnbaX45DLyEPuiexeOYWImi4QHzTLr7lKufjlQZM93yAq
28X61HRupdKwDtxJhrJUVf9QJ3k//CnWoXlx9dwl3nbsxb/NDT+9Q3UTb0WSj1JFgE+Sm34ouxzb
LM1HsFGvWnFXT6ZwrhfNJdKHZl1/CZqqd6FgmA7ngF72yzgp96brZjO4EotRQIyu0+VGVs7Qhl3u
JOPVVBfGupOuX31VORRJRARHOwurubQ+KqcLvpEXFB/noDdvU3plWqQyp67uOh9kaTi0jRZcw25X
95W9QO+bytUrrpGUF0kkSkrrB1kVvLQ1AN52hzGl6kKOqo5WUm/6D2WGHhFA3gYdMNGnTRe5Y92+
2jaWZxzBKvhpp3XGXTOunb0nOtFpmaUp1BI0BYw1MiGxOCgetuOz0hu7vNMr00WBvlqSF7uu1xql
ej//SlDlVZFbOeungELyn3Ht9XXfp9X8qVznTl1pUMUletnW9ncWc14eymF0n9NVbmwL3ZOUThqn
eejGqm/pzTnWL2LmVbtfpkB9nBqEUMMRerK+r/y8L6HgLJ53lfgqp0BSY99waIEc/NYqt1tgp8z2
FI5WbdUI7zvLM3J1fRNlVOXM0ELqv46DrhmuclEHQSSRim4jfQlSPSLmrZvbOQdrFU2BnrNYSkLI
WANlgczXrGSfl10ShLrm9iW+M5VFOoQjM4uqOQdryhT9ACOZb5U5qiKiVD/XMFA7uq5eK6dPYz74
NAUDU3wqhtYzdzTiXTcyHNIVejWVCleclb6mIrXNK6dP511SjB3SYXDtskimQo/LwZrHfT0MmorK
BYBOPJspBU1jTIonklT3e22qbLjQKPvbPjl+hXHz+tvFgnIGMfKkujo47tQ4ytXjOmmH8aBrnnjd
lHj70Jiy4WdQYT6AAorVQFMpAq2IeFBnCSVoMB6U7EtoJJ4+Yow4B82/frr5adRBYWoCYMZo9/jx
snspXMVBRYMud54Hy1p+GONclLvJ7+yfnUFYeqFJcSb6gbYCjmUrdm/K38cjtkEzG866WrGTtHJv
TA3ls4mCSoAS04Ui75mhECTaREtwwNmot8dDbYJ4eVIJC5VeJ6GQOKnqqsSseNmXCnbmhYmdibVo
ZxF0oHyHsM0pQgL9WIyONN+M1xEsH1mSe79K2/nXjXIkRqEZIdOzgcCNk8inwHKsr/pUR0tCz+8H
h8spN2v3zlngcI263kWLVRmv78db56YGtukvWJLmkr6F7v/A8iHelXh2rusxHfz6Vth9GbeBuqTU
cyaQ2ggwIEC3kI7Gy/EoPphh08YTK4Z36D+adHQoJ0rxVJap/anvAz0JlwxQzoXmx7lhUXYC4wy8
BbzvyemUaS3zNVd6bFid/kHLC5jtlZMfRsp9dmSUQCPDNijG/sK4b6NmNgRyllwN6Csx6ePpyqoX
pifYnWIw/Q+zmg2yx6U+2MpvHiYj0S6M9za/YryNoAAsjoKHtS3yPxbRzpDQnLreircgnhnJduf3
Vn6okvZ7EtTuV5LfmjI0N9T7u+ftMQT0AM4WLCpnEKvk44G1YoT5arlm7Fbpis6ao3azWfrUK/Xl
wlBv15KhNl6vu6UhJJHHQ1G0KovCSa0YoNS6q2qR3kte3cd0864pLbrZo+u5Fw7+mfmB2qUDyrlH
NfJUO2N0F9GqtdDjTlG3kqYUB/xitNBZ9Es2EGf2zHaToX0Gf4sG2cnp78aszTEJ0OPZkG4f+Wqq
fwSeJe/RzA/6vfBz54Jx3JnJASKGNsBds6mvnYyYu0pglWit8VLy4OtOlqPY1eQIy/v1havtbRMU
hUD6yJDfwBng+He8eNhpmmPrKCPGY2Xdr4Nr/thU7K5gD9o3A4IVEcyNAW0GRRUHpd7d+9v0zLcF
XvkXjc+7hHj18fB5VlZeRXoXjwgO7oeRN7l0i4Qsai0iNdn/xbHAtRT6IswX+tjByetUl7Q6a6mv
8WgOetStZYviaD7GjjNWF2B1bxcRJShG2LDYBlUA63hqoz209VQFcBjpw+yNUZp3U+Mhwl2Vl7wm
3t4yDMX+5KSTmtNLPh5qHtH4MeHtU6prjX6/Yru0T7olaa5lookrtOt9rLfl1FBL7ozsklvlmUUk
tqCru0UX6NmcDF+XgsS7beFQytQ+eHqe3JoVvFg7GPUdqILl+v1N8/ZlhP9O2E7fnh3Lah5PtzJQ
/0Ewz4rXrZ8E7lLszDENLmzNMyAohoFthyXYhkQ4XUDDa6jQ9oUdwxRSRTg5QjwGTdEM5GpT8xuc
avO4iMa5KjNE38PALTp30/YwkbS2im/vz/ntEm8Pl4ncAJ/YJ54/nrO/lijc0RCKcVNs74KES08z
TXVDF9T7QMOzQN86UKFv1+XV+yNvR/A0kEbhg+CAX4C43kns2FdQcKn3wJgCCBWPuph3y2phj+p0
6mazIo0U3Pb3x3x7dswNIohyMtQw/vv09ZLwQoy659Mva3lIKGvHpi6cvdGLS1CiM0MBv9iCSN4w
FJRPhmo8KfN6a9LYffeQ5L58KA2JhEqjmfv3J3Vm2/pg8cHaBph7oeVwvISGkKIVBqGWSXeg32mJ
Q1fMaWvjwpV+ZqtQVbUp6MKFgItxcqdSa2w0p7P12J1JJeCfQEg5zEtRmAe/6LsxcqQqfiycWFq9
oikvhZTn5rkFdqwgwLbglA1gzlmV13i5xM5ctHfwAJrdMpr6hS3yt8B5si/JMPg/5y8D+M2lB/1W
pe5ixNLmcg0F+s2wSsqGQgb9x6ojTV8mPYRKZj5zawXoUfSW/RPRuuBr4HbWT72cp69JzQlCpUar
H1RP4T6as03ffKKH+d3Phtp+mIosq0O3nroiNA0lnoOBjn6oK16z2EJ94dHiVngtM9/5pqXIke1R
zVhRfRae+j44xXpriVJqCOvBxdh1GOVdQkeeuX+JTgAPs9gbxfxkwZ3Cb0XJ1ostXBcoJs4op2sp
nWBqCRFcN3Xh/j09Mqjbgs+C+EzMYAfIzx1v5AJ4qCFgAMTj7PbPAVTNq2rhH43Wmy/Ez38dgP+5
yptUO1RNsknYXJR6T44name1T9V1puhc0AMUiSEeKs2bzYe15M6OgmGWt8gi4KSgpXn2TbdcrQ2d
MbAfybD9u3kFBhPC90L6T9IUN6Niaof2a2Eni/fQgxKOBuDKr3OCRfyvwamCO32SQp9Dv89cl8rY
5KC2ODpGuUNlw8keRTY79NGHTrXRvDlLRWnlJikcdE//ti7BiqUhEqfyMFc6Mq5m1w/zThNuJSJt
Y0iFOH3Bu9ZxNEyv1azPL45mZgBpa5cJytr3011WTF3zNE2TODizHJcHO6mp1Ah0aINrewpy66k3
04I0NB1LBFkIa7qYGmaeXrUUgNxroDsLvnk+de3P799ip88BC4JgLZBHLjFgY6cMCfRfKo0zouLc
7/zY0JAvu7KSRFW3I/348Zqyqvk1aLM5vUQXftOAYOi/NBCiKmBzQFmP9x3OLqatae4YW/6QlpGf
dVgbZVObftfb0hujDHsT7caVyF/HhtSML5xW5NfraoWf8a+/wrYliZw3wWBinuOf4qkCoDzthRi5
+iEqqESHbSnM34ENxsHt6i6yPZFeuNjfRCR8gICeEt4qNoMTwR6Pihkelc2uVfEEdG4ktXODR6Om
8IiK2tQjtWPPlLuzJWn1+3pOITP0aS/dnVZ0AhSPkSLX8f53OL0KaD/xmqG5y+VDlHTq75Y1eZEj
rbnEdtMGj6nSitjXJ2u39qK8MNTps8JQfO2NrUAkQiC0/e//SKUrLgrSpWklyFXFtS3r6qYDkXf1
/oTOjbIVeuhIbsoO3skeq8tgTTRz1OO1UvUuW0tIuEN1ifNxZivThsQxCOMgwjrk6Y4n46BINfkl
V3YOm3KTQdcR3vPF3uuVsTPLzbAeykub97eB1rsPRtNMFy7xt+eYX8D4hNDnpPHbSYDksRc9VlOV
XAPCy697SLOH3Eu8uLSGJWrddL3waL+pym6LCP93Qy8TUVJ4Op63NaLGV02oF6KoAWLHTDy8ajV4
1tlBNbMej13Z2zRlqGcb5kI7brR1vkHhOjgTcLN/Gx1L/hk9tFQu/DTrNGz6+9MokkJc3YjDp6lh
lQboeWRyjSujMm/bYnK3Zpnf//BWHHVAuYz1jJIdjamd2JoygISCtYn1cbCzCBB22kTgRJGvWrqp
yUPhidq8HiSBR6RJPCtDF0GyIbIk5bwoySb3xbKEO4dDZ1rGTpm9eHKpC8+RDqrjGz7DokMDvB9p
ENG5eJ04/I9znRVDmGyRTTjIvm5CPdWnP1hu5OQD0ivy0JG0Q8IK5P2TjeL+N13JrrgQyZ77VGQh
FLZYJSojJ0fRdrskD6RY48Exkgfdaby7ukhx/LDXMvjVANP7g6+xGg5eO7if3j+gZy7BTTKVZBfp
QURGTu+BgFxFcHzWmJpN3u69xXT+lCn6FaFd1gQgoK+Sx75QRRUJ7sZmt8UQL5Wc8ZkwbEnG+P4P
2iKQ4wjFwgQPD7Vgi4feGOXg/IS0XS/1GFLhpNFEWooR6S7s2gwLketQZiW9LwMIWL1bbCsnuNQ1
60Kx+Mw9TDUDtgrg6o0Re7Iis601abIMU9y1QwHGQV/2ulYmH4kDuws35JmLgyXHp5QEF/Wb06vL
FklCdrHO8UoP6rGXJa30uu+iKe30m4aLf1eXxf8Dy/+vn/P/Tn+3T//3e4r//A///LPtliHnpJ38
438eu9/NRzn8/i3vX7v/2f7o//9Xj//gf+7znyBq2j/y9N86+kP/h70zWY4bybbtr5RpDj30zaAm
AKIhGexJkdQERkokejg6R/f1b4GpvClSWckre5P7zK5ZDaqKIiMCAbj7OWfvtfn7P14/fOwf3/yP
TdWn/Xwpn9v56rmTRf/6ArzT9V/+d3/4r+fXv3Iz18///vRNyKpf/1qciurTjx8dff/3p7Wd+H9+
/vM/fnb2WPJrwWP9/K8vz+335/e/8/zY9f/+RI3/GffLa6lHI83lqPrpX+PzHz+yPuP7Xrv6LGc6
WI1P/6pE2yf//qQ5nxmIvXI2OE4gHuMET7v09Ufm5zU8EmrUGjK1gjI+/fnm3nxLf31r/6pkeSHo
a3T//mSupcBfDwf+PtraSFZ5A5icmP28W+/j0tZHy0T8NKmKdZSbNIdJwfTsBwtpwvGQL8bXep5J
NSxaQ98QjMrE28sNY1vFbvkotOyYKBUMe7jL7RD6b6dznFOLc7vuzUfTFfqJdNWS2KF1O/WjRW8W
YL+zex95mnKeyXxMw3wW5Z0XjfKgTFEIL89hfKxrxh7Nl3InG/LygoxaOJGm9ZSppvJolrMR+bUG
q1wlQtOyF4P5/zAf4VAbw5xIzdufvtQf1+3n6/S67725TsxBOD+xiJgrC/r9nEDMWdHklfFCYJt+
a6gkM3VFM407S7ZRYAJCbrGdl8k+tqoGQL8tv1mz541A4h1N+ArJRNcMUVBUZo4+fFHtvJz9dpg4
mirJqQBnXTAsVwfV79sWraEmZbqpcvMjPvfffg6HXiTtZNz5wNt+2d9jxxrFSwM/6KqMoufEyOdd
UWfSL2C6BKgyvqNwNAOnio1dDMj4yiunOejnTvGRpmZB1MfaUwRA8TiyUNd6pXoYMvBVCBDbk7wa
zAucMNlRrJFk+89fwtsymnvVJb6agzXFLadLwtffvvcWga3RefFLVUbloWKhP7hx3Ad4gvSDlhvi
gwPHuzPg+noeNhMYKDwY6wzjXWm7jGhu6XA8S6O4V3LrNikWbWPVWb/vRVWcRCPdC8mDF4y14N6f
PpLEvUbCvr3pGEkB3MH2jW8Ng//bD1xm3dT2k3hmg0TmrpCQNfqyy5rvIqr0l6XAZsF0jDpD6S2s
K4M6P5Wkb9cBeKL5cdQaEhTKtnQPxaSfcwhQFV8uRfN1iIZis+Szk4Sm2tc68EolPUGuZVcboTnK
F71vtrWsAO5BK1lgkGFqf/AyRNNDNrhi62Q5ToCkb26IHkDxLgu3/sAg/Iq/e/Ph12AgAt6RslG8
/EqQM6gbk6T/ZgwtU0ah2/PxrDjjfTs18MYXtBRbYaTqS6JO+uCbEQAEVoSI7oNb2NeJnRBWNUmk
34y4xYxkoCK/oZ1reWcran+W2OaybCfLvbTdzvoyJdN4xv/VBknSmKQhSIzCddKerkqKm8l1LxlX
OEe/eUMzlOM+dngUifCDdvX2++UREfHQWk9146AejoplU+RKAhIdv2mdReYHB6HXEPu3l5T6lKkc
y5i23tTv+kI0aHC3z82T7L3pHquCtZnzVT9d9GV2JEtPf0TC5ewHZTlJoAPOAZ37K32ATuvTv498
3YkhLNStUoaEQ9kIbvE3Ekdr0l+CC3CkqMxOA9TqvQwmbeDEK8is8DuldIOVgaj4TR+PN9pUh2WR
LI1Ps8KghKAlH7TwXhFIe+jdjFS+sABo55Y9GPBxWlqD/3zh356PebIZ+KBzQChJt9f+RSm5tpPR
0SzfRi8auMVbNZy5XP5EItVJ7c9+xwbzwUu+PQD+eMk1y41VzAbE8q6gTNIUtks9fVMRZB4RSLqE
euHEoZVHvzkXeX2pdZ3kO8aNsgKt395W7NbIL9vu2+wN93YrICzWfVc8aBXitMUTBATG47LPmfeN
fuo6xde0zfLTGUXz9MES+nqsfXvHvd5tjNiZ0dASevdWcq9Epa2TgGBO6kM+LwSNoNlrL/SsrUZ/
opqkKzTNzm0WjapBdF+s3CdVN97rmU0eL02Tc+yyogg1VdJYKKfq2XIjCzuEldJTdoZI7oemho7g
EKh7okepUfuFkVBn6VFk85Kl81FIwHpie3tmgkuh88jSW+NI/0uNrKagunG/PmLAEOhZcYB8V7t2
CVqe8/OBfrrwK3RM5PXZrrapeXSeJwhefpeaphs6sZ4FTavBQa7THMuomFD8pEnqhlalVY9jGs8v
NKFZEvCN6Y/UeGPQ9559yOPZvF/oO3xpRKSfK4ocdD/T9nnUpJd50gvFd2aXxy4VLhcAWxZUpzYS
1V6f5fyQg6PB7TQXt2rdWyfkQiwnJs2qg1Y4ZYncC8c5pqnMFn6smdklTZG+w7Y1YDf858dP/+XU
yRUE+7WmvoAc/6VENIa+G7tYf2z1RH0wZUtypJaYOOfUpMQ6Ru5t64QanKITW9jTkZNMSpAvWXG8
WpuzUKh6dtUh7g9NoI9MBOrhOk50PfZjdsaXHstiqLZlXgZEsSLgVBjsXL5+hN+qd/5jFfOm8vnH
quh/YL2zbsT/ud7xn6v0TXm0/vM/Sh3jM8fKFcmDVRkdOjj5Pysd9TNZrkBRqVnAOq4JFvzSn6WO
/hnqAQ8TsnV2fJAg/1Xq2J+RdNGJcrlNsD9AqP+dUoc5y5vnljIHdy17LVMvZi30qN/V4DCYiVTC
0zjiupvSHZYR16x8zWi0amsxZtvqbmo2JJkuDR42bcQZvhmiUTyPylKsx4hu+maW2jjT08biHxo1
XqvAmiKmBZ1bpFFQKFlVhCjEvQQEB6LeTYvqFttVqTFa0itXu+knyz5LjFZJNvkIlyQgvRSlbju1
hBqMEvrjaT4yteUIImonUEf+5H5JohkV61g0xGVbxShOBMeSyefRieWR0+HGvcgahXiOus+47Qc7
zlX0z4lbYwBWE4jTMaLkDkGTe9yNIw86a6aE0UG7heejZv4ITqYIJ6SHjc9Zaj6Z4o6lhHMXDBEt
S9OXxkmzK4kh197wJ8wukI0urSDWAJrDYDKbG7PSoLE1ZhvdRkmX1n5rTZ6GF9EyOUF0bXdN+7xW
iM/rZ9TcdaeQLVuL8RFNdav7Df4kA1i3WlV+s5CJFaZ4ml9wGLRyM7iSZBrYhEWzS5QS9++UKTEq
aikn9xw7ZkZH0opc4A6RlcltVzvNk5frNJwqGv9UWzk1XKDU2DB6ogDEbsKfWQeFOcQYrpZBnBE2
QfJo7FkJLiKTU1AQjy4xtw7i5HnDjtrpmIk4Mm0Nhenu1psi52vWyPE0zXT5PKiVXpxYuKv787QR
iMsnHUYSX4NVzEdeM5B0LYdS9ltjGdsUPrmqZj5t+5lVXCZ4QjXYQvYO93b0gmp90nc4K/EG6+S8
XKZDUn4VdLDSxveGrHL9Wm2c6ZY8QpTxXeYY6Q6VVQamlZMGcui0i7KgRB+MJdgcygsLNnG1IU84
YwimdyDCoDiYPilro8UstDe+irl2HjOaw9ZuWozmAgIXBakOgTvBdeESBBfJOi79xs1FCcl4sA/u
YNVFqHZD3PuFnhf0Pl0O0b6HNdMJOsatsW9IBxNqDDh3QKu0reapd31bb9xvalSVt6B05bXEwuFt
ZxTqiPDKXJKuhuXtezZ05h3zwBGRd+tEKT7HOXlSNamcNfEQqbhDcQrhUxsmPfAGrbofFt24ZxTJ
4b/Asq6eKvVk4HRJo5cxhmJkDkX8vWpm/QpAvf7YD0ZEAHtVRU+9QnmfFnX7oMuhOe7AjN5yhKiY
WM4dENpsiDWemiSet8Jq9GxDWON0rNqdMgPusy2ArqYaz27YDzj4Afw3CuNuwjIfHIFefKtHE52A
lC2vDt1YLYUvBizLvjKWHtgCNbNrirmMX3XhM89+bDdyCDQtrWe/8bJ658RFEwBvAOmRWVpxkbaV
gU/bMMokrDU7eSIsabgHA9LfjiwtmE29tAybpNV5ot1ZPtuvX3WPRuMsxohwwbcLGB7X3FGZ1O1T
m1l9GSJ1b5+UrOFDtWk2atwaxkBkw6jAknM7x3qOZwPFQNIKHvCknvB85Pg9vvaYcE56HVNumORm
p2Kwi0mvtACne9tcgwMejI6UN6nal1FgI8GJDhXh1S4+gmXwQpJX6L6zZE2rNaLv53MXt3NJjcay
UGwkRxLswANmpfSiIp1zp2QiP+9UGyW/U3R4dNc4rifOoY4Nc6HuzNUKmLfbJY7LU08qpn3oYv54
CyEONb5dadlV2pBBs7VmjQhem9AseYR3ndWxFLVmbLK5gbcRYHvPp43ZVczxest0t+2gZ/kG7499
W2q18HhbuLCbW3eBWRLaHHmPlDRNptOmG7xkV6crv4T7v9XuIAZoMydzV38wmlatN3rB6ranhS8u
PMC3OCndsnMC/D+IT/KkkOdJvbpF8g4QJZuCYs8+0pdmrZWG/jGOVb3aLBYgQH4YcQRi/07UTTzm
9W3KRO5rHGXRF50J+AW3Og9LpGvly+jMyRlbbloEy4QJ/qAng/XHCPZ/j0if9FWW/J/PSDdyeCzk
z/3g11/40RBGEffZwzBHXcbOpTM1/POYRK/nM/IxnY4Hg0dy4zg2/zglKdbnlcfmEQiOZ4LW8Hp4
+dERVjTOV3SqCOpClEqNYfzOMek1MPjnkg2FCq0zpte8uZUD/K5J0Dkm1UFt9beyiIqgnKV9MhnR
dG2V0tynsoO12U3lzo5bcaEPRn1s1lFNNpK9XGD9Gk4AVcPhSKpdTPsmcAmLO3genSJNm6qDU6nN
xtameG+23YJtalGLEKhfRITLPtd7K/ooiOBtsbamOXj0azlXrmW3+0sUs2piNIno515bRPmFcVm5
G+C331Sc0x90c94eL3+8EgdVnCOgvLz3kgNZdh6qEGld62UBsSABfsCzle4qqy5POBHap5w95t73
CgRNP91ff9Oe/psPySui8CS9e4W1r2/tp9E7xzwoNaUaXVupN2wqMMMnRWSaB7x/8+Y3X2odpkGj
5jMixmMC//alMu6bAdoUnb/R7rfJbD/ielMZEWsf5VW8a39yQRF9aSaCRoaYdDXetz8dodrMJ+bm
BqPPtoy7I9qFW3fpD1WjbhrarcjbfMs4IjUoGMy7RlUuNYF+KDuJo8fSeabapq3U7ZOxP57LC7VN
wmEwj5jWbsvi2pLJ7WSVYBecPUz7k6xMT9ohvoDskvpS1y7++bq9bV6vHwZNDgDCVRbLC78X3bno
++wEafGNlsM0d9QOcRJdXL+cexEApf0IHv7L3Yi0cJWceZwHVlL5u95xPU7Oyi82bwBr2bslwu/r
KROwrjKqjupp9C5zAEYcqz68Q9Yy6q8FZP2kxPlSCPLkIYUF3/72DnGybLK9ODVvpGOPm7iu8Bzr
UfnB0/bqPX/7MshZuKgeWhAkPu/z/LRaE5nCIflGRprYM0bJ9ySrLjtmzMGsuUWoW9RlEcd5P27t
dNNFic3e3zWogdr0jPa2sVHmnS6bx3/+pn+58kDLPLpCpAzSZaTT8fbz1xh+pcjAy+AOXqnmvTyH
W2MGUQ1BAAewvhm05ErBnXr5zy/8rtvGlX+lWzIaoTuK/Oq9zlvrF1tNbKu97U2cAlVHPDTnYBg8
l00337XGcJMV8xw4saf6c2E89WrM+bENQQtEflzLi2Q0oBfN2qPo6x12sOdYA3lKJf0k7CU03WWH
4IEK7SPV/7tRC+98HXK63LE2qhOaBDQBfl7AlJomQLwM821j6aewFHZjUYcCSkrnjSdZZSKJJflY
Me80+cd99L+nlE9r1+0/H1L85yJOZfnmlMIv/HFIsT+TiMFWAld7lXWy3fwxstY/Iy3Ey8PwkI2O
3sxfI2tL+wzUnZg9uivk7dgrv+3HAcX0PpMCxHwZ5QdGtvXs8hsj67Vl/NdzD5B21SyDpIDeb9mw
5N91cVQzw9Ba2iSrYSXaRGMF8EfeycI8iYa23+pLt/vpuvzN5vquW/njFYli4dZEP/JLWk4qYjFm
3MJ4s/RbU8sf02RGsZrddJGkoyEvXTZ2Tt/GnSetb6rRXmVp/YTmAjSaYmxbaT0nlnXIe4hwTXcv
oPdtOlo0lBTuB7JHvp53l2dVIOqswavfgy/xvRlKzoRJqVGk+y1Nfja3gvkL1uKzJPUSlh+LXpdN
iATcuV6/aYlBv2QEtGtBz+0w8d/OogLlFFOHUBmngTnQPjAmT6Fg1xmtGcmDla6OXCOag85ojK+u
9C5b0whJ9hWU+ol+vLjnMTL9TZPjeh8nEyGUY2wGGQ+3qOTo4TjlHMJ52nPSzQbKqPlp0vuzaTAd
cg1p/zoKUAWYqwq7U+bHnTJd6W1N+HwLYBCjeua3+hQf0Hs7oSopGltHfEXQLsOBPt3gd+Duw8om
PiaxMu2y6QflMo7IEPZ0PFpeVRt7ubgxPSbHDAqpbjylP8PC5m6jkpFpCCrYeI5I6X7uhJltZaxM
Ya8vKJekslFdBYuZk153bltsk7K6I7hrTQNxQOfU1xaSOBFrsBMJmTzOzTTboR3Mdw4NrQMDZ6IX
xugLB+DBVydv8vFzA8zx4pbVVVd2sk3rrSqabgOx4tgbmtt4LtWrZajHTbkM1YYEP4UGYaE/eabM
dtEMRi3NvX0jhDyP1SYJUFRZpzgmKOqz72OqlBeFF6UHAsBRLlYeubfkqQkfCSOxvjVt0Hk08rBv
AFxbXuSmvuJF5ok7o8JIiyW5bnTMyALyRtAk2abPFBNvbYR3fHBXM595m+blDv6YdwTk67Hy2jLU
BK78ufKmYNErUA+FcWEtabuR/VKFVddKP6V9cGYpAMOGXDQbUdcL/80CY1jIGiDfMAExjF44MsXf
4Qg9dnNfBCsMB6aVDRijtktxuUQoxkr6j4Fic4dmribCBnYVLUkzC1s4E1vUL1CElvRRd5UvY1IY
50aX5ocl0bqdXivGSaLFj84iivvG7tTrfG6nIEFSjPPcwrVUG7F52kpDgSjhgeKysmQMKgBdx21U
n+G9rb82NAH3meYkzHziMuxKJ6f4rwn1nLV8Y8ImDNraBsCoGTd96iBxE1Z5VLaVE9Q0Cc+iqK+3
OUCGJ4cx/0ZpZqIu5dRuzSm5EFbRb5w1hDqDLLBn7YtvG3W6EuqS8YDGxbbt530h0IcmIz1dux0B
JTG1iVoEJRRg+7Ytp43bEPdbmHp+BoTG2ukkz50pqrc8zLozPsglMi+LGRMhkQ1l6s9DEu30tIZ1
4F12VSdPOCO2fmnN46npzab019RLAEvRrpfgw6Hty6diss5tra1oZ7cbtU8EfYb5NB2dW3M2vptG
Zx4IRHJ2hG3KjZWriAr0rO8vh5KwO0OptwbN+J1qj64/jk7T+Izgug0TM+RBcmq+DxPtpxi/4wNQ
oC8cmtP9jLg5jFMQdZ1VpzbN2kh8MSv5uOhlfablrrl3Wvsug4p228R2d9kZMjrD4ROfsgSlgRg6
bZPHbrXpkMSeV70nCNmZgWAuk/t1BscF0KGVl3VT1wfQNQVTS8aVCGKbAAYnHeE0p/BIKy3Qo/ox
G8tuJzLRv0RJQ5rK7MTnqP4xuKTQpka9F/eIbr7O5cS1lP1VP6vaLkGpelISHO5LRT1fh+OKbt5N
lvqFcrW0g5EM19O8WItjs9VtUBeDdtUZ6nRsFTqecDfrwoIF8pni2jlhIBzt0UDI0XdqrXUAC5Ze
hWYjXvlRZLq0g0xPnJ5pQohptNgbTs1z3ZWDiR62MfaqUc27JlO0tRmfp7C3IMCc142lkvA+NRzJ
mlo+OH2rrQ5paS5+k0CoCIjaVG8ISZ64sm31Ytay3C+9bmxUsgazgxNrO3IYQjdKi+96P+sh2T+C
4eMo9pOHKtT3EDU/WVosaK2nUTgA/dGJ6dVSXJFGexwDQ2QabPchpDzr1CW59TJqi/wcjPy8j1FX
EnhJrQqdX/9GoHQzbSy66Dc4fDQiY5NBC2luj2dRM5FqvnTVZZxJbcNtfQR+iwFH3tWGr1rEdSjg
W0OZTPo2to1BbEo6OWHpLcBjEsu7EG3UrFesOMZhgFmT6qJMLJszsnC3Q6Jnp3ntRS+NMIeLNrJH
MP0UeQtPzVaVygLWNRtHXzeJAcKQIJPah3znHUC2vIxK530RbedtFPZ4WtOOONGlOTJRURZ5oidJ
XlO22DWH4wwFhsBZEC7lUJ6vWpEnZQ0Biwwm+5M5XOtk0wL6c+RJTJNnU6fZsqk9+ZyUcXFG/0Zs
bGfUtl0xHrdOR5iBkfcXHcrVbWeVd20r4EfZCEHZDUSyn9NqddFwJoc4lJ0WKoXDXA02y8Q8Vj6m
HPVSKHq/ySdlimlhusAL62b9DpXpwWJKXljqQiPV23plc550S3qWj2N/NOQRMwQWFk4G8F+pxyuk
0WySknDUsGiL8boGyQeVBxdD6A5LdxZ5+VVfmlPAAxEdlN4z0GnLBK9wVZ1bbmPuZ2ntyyFvkyAj
fDzZ9Iqa7MXouIemMDREjlr0Ip1p9LFNiBOlg22imXW7F3r2gpXUOEotW5yQhOR9wbMLjUwTyjQm
YSfnpj1Ws3qYrlIV81ZAH78/xorlgimbZBxEBnTGoiKThHCKLFyQj5+ajdL4uv1C8pSp+YlYPAiH
08VsdUzaCnxa8Nzi0zbREEkWkFo7exi25LjNyKUlu1qN1D4BJXAGvasJC6nU90s6RftmEWLfmWN0
kkxRewCxk93FSrow+QIsmrP90c6YICI3HuRxt2mz42pS6ieTQeXJmNvdM2rLqPThC4mNXorxdIRw
ujOspL1CCnLZj3jVqiq+HpH5YMd2x2CBMLYjcWMIgNiC2RktNcTx0u9dlp+NjPsmdDKRnQhNMc7d
0bUDtzfMA+Pd7rjy5n63WM5FGmleUExIOk03f7bMJtqSPa7uSaLc5y7oBSmJnI77wguqduYB1GYR
SmMkl3xoqv0AF/hMm4q7fLDSQ2JGV0vVOjdjaXUBy0t1bA7690qM4rgze5+xjPGlHob+Mh6WfQHF
MxBq+72N+1AsreZHw4ihXc05vifZpaMM5gYMpryUruzY2BbXPWMnzb4M5FiedUYsWB2b5gQhv5+p
Y3yocD48R7AqT5Hq6V/SNPbu3B7WmZXBD12YH05hnVX2RaJX48UIsw/wFEOIcEGPm/hilAMN+6w+
gY/VYSfJ7gmD5/Coj0VouChJdaNoz7Q55kCoFBlrt7iItPLG7JQu0EmG9GGRWjtDWse6MqfXeW2f
NkVXBJbebnpHKQ7Aa+6zjtZHb3sFSWty2KL5F4FHEQ8R9pqVLg1KJ/U2lsNONiTZS91KsjFc43su
6e5F/c0s6suFWuy0yN1vtW08zkQb3hACg1A11k+ZWNzUHLKPCTe9L+BHwh+q1DD1sOSpoDIDTyk4
TZbcfGPXxdu8GcajLI2YZmk1E9jCggLMjHNbznMZigxIm0MkwflSLtfwqtwtWnTAod0E5owZXJWa
F3yThU9767Qu1Pqq1mEZzUSin5uyromnib4rNjjKugNRNnDcnPGjbfM56SBrxqhv2MD8jBl0GBsQ
RRAc1Te2mSeHHLLvzrLzLaMd34qb4UjtuvK0sIryKK4FMcCyqXyjA/g7IJe8UFNwl5mZmNuxH4pA
X/p9rDnjNqtHd1vEpXU1TvV3lPo6eTV9R9nkBL2K/QCiPHFitnE8FL16pnngpapyMTZO7Hx1anqW
U5tO52aZHmfEv27jzF1OqtpkLkpyenKYCyusRpOCq2utIC+UMJ4d7ZI5VegK2wwdUzEPdWuUF0la
IO0hFRyIUtEfd5Mj3a2SF+Ku74j+qtLlkE9MWgGf3BGS8qQ2yxgaDQWObzhkioy6OjyRGsbZ1zGK
a72PUQ0Urs6NOoHcRBroyqNZCjMQlS7DucAMybzZkBBKY7mXjbdn9Lafq1oYDDllJf2SLjm3HiXm
EvUvCBWwjXs6y3Eq7DRYGD6gNlTmsO3Uh6ZjbDtNRwOuywK91PQwjoN3PqEp+6bkCxi0Fsa54ITk
gzZXfY3cvu3EeHqXWuZVVwJog1R92ebeU9Wq10WfxMem4GlIF8rIfnau0wQ9L4MQ7X6q7HTXUJJP
pX3bey7qCCv9WhbNfKauK53jFYWfZNG0Q+giN2VpumWA/RapIEd9PP+lduTCGw8y3akARYvvZBqX
13msYwytQMOacX5e8PCF7CxgB1srPxpLGcFP55010jvmPT3Y85diZsZcaeKcYl2/ap1pN9pFtfjo
sMGHOyUucad7EHpOlezG9m7NHt2p/QzTN1tLzcnio3kasLeFeon3B12LGXogXB7YmvjDUE97HJAF
H2CDnuq4Riq15QbarDz5nTdxBFanw6gX2bajDgfEeeXNeX46VhFblodxFD/BLUbTvRn3fOmRvRyg
BdVbEnh732VdXAbFvDYYqH7hzC0Pg2HPRyW67W/ORL0Ouk4eQ98Klzrv7tpcHjt5O+HKhV3veMII
Ice4oWKN5LMBbdAJPKjV2y5lSBsRZHe60N846gFKbSGQW35BLfsM8aD+thhttkWA8UO8+VtNwhtR
8p/3hpU3Uq//niBs9yxW70j3/k/9D9SCaWvM63/uIZ4+zqLvn3/uIb7+xh9NRNP6zMCS8QNCUjTc
iG3/bCPyE2JdGT6bkDLWISi9wj8HnRp+mTWbes2LxhkDqOy/+oiUHZ9JPEa2y5TUXLtx1u80Et9N
ZHhhmzREmkxrZBHv+502VWk0EuMIgvCFwZAeSYVxkHaSb63c+Bb1brn/6dL8TRvx3ViElyNHxHDg
LxH5zsxlneH9NKODMj9a6Gc8v+8iPchnmzOHlX407nzfSf/jZVYHMi4PDGCv4tWfXiaBNdsoRe/5
WuPZG2do4uM8UqGL87FO5izOd1FHUe/Dek5RdbjDmZjMj3Ky30lk1y+VzB+LVjGOcD7ueyc4Gn16
GDUtiRKN3FNWqPHlku+WLMpehBAWK+PAxjkT1T3jNj1bXLCLTmM6CZE1eX0BzkT/aqWd5pO4Ueq7
StPyl9zR66sGSPNVP+TgVEjcPaSdgrxZFYV2gtNdswNqGd+FoO9u6aGYR/EwTAZDQMGmn6gQTDO1
BJzaF+p3l5gDM7RTR6/80Yb3GOvya0Id8nVp5wuTRI4zuy60wC0SsfXccrxxFKCrmsL6WQ5uuSB0
p2ESvN4lv7XS/PeWkf/fdKVAln56YFaf3hsjHU/QY/X9zVKy/sIfS4lufmaGv44k8EPjaFxFp39M
JDR+QsASJyiNnzJw4yc/lhILpxz/EnsF6lNYH6t/56+JBJNYxhSqyqSMOelvmejePXPwNbAHQcnD
9srYA6PYu1mr6ixaq8ZAIYnWWpaNAfas34L3rTgfC7tf3SnCQtlTm+5FxHRr06a6NTF61Fs3/Omi
/c0qs64iP09HeCtsnPT9QR6arJ7v3spgNmNDf0il1m7nTVwQsSLb9mp2Y93/f3uld8tnJ2KlrmKd
M6RHM7VRGW5m9CiushbSwz+/FF/ULx+KuQYrJ5Nz9A3vlk7Ciee8KzVaECiJd8vQIayjYg+9dCw2
kAhB5w2dDOFheCeK60UP//zyf3dNf375d9d0MfFc4exA0eYk6blhNB5dZzlcgZj7CKfydk96vZNw
/a+ubQbnGlzAt5uENQ8lLT/uJBSA8oA7RmiclnJFD+NxTSzQGq2dP5hvrV/U+1vGMRyEay6Kjl9c
ZpYCqMVK+HhZTs/EV9AtbnRFSQJoSMoZpTnFS5IuH2yH+i+DKu5UaE6oIRCs8AitX/pPG9UcN3OV
yxS4AoC7OxfH4yFOIAYyGhvtCG/XRGe4dSpdCy239ULT4+x31JKFPnydF3IW91bMNrgpVbttQlFV
aKaXOlOuu35RLipbjelcgj5M6Z3Tgrky6MV/lMP4d3cGhir0Dqvd5nWF+/kzFHklBtQyWuCYORJj
QcIsvRDi+3xaUuKD2xBj7q/fFONX9F/c5ioO4Hc34ryY3lRhkgySpaeQAjaKVDGOkuoSFY3jrOM3
0msGsyAJaYx15+AgVB38nnDBmIonsoFck7AyBvXUJSjck74+oEywnXCEt9z40qqMfj+w0hEE3vZg
E7Kln27mpAWfxnUXt8PkTOXtQls+wSoq6aIjGkWL7MTmMOyjqG5eCEKyoRxobnVRJWU+hVQxjKRC
1ONzOBsuKkanRnu7J6GohbaZNUPNGC+t0gsAxua4rxt3TOj90IAjEyNfvlZiqottmZm6dUq5yZ7r
9LFy3VqD+SRLK6m3ESmwVghojjGA0YxjyGQmJbxoUdxvGkm2lW/y4Cio9Bv3SoOCs2sdaTV+r3VJ
w7ywoYqxAa7Lja6PSh4iDc/ve7XxLsitipBsoRm9xSKqOqfjMIhLUiOscjcLKWhrQK+59fqaBBfk
lPq503bNA5cJXb076vK7yxR93kozTtuwXDDOQp6IrefRTLzCH4EsM0Moiu6bbc7OXUrm6j2zXWKg
RJ0BArf65VunZ+iBC00Y91ZeLWdtNsbP2qyPl4NoIVAv9Oq/5oYr3LCtlgVBbTz3l30+6Qmz8dr6
Mnce4dgDMuRrfFd4FupFqNeLgi1540ZiuHbz2r1anIELVQw67Iopc/H2dnqx7GtLFJWvFyVJd6Pq
Lh7dlP/L3pktx60kafpd5h5t2JfLAXIjmRRFiovEGxglkdj3HU/fH3S6TJkQJmE6fTtWVWZlpTry
jECER4T7v1QguKm6FRblYcPjody2xg89xehwPyKq/1GHKkYtoSpER9UtIH11cWShdDaIRnuneZV8
XSBLk3M7zOIHTksj3sLZllEizXBxHJ8R68BMSxd6Vb/200xVrwOzlV3qL0nXhnukL8Kn1C1RAzM9
taLWEHZ4XmeZUT5V060fbDtEgwPiWDhQUjXRoay2FQQLFcmw2nYD5FYVO80KnyJcqMKf+NRRf/Fs
VargOU6YQQX9+aK/92AjyE7FIVPYOckMeqOr6P0mgab+A/PMoAdpQ83TLn0RDrU1tPVrjtdjsRNw
MMFbvTW04TBUo8ZWUY3Qou5k1E8Kh9jgWMoQKFQ8WhhjYzBGxpYrTvUWF0CLj4WqqVBVolS125Eq
kNNasgBw23e1g+wXlN1L3dO722jMKSmkci53e7VtRmq9SY6m0CT2ato1Fh5QYEOoOekNBVstfMoK
hBvtWmgblS75WFj7gVfQcOsaQyfcymWDl1EPBBAgIZ0fiMBp3ffvbuWH/ZXX+fzLNoxObxy6h338
XWaTqY7VxdWnTE2T5rnSXb+9k2s58u/EstMAILBRblSP+tsGTFQj0lITlBcNywJzsgPNUPPvYsER
a1YnUi1Nji0FLr2uZPN6K+Hqol30IuZDrl+FRYcfGR5uvABkybVGbAjLOnAEI2QFwzalbmr46pdU
kn3IDUZKEdigEva5lWEj2H4kUsCr8VIK7QwLv+age4iwgcgSySAkzUyTkPtCm8XIve67hIVYiwQd
Fmm1jZW9W7xmul6OtUPlNkrFW19uC5lWplRqyY2ruIVxoIiltwb1wVpPkewvCzmXbDGVDPUuiYRm
0DaWWMVeTOUlUOjhoWwnthtM4/XHuNGoB1tIonEKgnHPbcVHn+FWbqIk2XdqziJsMI/IEHH3GtPp
pL5+LCiv+wc8AXqYj6LZ4m/DX4bYitFHLwNtFy6hQ46EglA3ur5rlQYNMrePklu1yiP5QGu9yjAO
GGAkIJ6p49Wnt4864vjI/JT+LcfQ2Nh9RCfPHlFnvclK+gl+hDC5juWD04tIRvggFJ6qTHG/qH6P
KDulU23TjZKOrECfpG+uH7u7vqMvSr8Ifww/r54ww8qOWNnVG7q+7bMrYIcFod/duAY3ZLmqt53Q
38Z+0X+idvmWqS71t8LVy23a5eOmqsuRt3QMss+32p0qd8BHXE/e+DU0cTB/SfxIyQgGiwbR52Yq
oReRGW3FvLDxTfrmhbq3UZXYhMTv19ohS5pgh3Gx9TVqQBOMhnff5qocHBLFPCLz696KAFm21LSo
bCM4WAIgvO4T8dXlZgaMvyufTBFPQcRTugM0s/ZNa0M6GSrmQB1AGo1VYHrQnvy22mFn5e9qMT+4
RvFSjH5G0sl7861KKhNRnjg5oFbSIM3vxt+ox/WHjobiPqlJUX2vmXvLg/HgGNI4bHO1/5Fa2UuE
3+GhzPztoBQkezmnq2m6bb4zkHm8DXtQO4GhVDdTq1PchJL7qnaqtKfxk2HwZxrudy4uV6kiuIco
lX+gi41tNU4orwWuEE49wPYwKsqDTVLSDUZ+SbTxLXtx+05/casxf1TIbw63SfNeQH90m7TUyxWj
+QghMGwFy7+pquIHJKRy0xbxfZZiqO5l4V6Qwxc0sD53OB5DI+c8prMD2y4G+uBFlCZ4jjeW44ol
8KUYRTfXL8VdoPlQdKRHOVZUJ82k3LHSAgpIWIHGUF3teojw/kgD+OiBgERTwy0AuSiE877CEZ4M
uUpv2FNfVT6FJngIuxhGMCNyFzU29I7JNK14VdPC/5LKNM1tU6wLbVO6vSlTpM8/x/qg72rcYa64
sz4Cw5I+dYHG2ULj9c7UpesysA4o7eVwZrLvfid/Ci33Wi5Hwcb4BShznY3XmWfcBSqVWaupjr6c
00A0LJzk0ymBdDCNaCGKyTFvU/+DO6GJ0tUoTM1o1/F10DWioI434ahXOn+DPDhYvuCMYxj4M6ZC
Yg9Zx8nLwXn0hxaZ+Fh1AaT4V6jyjV+0TrnDd/pdbPhn6nSQD1oVOm0mfqBCvOM6Vt/l6CQ4bWru
qZNVTi4kP1wzBKgE/dkuFfXO77z2a69VwpU6+vfRODlpoeuEn4scCJtSmajI+hjvlMood0lqbJqJ
b2lUxbbRe6wxm9HpOwRjAqGm7FO49F07GZcas8XZc7jPVJo2vpG8QkQ0vyipdB2ZeecgaLhPfPyN
KPLcusiO1Ub+hpIxrxSh+iK04VVtgU3z/K+14j7SmhictihvckjDm9z33hIwPDalBsmuC/cTplNb
PQDUmlYF3H8kzwSEJu2mln5MtCS76DKTbpQk7iE1+Y7ixtC0TZS04iEJtlYl83+GQOjuvTBEx3LI
Av1rNuDdJw7Dh4gn2sZPh03VUC4Kyu95omgQ0+V0U9HqAPUUsyeHV1VEW9vXm+0oWPVRMYdJIzC7
VbnxIvgReNDdaSU+mX0Q6Nt6EMo9NgAtIqJ61zldVugt95FSSFnlVs01dLLZgYaWlV89ZN/5y1R/
+A7Qecztvh68e+YaoqMZlSQ3QAn3GMB6X4agB8vW6bJrwwvC27BFncyiAYmTvd3SB3oHOAJzIdSb
oHAkllrhxIEuTKo+CehczkqmHsq+tuECoqdXkl/JQMRQCm6+WgUgrL0YaIV1lY9G/SlsB1fdSS60
p0gsc9cpXEs5JGLl46Orw0vktRJToATpdyUCjzoIGBZFzjhCQLXTX6K4KkZQ32nUYWmviTHevaGi
lB9MY2xwBtCArPzB+lkOJpDAErBKZ0eF4QX26OEyDjKxNl7pjKvYBKeD1l7lkBE+VZRxmEZBdB+p
FLZ4MvmG/GAOQZyBUpLCT7RZqmhTGor5BlVWGr+4lJlkFrVWgZaUdAxdGWWIsS20O3MDkaLuNqPp
crWVtRGzIhdKUAXAJRefedt+QYnSMx2L+gyE/a6II9SRfBqEvF75763awp/NW8H/wAuRPlJTqVi4
QJzN672XFWJh63TLMWlos1ePVu+WGrP8XFtaLe/CRqheOssoy00/pMySIZdUpDoLtWYnp3F0DGIF
JeVRbkv+Zz8tWemtgb+jJjXJs24MwXMAASNA6S81HiWz5/Qy6wiIoI99OtgT1y1fq7wKmashwYfJ
FRosTQcj/ewPhaVuMe/2ORK8qCe4UcevWEyZOnofUn6QZIwgr2pZLd4xd6LP1qXtPcSn7tXM1OIK
GOCgsLbTgqYo6LiXmr54ALaiAOFfSVnNbXo0eifvqIYBqrEmK6axkb63AF1fVBdiKJgTLyTdRgIy
icpQ6k9VLiDvWrIwEeBT4u5BNYrsJ7qBoE6wk4LuBNRsODYZt36k8kBL2VmjasUWCy413QuZlL2X
JkZeYuJqj4qe5PTsZah7TtBqOYY0plVShmqEjsSF9GzOVky7nzo3BSx/0gpbkloHwKXGBoAEV6O9
WxHkIe64E9hUfgQchLU64pSk4+fUfgWSCwHK8bubaNn9gFZc4hSaFz+7mVz8aGNxvItgR6CnC+ER
Z9zGKx6TEPUe4vhatylqywo3Gt7oFJCaCtBgj55C5dTjCJnacjX1VU/hhjJuOfghVCI2EK6Iny0O
rlo1gSLq4CMNeuW+UXIeOWptVNWGm8H41RxBqXK6GKBYKpq+6b6S8/ip59Zu2BLGZT+xRldDEnFZ
PLRxzwNUHNMMkAuZ1tvGcSr+LFx06hx3EDu4wrKnq9suyHA56IeBK+c4dkPtjNowHAOlFTp4Yr3w
LW5NmvfSKOSg9WKqqXZrQoGm6Sv0mZ1Esckk1wOvJrhkQrT1OxoBTh1jwcXTluPC70LPcBQ51h5g
l6IJJHCFf4oHA3SOhJA8T7E695GLF5WkPvi6mKJuBv74qm3awcOB3pM6HnE6kDpt8KQdjlh1vxt1
5Gb3UStbw60Wo+RmA64Pn4XMwlnMACJwb3AvRcRJ68oMunlX5ZuiMEvsNZUEVzwL+RKENstofDeV
CsleCyULLvFtKzyYSByZtoio4iTIWRq0qPKye9KFCcdhWAyTG3Ra3EtjgBZT0FEsPeBIaCR70VPi
eySkLBWaJyac2zLy24CFJVMcbqMaWIXRVaRzSNCA/Op2NyZIZiBopZsvbqBlE9yRE2rnxa4Mp15y
o7fLtdVfFc2z6iN6kMCeUbOj+jjVd8/LgHo2iVVOFOYYedGHEXmtq4SqDz5gVtZtBaUZDLumjccl
xRRBO/JAzj7lveDtUD8RHkOej7eVB6B3d/mH/VGJ5XfBwkXGkrKeBkTj/HcFllZFeOz4GxSTvrUB
igJGhid81njBlmuY+Ff0MAq/CMJr9DAQlqFWRzvyPFzkFaXe9HqwsbQEk3F3kDYt1YWDbiofJlKb
f1vzJRw+FNCTZNXAsXVGosC80JMDTGY3NdIS+G7peTE8d0mkl2/oPSm0avQ4gVZc6ytFzIWK6SSh
B2gSzx0DGbrzcabw3qkg0jUYSN+2yQliD7Uu7gUabyutkD++IHqeoizrE0kRicM5E6JFuAJnNkL1
5TDuigSUuxI2ykaq9e5QpPGaDc3C0KZBySJIKOROjNknNBoAKNpUu5eNksPc9XtUtEhbBSy1lc/3
RyiTTSPhEM3CR9eEPvhZ7VxROqP0/ZhQHiA7Q+Q+k2o8CJRR0v7RYfv/Dcn/M8mt/b+xDf+3oYDw
Fgfks/dfMqGTFuj0j/zTkQRK/V9U4mlwg28A5DD9yf90JCeUAo690NmAKWjqlDn+A27gn+F6p1kq
PCkDw65JIPw/LG5V+S8kcMALIY8zdX7ocf4FS2pKm7/TKqE5qmnoTBALFT7WXK/SY5vVFs/Oo3FH
UTf17aB3uq84bqbR9mRaPv/zd55KY0479lKk2VocPVeNDI1HZsSTKkB5ILjW0YJ2MulTWdwI0KYu
xzvf1n+ObPrzk75RL40eOpDEq407pEjw6Nu4+Ir/fRA0JGB1TMpEiGWeB8lVNdSgYkhHUVI3Yfwq
Jz+wcNn7gNguBzrfyf+MBsacjM4hH53G33kg1MmCfmg9+ZhCrC8CygWm70T5SipciELbXOXpj5EX
ultTC/BkzuKWhjEm6RDC+7Z7rAcX8JcYGJsIH8CVvt50csyWA6HQIwDEg4CjNQtlYGaSekCdj0Un
854w4nHTq767YsC1sAi4j8ncGdCcV3kPng+ozSiqcmqrx7QrcIRvtUfMRfwtruT57dBWa8qJM1GE
X5+JdqVlTNKJXOjnltGt6QkFMAL1CDipkSmLGckThTOJC3XQe7xLKCjwltfKllJR14rXXB3Ktwby
TbSpMgtnHI+XWYfA3VhSyTcQ2oE/kHs7ScPo1wYsHj6iA0eRQBHDD78okcUNqDx988CnNJ9ByFsH
fGUjDYQ9f7iyCGeS3f8Mb9ImZCUaKHhJs1XYVB2eKmOjHhHUBC8vFZ9UrCo2PpX9gzjiueIKd4na
vOZuPV7DN8G3oDSVNfeE847wr19BEYt8SkdCBzk0yyTcAwvAEkyyzFMbIRqoM1Z9G/L6tqshhJlR
bDUKrKklXvklb5nLO3FpEizQIiiQUUubtDbO15SaGaJbK6N2VCPeFoqXD/cpZBt0KrZqXcfHIFQ3
kOmLDUZSOLGXyp0GmnFF43bhVwBKAeTASQDiAQ79+a+ogdZivdhoR1mKiq88Hd2DaJjf2jaMDgHd
SQBTYnTb8EDaC0WdbyU3kA6QDdfULP7Yx5xpE2tXxD5ONgC4nP+OXLEqpTMz4UYHqrYfLKP/Mmrd
mo/UDDrDNycMSiikJtQ58KqYAR54vGJeLzfCTeltDHe87o38pwWN31Z08BaUjmmRUqAsyuDW+3L5
gy+NUJPQBMHmgeNYmc10n6HEUHqjcGNSrZXoxeqvlwP8kaSmsf0OMAfBDaNXihH95BtZvk+G67Z0
GutK1FZS4ZRQzxIuKB9AhZoG6Rfn0wk0dZrbUcuWGqsC+YKWleRIgfZFxcQZnalwE4bgETwAbNu/
HthZyNnagPlaJlVkWDfGXVx8k+QnM3qqlKfLQf44s2bjmq2MLvI9Wu26deOJr136hgVhF99fDrHw
gbi8obyOijqTN/cSERW9igSgDEdatU441eFkhGu9+1ZZEzhYWGtnkWYfqatCGpKj7x8bCWgLDRyc
u18uD2ZhHUw3UZBuE6JNlGc5vKDO3ycInx27nPJBOxZXqKlV29TTbyJk024rPxBXUubSqDjsTVQ8
UY7nIXm+9FoqeHWR14T0yn0xdN9K3Vh5F6+FmC21li5NkRWEAPgDB9EoEbPV1q6Uf1xhweWi3oz+
EvKU3L9nQaQRK4zcbfwjG9X12mtT2A8c5zXLILVuzOJLbSqby19raemhaAlsCOgTmKtZ8mlEpMXw
7PSP8GdE5PVZdUJ3H9BKvRxncf5+x5kvcSm3QqPVOv+oY5SjAjehswCt43KQPx4b0/xxr6RUMmEq
5/g8MXbLQGsJIt1NCuL03Yf4rg2HvYkENGral6Mtfq2TaLOFnkTUr4Ns8I/0J/Zyk1wDvvyZIMmQ
WQqNcZBKFYXXzlhJer9O3lmiPRvl7GYrocmLYwdxS/9BLOp9ZTUbr7jGdQ7p2a9tMaAkrdmSVNpB
0zhJdOPH7zCwE8xFAuG1K2+T4EcH7Hn06luva+0u2yJyvEP9b18pSC5m9QYKuS0JB68c/kWmO/1C
sypbLRqFiS+Df8wpFSAEfWAKN72AiFzydvnrLKWh00izhd1RMgJLwFrwm3v07T7R3P7plS9Yv8m2
0FTO5WgTU2B++uEwCI4QXgDYxbnjVgu5qDNGxT/CBrRH84DpiFW9SiPkoqH5prTmo8eDtC++CqC2
NduN78M8tf0SBYqRhmR6Hbb3ejggTOnaprHzKBBf/oULx9jZD5zNvBs2vliaFpk/g/0qcsH81PSi
T3sBZurlUEt7HU4EmgY8vXhTzjZGIPa6lDeSf4yzuNw0lCbsRsVq7XKUpcx1GmW2DYZW9+Hq9WyD
4K1qyttOeK0H9TqRk5WZWxyOPLlWo3k3ic6cny54iaAZ2bPfIvHRx2Ghlf9SNm26fCI59J8I1EzO
IwRiiBBry1BqIbYjq7TNEpGAp8vztbQAJl0jcfIOAXQ++ypNVg9jGYz+0ZXukc48ZGKBD1W+8uxe
jALKgHKgBmtGmQ0FLc5UyWuXFMzSF9rnfHyFPfUvRoLMIDURRIFQ+jmfLllHkC1AkuMYpmg0KZDm
Yc0UKwfjnw+g6aOcRJnNl6KMjLDwg2MvQ29NahAgle75V6Pr5dsglG91Jf+aI6tRedo3raqTradg
4Hh5qEtZ7PRHzBY54E2FRi1DpW2Ca0GsWpuhB1QVDAAXTMHbilm3VqRZjInMnTFVLiZK0vn0usEg
FhEd0+MVjD3QmjhcjqqjynfDw+XBLe7gk0BTTj2pBmm93pQt9ONjQ4MTpyuNuhCH1Dj8XQX+1+MO
3ZvfI5pd4cPp1dL2pn/MrC91C/jARC5buTbzfHt5RIurH7twlFl4q/I0PB8RZ5uldBRSjqnw5IXG
thyehGDtArA4bYDyETGfakHSbE1gAKd0pRAGx1D+MLzRjsJPFjJzav0/HCCogsumTNJi5kP1nJcx
VQB5qi2ffqC+SQVQxEEw8SYBJtUAKvYFGgnfEfm30/QA8ie0R2sjprvKQrBnZfEvzKZJVQ0KmcKt
mFrIeXjUhcLA6KeBWk+18uTz/lpLJUvv/rMYs6WBuXudwlMNKKgJe27BxrU+BNt8Byn7MBTVXoh/
CkCtLi+ThXk1kXIhd1FioeowSy2NIXdcVL3gaLrdfQieSxLBBF+OsTh5XIMJA7iYUtb55AH0qIUq
TYKj22g7nsaCEm3RDFm59yyO5CTKLFc0ukDTWUmDo+/GoFxhP1OluzyQpRBUoST8zPkPZ9f5QLKi
9XvovMFxNG+btNx5rb4SYWFD8VClug5BFLKiPlsDVuvHXp1WwbEUnwP5tuuzB1++xeVppbC49ElI
DTIKgwoO4vPEGihgl+MCtQi0GtTkQeieapCkl2dr4VFCs+V3jNmemfydpTBWg6Pqj821FymFAyk+
31PSv05y4yW0quheNIv7LozWnl9r45vNYz2KBVYgxK7Mz1b7HGrfauvj8vBmbfpfqfxsfLPVAEFT
6ntAa0fhppL0vXZAhhp4nOuFtvKeYLdtSHsVtApPLyNZm9ylhXI6udMEnBxYCAmhRdIpwTFqYntI
t4UGUUK0rejH5VEuxuH6DMdAYcj4TZzFQbYIy1df4xL1Ve/funarFo+i+PAvgtDogU/MDQMbovMg
sG11bIA5FBUDwdI96CrjBpG+/12Q2YzpqST4ymhwIA5WtwWb9qCXEJSqMgIP26OL+2/CoRk9nb30
PmfhjEgV8KohsRo+gvJevtHr67jA2RMg7eVIC5ckOgT47sC4nIpOs/Taq2rRlNioHkFx2dyokVNy
UIDfqL9UtVY8yJYO4rNoszQrDSD+USIiByKS+pIIpV3GwGzwh7L96qYJFTvHgSEj/RpglT2kU9eM
iBfzCl00IAz8Gyjh+WpJ+zwCUEWO7D3qBTLNE6cZEEkrxVbdlJLlYnOgjJtyiDpQ/Xm1slgXU8tJ
+FlqsQpZqqVpugVrAIlqgLF9Wi3D/rrPzCor1MFQ6J42OSyu2UcdE98E1VtOCbq2BeGuAKMU9Ldh
8jXgeLPKF+NJyq64FQFzjVYeNdOe/iO2JCqIAKh0frTZ0m3A0Eqt3wTH5wG8uh+gbtL6KIrcGL2y
Qx/t799pMAV/h5tS0Ekqy8LQS+KScGIfI6lyH5fvY/h8eY8sfbTTGLOLqqeClZV7YuTtdZa9Bc39
oK3M2tI2PA0xy5SmgEteAS7+mG9U+RaByEI4mMN7Ja0klsV7ooqQMprAbHpZnc2X60oteGjWf+Xj
X4OmT+Y94GO7Adz6E7bjEdqO60AKqKNoRUp1OfTELUdtbboBzULnHWJh2XSkA9FVrvQRaUQLMOEm
kHJzb4hxC/WyKPfU96SjUlbdXk8Sb2WeF89d3jV0AuF1QjSdTXQoxEEB9Zjxy/fw97Jd1BSbsVV+
JkF5q/ABFGG8msqGKKRsY2GPshJabSstpsUFdfIjZpUYscaTFMe84FhItwAVgSLerzbLFvehqmKO
YUwvn3mh2gRuhxZSxgUKazQEBS39StM9VMXiEV/avEFGdhhuAFipK4f+4lJWuRWqVP65sc/OY71T
k6yNCVyjJXUtteo+lJAvNSFh4NWmmWgV9sPV5R26/Fkx0vllAjHJIp+nAcDNbRg3BWldE26b4ilq
D6glIrayk4SNRT2yMZ+Rp9gGUrylqrRtv13+AdOg/sh6mkrRFJCShMzzefyuNnHtbadXSujeGjVE
QEle2bqLi+YkxGzR4EAHUw6j9aOYPY954YziraIXK9eBxVXzO8i87AUITpQRjuN8SvKv3E7D6AsK
V3ZSBfdt8COOV9bKtOX/mDaUoBG0gbwuzW8fAN7VcrByxpRcjwOc3PiaarOfrJy6i0sS02gFABlN
+DkoqJVg2Lg6SxJapg2MyzG011hLN1Kwvu8Wh2TIAC7ofFE3nK1EKQ7LATU+pq43nSCQnTr7yOVh
q3VrqWxxQYD7xOAEiAk4k/M1B0M0r/OKVJ7Fld27P/1hB6bY1G4wsnWuLKzKaLYFMElUQOjcsPS0
3XXDz8sLf+1HTH9+cv6mtcFhIrHxwvDNL4FCB9dj8P1yjMVFSZVoKgIAwJtjeRMz90UgHAG+JwgB
moc+lBy/+Oz5OwOq+rgSbXlEv6PNjinPjXD/gQJ7xKWrgOuRoJqT+/eXh7SYL06GNL9SpGocBXBs
jrVcOLr76uX/aiefRJhlJANJ1yirmLS0cWr9AbswLFRGMPu9Yz2Xo7eSnX59hD+28km8WXpqeiMs
e7elxha6jtzfRVFhh9VdFlxNraAmuM57NFA18QHX5b2mNBs/q22PFRmtQX5W5naeVCJd6kJ4/9Ry
4tAJjXsXMP7lr7e4RJCvB2YDwIq61PmihzRo+ZjYkSVx1q0aY7wade1r2ivZyp1pMZmcBJrtLrRn
tD7WmdQ+epOSaJJCtX28RV3oLZeHtBZptuolt1TByBEJ2vahkLNrWjfAHDZp9nY50OLXORnSbOWb
adrkSt2RMKDg2YH+HgXl2tpf+z6ztT+oSQepmhgoSSS+AhfxuxQl28sDWQsyW/BghA3FR2fjCAHH
jtwPEAerl7jlrwJlQsRok/fc7PuLSCmgzMtCS6R43yFZKCQfA1KCdbCy0JYH8zvQ7PMrXupbqseM
GYV+kyjv5mBuhdJcWWSL5zAqairQ2V/sjPN9k9edgR44l+/e0wxQXIphg/zO8NzF2DMOpBvTk8KV
xLQ8st8xZ3s1iwvgoxoxMRkTpWHLisv7fCXI4gkFyhGIs84VY54QctHzedmPvCqyjyhWbL09qME7
1IVS3/WpePX3Kw9xlF/Qdx1zqtmqSGvUnK3eotbvp+K+yAR1k7tht6+iLF4J9asJM0/rNBARC6N8
N2n7nX+yqonKBn3nAEjSeKggT5ocWhF+G362z/K9Ve+mR2QXVduoRQR9vNeM5kvdqNcVXOdIECPY
X2sCS0u7At8UBaAZdCJA0ee/SUa2GtdtflMQ9IhUvUrpR1oLdt9sL8/zUqrSwHhroNYnPONsU3Th
kNe9GYfH2HsYvA+aYJf//qVVc/r3z1JhiGx8Z6JMfcxSkD1onmOTEHkvOboNJQdkGm0ux1t8gYPt
Bp4pwVFCxu184vwIdeixngZkdcWuLCJ0tSNdscM+Mw5ePumqokbq4NaL94HXJ18HC4zu5R+xtB8n
fBvQMMqOujlPm0ZUZ5rOoCXvWfZEqHHXgv58OcbSh9NNTULWSUPyY07WQNMHZww5C49pnDxVvPZt
4GH5v0hmpGTE86gj/HIJPLv5FlC6h2xIw2NR4afUiH7riKCBNm2e/6jylsPa0vt/kWdoyeomVw9M
oecNN+rC5SBmQ3gcxFuvemq12Imyb5KbOElyO1jZyhCnbzHf/BhvgU+YxCexkz5fL0Fs0aPwm/CI
QO4zgv5y8y2UD316QC/9s5R/5v25sjoWI+oImEJpg7w4h0RkCgrQQqyHx7bacufJkJKwdVirmepR
MkVuq+i/Fpq5u7xeZk7WUzcGax+YDzAO6GXS1DofKH4XSe73Ho2KH8ZOjTdFcoNYVvPdfadC00vY
nh+LYa92DkyENrpGIcLxgbd4q+X4P1cuP4Q3HcRsMFhgqc9/SAeYMM69wj9a0KbFDVrBKyOV//ik
BIAegwM4fk9AnM8DDL5YKIYMTjLqeHLUwWY8CKX7GVdAkNRPXf+OsrTTlQXsfPcTXpUrK+rPlEd4
OpNou9E+VOaUhCI39MEfK//IWWN7UWl3dORbCULxtla/0VdciffnjQMKGPcI8rdEOXqS3z19nsZY
y5Rpk/jHwqgglcOu7522+xHrOA2F+8tzuxRLg3IE/xPTRrAGs1gIeviZBwxEabGhTb6Mj4IxAoW2
E/Wv64cqbVeQocDSAEDNIVBWg3BilHEBENSPKOQSFV9L2AFfHs6fWxEbQLIngAlcy8jV58NJpBrz
g4RSUB3QHkmeCkQ6rDf8KYX0XX6xupUX8cLKIJxG6YxTfeorn4crE7nXqoGeRdbFdEWEjeIiO7CT
oysTPR29/Xl5dAs9kml4v+NNG+WkcCGASAnSimc+ghc7xCCcNteuUKfYI2/xrIAb9vqPsX4VruKg
ttcqGgv1yvPos8nFpbnvzIGyieALB8Ps7Wx0d66Ro8FzHUYu9sratsrNg9vhwCZmm7zVHN4AK7tj
4ULAz5gaRHCVRKRAZxcCCDpmpk2VFdRvrlAYc1TxdQifhzjYV3HlKMq3Ad2HVlk7O/+8BLApLQu0
NvVS7pWzuG4iSp6VxaQ5HXlhC/WIEl931A9XPvJSHHqabMipO8z3Pv/IlGsDDQl9YGfDTxRnRARr
BmfSnfERJxgS+0m7wsuzPaSCnVUrzc6FdECapfiOdgmduF9nzskCmxIEpt8BVSvjh9RXdhw+luW7
FX4Owx8rw5wyy/k5zTc8CTW7U5lGo5pCR6iiewuH90z7FCA+pnsPxrhH8Q/x5ix7WYk57Y8LMedV
FtjmUk4zhf0aVXb1ydcOQXYTuvv+e10++BpyESp0Mypo+5XAS4OlhUTVhaInj+zZEem5JdPds3X8
+Ki272Lxhq8cOoJehNxZ/aia3i4R1h77fz45QCdC/eVTwpDkMXC+kNxMQsav533cl9upsOsiGjqZ
ssnpShpcaJGfR5puCCfLxoyqUfamOloyNljvPqI5k5bylieXYsGZdTK0SAfxxs/9z7Kc7H3rwR36
vwb48BsmnBJMFPbpr7Rx8hvQHEFDchptKwgSat8oS7oGABFdCbN/s0V5k0zEbpIxdJvz8Q5InflY
0gRQaTN8CepDnN95Ca3cQ6GqEQKTz5IKuxa3K0NNtlOXENPfo4/9EnZFKw+yhSOPcf/+LbO51+U2
RGaWvlxKyTBPLdu13iKjtBEnsJE+sEMfP421s2ApR50Gnf78ZLItaFnTc54cLEVPVm5uutTYmd37
5W2zODRMX+FlAaPj1XIepcp1DRKJxXYdpUNp4nBjbWpULU21fA/NzagqTtiIh8tBF26zPI1o78D8
4qo57/hmadvooi9Re0GRZ4f6n+AkCPmunGJLe/M0yuwwkTPBw5CP4ossxHukWDBJuVewIVrFASwG
kkjcMJPpnk/+C6dfKum1FvMNgeVBIW0LnC/fZ5rxobIBd+icmiu3vMXZ47KMwyscIOo95+HqUTO7
IlNhUQ0gZMZ75HE3l7/P4oAm5iHXY7S854WkqKlAUgrk8KSwMDS4lcRsK3jXq9XFpXuGPHXD/hNo
NnMN5n9jPwWSfO1oJP4WKzMn7NsrugQbqWon/5h+h33pD8oO3/53g5wtj17RvLKezmF9PITolsSf
J+UlCdOVy3EWPxfvKkpS9IHVuTyKmcMVdDWYM9ynHMg6iCFtL0dYuCLDrYCJOD2eEEWZHfM4V3Ux
VBGYDwje0SRF5NXWpa9xHexy2s342lyOt5SZYIugiwKGnnCzzKTERcT/DHMgrLeDDiT2gPvZ/y7E
bGEMgtKG0DiD41A/hCjwVUiiycMaFX1xnZ8MZLYEFLxaZXS64VV+YHKB2u49dI4xf7s8lulvmd+I
TqdrdjHJueyiOMBYehlvgrjYFv1N1H/qQ/Shw5WlsDai2VLAhZKGMLDyY5NXt2Y4XGf+e1+8yGH5
cHlQi4HQUaHKCmZInEPnm0hopVpk9xTisFGLZ2lQbitx03trRiuLi+0k0OyAAsZVat703Kwk9H0H
aXoBWtqrmxbayqm0+J3gpwKDsiam6LSRTw7cMsklK434TugCOINyjfJx+FiHtNVwsvq4PH2LW/Yk
1mwLSQBH+zEEF2Ko1XiH35O4Twbzrjak97Iygn2aDN91ccxWdu7iV0P1BkdvLqxQDs6HKFVyovoN
IARDrDP0VeGKZKn7JVVxssJ1uF/ZxYupDw8eDV+QCfMzG2U1ioNaaISLDWqtWhZx2MMxXFnzSyuE
yvVklI48EP/lfFAjFsEGCp//QP3Yw7Vyv57F14LMNlaA915rTiibSLquNbynrVs9W9MHWZqviThB
pY8SDhej85Gg6g8236LWURlK8UVqsefVhDBbeYAu9G5wLj8JM/ssSFqrCPf1nLqWlR3SsFDA2sWv
cRkmuzhGyFCvpWHj/TdpZ7YkNbJs0S+SmebhVVJm1pAFFA008CKju0HzPOvr71IdO01mlG7K4Fj3
G2blGQoPDw/37Xs3S3+YnN48BGoq+0MgIVNpmuZhWBCSHTNTu1PggCT5XdB6M83d0ZU1jxHj5uXP
FJx1ClXzPyCgRvVKEy5AmKqnEKIKzbiz9Yc+eNSc1OO11+3WuLZ3G9AW3GlIv4vIEgWKSseJ6Wi1
BwatbVTiPt4+/1uxhkrdvwaEtWkGRDbxQpWJhOcRiKF9aPTiYBlDTnkneqtD4nrb4GaqteancP/J
L5Xea98aZ1p24Uw2bFSVc6h6yM3zUS5dqRjTQ6pCkFj3YYEaOI+6qiurL41R7lWZNz8rkYCMbxUV
E9sUWTKafRSo3E7KV2YnnaSBKP6v2wvdiqxU6xnPBGRs2YZwhooQJhAVTeUztEsy+gda68NhmBeo
W3wL2532+Ev18ZWPXlgTjpLilPBWasSeWJWPVuDBRkymPD/TBDoMCI5Lzddcm0nK+oOttve3l7oZ
LpAh0qjGwm1gC0t1lLiKCp2YVKCzYXvT74Rv9urfvy8sLhhmzobE358CtObVVTthLzlew+ar73dh
QjgH0rRIszVyQ+j1eEzV+Kgqj+3c3yXIXGufkDTYTV43T96FxfXfL275zhgTSVtYVKL/nU2S7TpR
6sP45Ldz9D3ZY7fc9PgLa8LdlMuSao8L3pgAXl7q5u16afRh8xuFGe50OPAg0eRVKO6UYg8yWpXs
VPqtTv5KkoffmQjh1qAobOpg4GiIiW2MzEn7Bj348xL5mPlQ2H7dfpj2WCc2jxQvJQDhaxmYxOF6
g3pgFFkkU+jKkv6xK9Evzj/A+nqETtLNLN21tRE6hYgSRdyf5hzZ29unamvLKOTRvdUI/LosbJli
1npcjrzmDfVHBtKJJkqP6dtGNqIUf52tImuhryb2uzQtj+WixEgz0FLTWrfqT1mi+RQt/DJC6KXY
iRUbBw2DvNVAo3ADiEkSsJHZChS60kDgPOQB3+oyN6oKjeDsfDKM+KGXHzprr227Hl/heIN0ZSof
QD203mJC00hmU/dmnZwbh9qdaUooRaRPnVQHfoEYza/vHMEKSDuAUHhLDKEwUurwX+tT+oLLyGhR
VsrTaD/f3riN8HFlQ732TiMpGAIIkuTc0aCc9eAhtWY3mp7G/lMT74nMbXrJ2qeALY1miNilDEZS
RS0ckrO+vPTxEfipDT06qoGcHUt5/IYoI8zEk/n99iI3jgB42p92hYul0+1sQT8qQfXd08MnGb2M
PUKRLRMsC9LYlULp1Uuk5I0lO9mYnJ3RfgqD7pGK+TDtQKE3LkheBHCeMQFAqVEW1tGaQy87IUYs
FZTO99LamyDf8m+GCxh4RXfVIWm/9oZJaQ0GJK3kvGaJUDTERxMEZhG8v70fW053aUa4JVutCHi4
gX6IM+hrsqNq36t3cZP7evL5tqUtj7u0JNyOlN1qrZlZEFzU0tAgUyXLSE+g/TkgCG4fMu3XRxp1
2Nt+fsL1F13cx4VOFwHxyOSsOd8M68mMD0MduQza/G8LW+PjhRnHQn2HbDE5h8o9eixID5TntdiT
fkrrxs2qZifebvr3z2WJrZJk0IzOCjT8e6FLawWt164cj33+4/a6tq5Lvh+NRAaXKMeJQLwlNZy0
kAKQMQUILSv/gmbsvTw2b5Ky+7sejoP8vfluRJQE0SLbI3bZdBeQDWBQoUMDdHD9VZsARYNWk0Cq
2YD82qrwTaVgDD9BQ9xiWG2Bw+nv2wveMynUgyDaCpYxx+SoKG+znlykgJwxgcmjbe/1rDpEYfkb
MX/Fb/x3lUIYga+zqAY1TZGtT7wKTYZjk2ulW46KhBxZdodWWrpjctN9VjFnHupw2Yh9xWqBMLZZ
QcRqduhpsyeUJ1tzp5GwaYQZ7HU4ihlfkRttktqKQRXaMHr/Dcxm1H/cbVtu7hbPznX+CcIkUzjd
WRUlkOLy4ovHVYuZ4TL5r6Di1QmsUb1Tg50MYPs0XNgTjnkqlSgL19hDlvA5rEd3qR7s5UmJj+iS
HeRAdXPtPs2+VHvv681v+dOwOFbnSLUMkYNGwVq5L3RmFE37QPP/3W3n37YCtHC9Mjlvwue0uzxo
Y9jrzx31cKt8aLIG6qnTbSNbtyZUjfI6qcTVKQ7OQ99nIVuPEaS6z2mTPQ568O22ia11rIA6iq3Q
nsCgfR03TDUaqbpgIgUjPxffdOcjrHy/YQMCJWYK+MWvmtWFkZe9EcdkvN2DxKRfPiOcS/X9tpWt
DAC88b9WlOuV2OEAV40ZEueb50JDUqODWS5/QCdk50J5GRUUc+lLS0KsNacsgG2846KMwuZeyozc
nQCS3XU96t5NXDV+qHXWsyzBqFjrufkuUbPndhy/WKOF2lK4TKdSQf2m0u3Sj+a4RiekX9wpkqFV
buw/bVTm3Kpksr7VQuce4Ujm++IsOllT1587oPtQd/IQGsJ2j2Vl0x3Ib1eYPP1+ETMSVBpUNNSf
z0uSeBZ6ZGTusbV3Wb2gh159QcZreb+ufP4i0Rk6jbzHQmDORnYE7vzgaLNn6/k6B2IeZjX5qGZ/
qMilTyUor+Y5MpNPCuJLg/lOK/7qk8hfxvK+Hd/Ai5zbz4Dqj7L6MZRUhMQOXfZGgufMxamPtz1s
q1yrrUksJMW0yskprl0MHS1tkSOycbN6TMb8OR5A9y7lvRElqF8t5zmJnrocjDgqaohkRdAol/2p
btHMsWJftbSHOVYPQT3LO9F2c9sufphwilPNTKrWALKNooY3JejePbR6cHd7+XtG1n+/TNymxNEy
Dcw2CoSe9Kmevhf2TvVkM+AxmQxae6UrEgcm63qu8ZeG3HB6nziJJ8s74W4zSFwYENYQtXU7SzEG
xsyH+hT3UtU/0vDT7S+19UpQL6ysv+LiS5XJUBZtwmN7su+L4WGcHuB0yN4k3Y5Dbt3pl3aEN0Kj
oPwNWVZyVo03luRPoK8hBG0kh77BP3jg7VVtFa7BA0MMAOyIAyDuTr/YyB7UeBmpkKYu3mgxPzvl
AJ7eo5GUNMojj/wBzdHbdtdM4VWwuDAr7FkZSEq5jBRMmuhgQ2Opk9C61TJ5SmS5reZ45qS4vYIE
5G27m7t4YVfYxXiM7Sxdixha8FYG+cTCFAbiDOfQkFH/hi0mrNchnpX+Ubi85pZJk9lgJwfrIetS
hLUUpvKz4a4NYgq+e/S/6yd79UkvzAk3WILc3aA3OKgTfqOvBNHAxzLfufU3M0AGIaA2BNuJ1oOQ
ATpNrhvlxGyCGkymp1TRw2J7yvItYOI6h8Ul7E5VLn2CNLdoko+/8z3/tS3eY8VS58M0YnvM3gVz
e9fprQcSyK3s7078O9Wui4WqwuZFg9SUlcXMh8QriGdJVp56YLPPKHnnv4HLRaMDLqV14olOq3AF
6UpUNiWK0OfHyqg9tYJxWJ52eimbjn9hQ7hNlh52wXxUCPRyj7KY7c35N7NJ/BFaetp9t3dq0xUv
jK3/fhErOQ5zCZF2cs6t6k9Fig+BYf0jO6Z/28x28GL6GU4VWAZkWzjNZl+HXdQwklZpCDAZ2dsq
MB6r/GEoy3spXd5UxUPlePlfO2bXvX910pCrMo2VQhQ4w/Xypl4uLDTQaS8GrV8mlpdXH+HY6oYP
KLy7iBi6Gi3A01LvYe42r1K6BBSYeVcyTnZtWCKBSRZUNlBVyC3Piqfpfgzk9nR7fXtWhOUFCnPO
jbpaga8WSepq9gNked3bVjZ9BCTISpOKdoHYSQT12WdTw8VjwVnbH5yVbHrZ6cWv+/9qoy5sCH6o
10w35BOPFC2J1LU2b3gLaoPeOEcekpnK/7gkwR076mym2bIkLXiwx2+Kn6Z7I6/bK4JIi04z1V1T
yA7SfjIibcaEjJyJ9sOAqKz7kBT5b7jAWogHT0dP27IFR5tN3YrHkbsk6xagCvdzpB9+ffsvLQhO
poaJlqpqy2vB+rtsQTwEb2tEaG8b2YJ1U2OBmJFaOOJ34ptEiicpk0au+6Z9YBJ5Cn07SX1au0hm
I3HtTdmTkt9JcnMswvd58aZAyO32T9iKu4y40RyChhSiHCHuzukyoPLChuk4OAz28I/1+qE3Db+I
TX8x0o+37W0dq0t7ostnTud0Ofak3L5ndt3T+upJKuedd8PWKM0q3KYzpQznED2v61BUh1mc5RMP
h36oEJJ9csbZreoHimowASLwbkW2m/N+0wpfmqAn/4Bk3e+s9OcvEHw0TmQUpWd+gV186htj1Xz0
7GSPk3crGF6uU/DTMo3TyeqwYhrHGKk/eede3t6vn6sQ7n6tWhpgBut3bN4w/c8dOaKAfPtLba8B
TBq0GQZFDsEHB3WQjLTjiWsH2l9RaNpeVCnLb23HTyOC4yWwMhTBOphLQSiu1Qfb+LsLih232/5a
P40IETY12kIblzXHjRGdD22/mpS7XcT5ppUXlBj0jPAhrE+0i/TFHuqktGVyv9KsYf3oodBr0X51
F0nKj7e3ZjM8MFS/CncAX7eFY1QpZTWHCaYixTxYn6U5Rdv2zhjDg/5b3w7AFYd2lecTKX2zqDQo
ay1rj1r2ivDrCjtv852i99b9tKK6/mtEOJSa3hlcXmR+jhqb6NuOqM2Ns3XU9LyAG0zbQ+Rufj+D
LiTQCaBPIgNYbNkNcmAyrm0iS5tkXYIYexwdJSVt/MLRaZnEY75TmdkaXNaYlP7XqvAK0qO8WrqG
9tPSNg9qu3gmyuqzArVVWRyWwbm35sFXv+mDc5xi5x+mQ95YRng2k3dLmjxo0vOKVloZZW4706bf
MgNLvwH8qSLWr4EC1Ori2KTdVN9S69TooWfTMf3frAiLN7K2nRFA50aTeevRKXU+mvNelXzTj8AZ
vGhTMgYrGBlDJFbJdNNzqdo+7I+BDPWaM3vLsOOw29/sv4YQLbs+68Gq0j5LUvJSK08H/UG2OheR
wd+Jjv+uB1jKtRkekaj+IoV7rpzJV0PnztRTP9ulGN4qHq3wjP98NobNr83obSKtwBfYEQL1SEP2
HWPzThJ7ffe0Dgwy8/Eb1xe0kvA9wFbAKKtwfeVBmshSynmP5DfTeyVnTb/hbpcWhMurGseoXmTC
VjT+ES3f5+Gpj/dq11tOwPTIKpjHOA7t3uvPppZVakN2TTJaJHdRqd8xZ50Y0Y4PbG0O2Eymn0nc
V3KHayuSZLVhnybpOW5nFx7qQwoCgG6GIhWeVC9ukuxszlZwRPOZByqzuJahr8u+uMc0pn21JehS
5n/62C36OfgnXGLLs+vB9ioHaQE1UH4nIoPrQo9kHceBq/zaaDBljj2gwXzW9c9VceQyPUmfjMiL
m+p0OxBtfs8LS4JnGGPRTEXYpOdgGI/rDGoUHBt7gL6CmOfUY3iH9vmON27b5PnFJBoD+iIJzlCP
aqktY3ruazDTNGbLU9Vp2f3ipGhSpZN84PF+iNPE3Kmib9Y6oK3517IQEecymKoCetHz3MyM+Coh
iOL5qe8VpAU90GGIqqPk1CR/gezeue+2jgfJyVrDhBiKoefrLS0yRmPV0khROUj/nIp5vtfn9HM8
m+FOMN5cJHN3DkQrSBKDhby2NNeRXWYxmao2VocyIOWOvCEtj8ZfrWY+DtWnfHT81v7ntiNtnZML
qyKFhDoH9pDrpK6l8hR1j0UlgTT+YwofAGrufMqte+3SlHAP5KMKGebaRciBjLRA2urmqY1DmoIf
b6/pRexUrH1cWhKuAok1yemKzmpKt4izQx0DMJry7wDc0oAKlTUcUzlz9Zk+ZDB+7vNTMj2U47el
HN6Me0d1PYqvfgw4GmgP4FfhSX69r70V5lZUUro1m8pH32rKq+Pt9W75KEoj/1oQPmxMawwyGSzA
Oer3qXXgw+4+DLb9kzlA2oTkmq+GmOTAIqeMJ3LoyDhlTKSXMsNE5JxB4I/L4JbapLpd3z9K2d7I
9qaTXpgWDqHdKHEZLLwUmuyoEL/DyXXyBvL4zhvNXWqedUNeb9jPhQp3lW3lBqk8eXXkfAS/6plh
fOzaFO1CVT61+mmcILR05LddIu1E2E1XYdiSzqmGstUrgHCQWGporNCu8Jsd/AjDnYOxeQIv/r4Q
YqoYVZq0ARGH/k3VNG+t4mRE5QF26J2FbBtapSxBe9J5Fy7CZE6dKZupuOtqeZiyBcE65bQURwk8
/m3f33QNMjAYo1a2OBHvYegJmeWKvuty2VsbuahvH+LWPtSa4Td7IyCbJ+3CmuCIkdamNCj5gJLz
FNggP+DSN7/+2oqUl7fVqtqzQu/ANl3Hi7nO67pfKpIICITm+getulZ/t+R+MTb+bVOiv4mmBE/n
SV9P7VRgSpV9G/qnvdR/dajLoyQaWHfvIgsr2jQm+S+5PUftTyVCDMxk8qvR762s8iJZv7eDCUUw
CA9uL0z0P9GukNQGzLpNYcHCUMX6p7NggY2nfxZTelxkZF1u23p127wYY/RIp7djMx0kBPiG9NMK
bYwN3UGPnmW0ncx3RU7697bgHKMwDk7MAilTmU+h/DnMiZXSSP11jw5K9E7xhwj3gFE56qiP/BAg
ah7CRSpUN9Vyur3cTZ9hHnzNiFSYp4QtdVDWHsMB91RC9J7zyI2yvd7W5u5dmBB2b16G2ZQGvCZs
ozcN5WKktI6Rpf+Tt3sCRpuf7MKUEBED2A7GYV1N3P6QK+bTou/VnurYtg0DsXuLdyIK2deHAL57
ZZRHniKNXHi29L2xSzf+1QG4l70H4vRfI8LeU/rOq57zdraXZwkuEXl4GuY9QSkx2IpGhLxqzFFH
iZFBOqvUm8F1VtIHhTGaZSi9Mvxy28+2vxqjZ3Dl8aISpTBVeZjDrsEJGuRY6+ZjxYBOs8dPuWlk
5U/gf96+r6rDMQDbqOrTs9UGo1sY43BnT2Vw7KrU2Ym1e6bWf78IhWOZKUqAyNQ5KD7BD+eP9fOc
7uEgNg/ni4wqhH40hgUjkJkVfQATybltrI/jYn+XUAW8vS+vaLdfnABl+5XhiieZJtztJLOmnrdz
SoM77N00Gt4oev5Y5Jkfdv0xzrt3HccUYpsnqUq9emDONYwPbRz5qRaeRzPYeThtftiL37N+k4sP
qyrpEETmtK4ZAeHxuTW+V+mn24veiEgUjcnv4JSxKWgKQa8pBtbZ4ydF399Nsp2cTBU90yhjRGeU
853W7asGE5/4ypwQACvVKYdwYhvzajwWPGLi8S9lkT/a8gg1E2rF2X1q3Uut5mp5figAx8d7si3i
Y//lJ6y0gow8URkSYeLSFOhmMQ8UIRmllWlSGhIcsfJyiNT0XTI9R3vUHxuuC0Dup0FhG1Mzkmen
WVL46TXLnWprPuhBYe/cXhsR7MqKcEBaLc/0QmdZc/nDTvzqqBin0USRPD3c9phXbH/iB1xd6sIt
yTP6pCvZw7l/H5nPyJ36vfa03KXGu5Szopdu0Dx1hT/1w07y8/+YpkhP31emWy6cUF3ObDltNS41
84+U2zmsjhaEtOkpVWKGiWbPKIMne34/meobMsAd8xvnkU8MDy4tDQg3xbZOMSXyXKRqel6G3E+7
B/r2rpS9v/15NxJL5q6A2azdbbxTuLftKlv573jyxj/A+zfPgf6YoZ6QLWeVbC/fG1tTN73zp71X
Ld+2DBt5AKYU5UcmKCEzvYue+8zvx7cyA+5ZxDjx11b9MBeZq5SHUIds4x/FeBtkXmH4oOyq6aC8
lU6KshMrdn+ZcPEzqq50qcGXMJnDUV3tS3DiKovvYDr8o/oAKrs/2c9KdJAcV669rGLA9SDL7woY
fO8KN/zi3N/emc0vhbDUqpohMxUq/B5EGTpnWMFjlf5jMr+W9vfbf3/zBEPmTi1RBdAtFnYlOMMU
YgVPy0l5jMZPMfRskR8aPxBfenvb1Kte18sZpqO3UkczMSxW+Cs1VDo15nGpKG4q/Tkyq65/UrvF
nZuW0PtB1RQ/062zXYZguY/F9DYyjnXT+xLpv2l+nd79zg+iEgrHAUVCAAjXQSXmh0aTww9iptYZ
Tmblp2/KCmVP9WtfvM+yx9oCp237RXWK9Y+qX/VfF/0uyhLqJXtUnpsbTdGJeW3YPGBEuP4tlhyl
yxzTnJjM0jOML068c+lunvELA8ItuDSaUjgTnhS0n3p7Po31dK/ZD0b9d6PbXybtUwYh8u0PvBm7
LkwKYUVJ8INqwGSRfdTjhzAZ3DjbA2+8qqS9uBUDdbQJIJaB3e36yxEzSyXJ6VUWVVIegBmZhxS+
NGhXI+5aBwmpIEZ5IZSn1I91KTgNSjzsXISbH5e5X/QrmTA1TeGY5uZYj1FEtyyuvml/4kUH3q0F
5PmthnKW9Xz7u25mE5wjGN9M5r5EPeJB1pgwCVjxrBtviVb+hPRSO94ZQ/GQvpvk7lfRgv/5xD8N
CgclkMuo0SYH/HH3FC48IHaZbDc/4IqQMBhQXCUmrzcxjSvFSO04Rb4tpfn+Le89pfWKv8z0EEBo
LRl7uf22QcbPIWIGeSkqZCdVwkNJ4+xbdJSySkfuiXmMJDuEueQlho/GWETT+/bGvQI9v3xInkfA
NFgo0gTXy6y7hMJySPM26hgxqHMlZiq8Mv1ezYJT3k+O2y2oV0oZLXfDSe5Ua27ez074q1Nw6+9Q
IEIFecoYBeok179DK9AxTnt+Rw5Npht66p+3F/rynhRKVVcGhEMZatKoIKJFqeqk+fm38DCelM/5
nXWM/u5k9/QBtojlMJ+NU/TegFfBrQ/pmwRZO7d9m+1AiDcDxOVihdwRZcI2g/kzXQWhzJNSygdF
+zEY4zFvnpv+qxLARLsTbDeTxkubwkZPyyAVgcIHfpoZsf38hF7qvByK2B95zxEWovX/29986wZR
aKDz9KaWRPv5ek/HwOn0SYZblTkMN6p/qOaX2wZeYSD/4zU/LQiHtGwkzYR3jZalFx2n+97vUg+p
x/gYP8R3zkFjHMGN53hnXTtmQWdfL6yb5b6xW8Z6q8FN9OKbOh6mR7kfvhTlcD91byHxD6dPYfEx
REdtkeVDa+4E3O3tRMBc1piDpEon/AS9brliKGOcza76ng5F5Vqzcsxg05W66W1mZSc0fg3YZaXw
rg3VB7VQ73Y+/nqFvDpR5Gm2RgeAnr/gUXOSTVXYWhTLlehTkcDSkRAbFxhZTQZ0G9mT1ck1isbr
E+k46b8TLxF0+Ne84F0MB/MBbK4AiEs8Pai82qhd9R8l0j24m+XG16zEv73krfTh0qTgbkqSGPVU
rZdq/62AJaqkEBfKv8ps9OLUBGRHUdGeVsT0IS66Up6VgKGyBQS0PBzI7pvxsxZ+lctzbtQAzpqd
GstmRKIlxcgurWnSWiH8pqmTGlErE5EsuLe1z93k+GnyOc4DfwFoy1M2GJfnfBh37p+tEPFCtEE7
V2NwV7BrRYNaz5ZFKTg1XXsiq917rq6xVPRSoAXUW2DMQSpCOCjDqMxtKhGEKucJvgEGUz/1U+1O
4Y/bvrF6+y07YsIVqV0khRTnC33ysy6IvXX40DPUnmuFG5b3RLrH+reVdl2uTRXi0FI1sl1RQ13S
o11/mv6xy6+9rzYjCsl7tCtbO0V6AOUQ3WHKRsJ3DCEuAPsIIqUvf0hB7ZrGTl9s63Dx7uE/IGQO
MtPXi0EYpmEomTL68kfSPkng2eNuD9/3Mkf1apfA3K20AnAoiZjKRC7C0MkoXnRxB7yPHp8/x2UH
nHKQvFbSlLt5DKXDVMTQFw9Z71tjB1+5URuuajfV1wy+htQBthcGgRdZ45otzc1hKmFRC1op95ws
1HbOyNaHISkiJ+RXK9Rdrj9M2msRsFaJ1KibvLS9t23EK/ZopTaNrCnYKmRO5VcIbZJj6EOc1tl5
Yc4756n7Ve/e3T4hWx7EhcUZVGVyAk04IXEfALKL4uycUfFXhh9Fucf9u3UeeMUTSeCrwkWFG2lq
20pHjgYLpNASb4+8BX5iPhGue6SoqnEnbG5+tAt7whWkF7xfbUpC51B9ZnrwOJSjt1ub3loUmT+j
CPR+dIr/19sfGYNRqFab0dSHNyolpCjLwZCng8NoR18md3pb3v36Tl2aFHbKGKSWmeAmO1fhN+rU
vmzvIT4285dLE4JTO3JmdA1004DNBuuEDLHqxXI0Pjp1HZ4KXnZeU3bLqZLhqpDiiuKLhrvkUaY8
1x2g6J0ztuWblz9Hu/7I2ZJJvWWw4ojXXmqn7i7913qAxMhjUTTTiTvrxb760kW9GOZ1vbbKDs7R
8pnrJ/CV5Mk8l2fJ8IIdbOSWW5ISQrEI6hNqP+F50Zl2kOVDlZ2NAUnEZ6UHPyd9vO0iW9eqhV7p
Kr0ODZNIeZxGRtMEyrp/peMNBYxw2n2vOP7uGdv8blw6K6cIzQox+vWNhhI34rZnjoi3TMiPyF8T
42tUGA9BVPpQTh2idK/2temeXBOoAZI3IB0m5CXo2khSpVjZWW0zVx6N57IYvTjTH0rtwzgsB23+
M7dSz0rok0ajHzgwT93+wFv5BIBd5lp4PjE9IQRkrqEhUJZgXXe0QJ0xja65FInXTfbDbBUHqS38
2xY3Ag2ciTLcgozLo5okRLNFH8tSnUC3NtLi1dmjVfmD/nZeUs/MvsZ71/3G+mCk4LZZtSNMqFyu
z0NQ9DXUUuwr04tq+mcx/d18q8o30GrdXtWWHUtGbhK1LgWqEWFVaZFaQ5yb2XksHvUAIibj7dy2
Hw0ITExV+Xbb2FY5hcQCIUmQPaueg3DKUye2rWG11lq56i6DUvlVO1fAoROH9rbzIXNyCBYyCwE6
BxVtOYLxJ80a6XT7h2wcT5PjiSwaCC3SHGHVdaU0stLn+VlCeG2o/l563yYbRXHktp2N0wkT8cqR
BzyLhpTgpZ1SpsU0Vfm50Slyjp3b2vf1PRwHyuLq+vci3UvnN7fzp0Hx3TuWLVwlymoQzrzyQId9
+VPuHpTscHthW70BE68hxDFzQotUuAM56ytFGV+wTe6K2AVQ9y7Q/S7ybNXN3oeUGv5cTtMPE3Zy
7y5L/L1ewOYOXtgXLsiKid4pNrCfmLwd5D+kCmIFZ3C7ZG9CYOvc2/TxqPSz4leyUlqojFaB8OO5
DA6SnBzTRC1cw4yOY+msHN85NWt176CsF6pwHUK1QCl+5cxHeUIIsGohRaEddPnZQlv7zdTKaE6a
gCecAB6QMSsrz67S/BhktvGmD5fqpNpT8XFKi8h3knE5VJrC4/v2nm/cm6iHgjVcCWRfC8bpY1Co
dpDm5yIccmYus96LIwKSNah7cJ4tNyZJfQl+QDlElFWTVk0SJU52tpbvZjM/oAI5+jzmTgNkKLdX
tYVf4w6BElcxALA5uuDJlaLFyhAX+VlpmvHNEFnBIWCoF+xhFB4MVYnvyqK0DzGIAG9WRjAf3BIH
2CiqQzY27UEZiwEohDw+TkuBpkr7y8wlZLboUxKhYe8F1iLeBZ1W5NBfNznd17I8pWWlnQzko49p
aWaHxdDjd3oQ7PHabh2wdWgUYB+cva9KHgj1aQgJ1zmS3v2b0NLezfPnxoTXXAZCfnsLVmcWnZ27
3AIoq6s6Ldvru05B1CwcC5y9ah4M8zkr947wxlqgIGL6RllVr0iWrg0UWmh3S8gWV8b7IX4vBQxO
KF6t391ex4bXrlqx8DWyXxZecG2mi0MKKcrMPsGdP9pvMntxjUlyZ7W7r6e/bxvb+GhoxJDV0QTW
oFAU3FYpcic0I4XTWLxNuqe8kH99V2DGYqCc7INeq4hAm9oizaB/JMKXlX1INTgZu7azfv0mxgrI
PXV989Jluf5mED8WxhBg5StIOid3w8TN9hSQt/bl0oaw/WZRxcjYrisBLUSJKz3khdeCA8h+/cF7
tZj1h1w8YmbceM56DPW0DLRp8ZTpIwXMnY3ZW46QvMjtMOdBiRWpP03VQxO6un2/lF5c7jRi9gwJ
2UugmrU06hga59Mie9qP6us4++be6dzyZM4mBGFkSJQl1n+/+GoDJGEIBtn52dHp1Dc8Eg900dSd
r7YVAwwiwAsXBDIJwmLafEKeZUnKs9wG35zgXRBZxzG178Jsb+Jl454ElkM1lWcCFCciz3qnNbFW
Lzr7U9XWY6O3LZQIen4X66F2uB0ENha1ytKukW3VExABEXVjT1EhOfnZljJ/rj9W+Q+tTdyh2Sk+
bj34aPYiiUYnQ4M7XjhCRl5UVlqp+XmtO76X9E+9+VezoMsmu6P0aHuL5o3dO6nzb69vq/AONxlU
5xoThaxRiHLRFKzZhZaf5bK7m6P0oA/vnWJ8HBmCM6fwKagUz5afLFPasbz1ZcF3A14n/EHZrV47
Zdg7AS0snHJ94Xa65oblF3Qg4CW8vcJNOxbRj7kiBRVu4TBXUmNOtcIOhnXijsjSwlbSPBV7eLwt
n0RagIkUIvnrqylsgWZXfVycM/VHPT4501cl2okW2yZWHiukDAwGAa6/GHRyQSdbeXGepK+F9TUC
FzZmz7e/1kaoWOnuufDQWqENLrhhlE92lJjlyzIM2oht/jvbcWFAiOBlJU+NmdQFvPpPILyXBfWW
5mm3G7K162sHizMFCAXdqOtvVYVKVSRaVZxROwezq1k+L7RgLxBtWaGGgO6WBm7glZxcIc9DYypJ
cVaGx8qOXT39awg/x+Xn25uyaYYyLzV4qspgxa4XI82q3NR9X5xBD5+Q2Qn5ZmrnOfVOBH/F10ke
DPXWv4ZegsXFRTFbadpI5YCH9Y6r2d0Bg8csjZ9JGtsBCs/lEI+1mxkfkgzG+CU0z3brPCxT5yJb
63z45WUD53lJj8ExkYhdL9tYlGruIjpnRfFVH74E5nvJfBcbp9tWNk7VlRUhPoRVP5ZKQSM7c8YH
52CkM8zL8k6w2wqzcD0xPgGeHa8UxUqhDVFjS6d7BeKinC13PPEta1n2guzBME4LhB6qVuzMrm0u
jabNGvlARamC3yTIwtWJChg5Rim6qt1Eeqd0OxfXhm+uw/1UKRRm7yn5CJtktZbF9Ps6kj77wxh6
c1keV4XZIN2b8V9/rvCKuTIlxD+nAZ5e25ia5SczGR7jrCOZuafm5SHgHrXFXagcbjvHRoJ2ZXJd
/cWBCLRCbqcO7L89faz9onyEjNJtjcVX5j2iwr3VCd4OkRWKjhamKuMQfJrr8l1iPhb918Z8V6df
Aqfac8k1BIqfkwIznU48A/Ud4QLmUATNrACIX9rnRFbdRorcuaoPCOf6cxS5euyOpadaPBjy2v71
FgEjrD+NC/0O3qi5olbspVr8GCGLU7Rns//n9uZt5VRXRgTftLrIiGx7XSH1M7ThviH9bIUUs1w7
ch3ZnSW3yE41NJe3Da9/99aXFRyVR3I4jwWLU4bSH6reD8165/utUemWCcEx524JQjkAL9FG3ngC
gGh6rd/e7zX491YiOKWlmODEQiU9jw/HX5U44bJhd8iXeAEjEyA2GJigbMvA4StRo1XPe5fH1l12
+ecdoVZQtuagBGunPbufP+qn/Hv+4HjZHyBY3jaHh1Ly5oNz33l7hbXtL/bvqkRRiyTv22rUqSRK
XdO+acOgPQSKZN3f9rDN++Ti44mHN3farMlyVgdO3O38yc1cGHfd7LDH1boVllb8roGYA7U4XfAA
qZA7JUzhpwieaPhIj5EEBMCn/U/1xbu9qD1Twk1Mm0Yrmh5T8IC4mjN6YWT7SrPy+X5uu/u0fw8l
3c5R3bO5/vtFgJfkuWnaGpslvexmPAJqc5vkuAq5Fc5jL393pPvbq9x0kJ8fVKxhhWokERd1Vqmc
0u70f6Rd147kSJL8IgLU4jWCZOrS1V1dL0S1KGqt+fVnUXt3nRlJZGBmdxaYAQpIZygPD3czcxB1
b//+WroVMGgEGniIQKmKf/BAV7QNigDsHEujzvGpOqR7ybN+lpuW/NJq0j3JW92P3dtW10KNc6Pc
PNrFKPWDBaPQ8veeOsGY1q5hEPCRumRdF8CDvlwlNcbLWdIdgA3VH0p5QgeIrZm/4vGTJQKMyFo4
c26J24OBFSlKlADrgoZiZTyRnzV8qy5SplvddWfj4WYLD6wBV0PALqaJjmNFJ+OwtIcwRRsTBbwt
hrMQJbWu9x1ymSy+x/sOb1FeXadQw9iWDKBfWgAefEUZH8dGFm2Dlfojs8IUg9EFDzgb7t1lzlk9
aVmWoTw2oemd5CcDhVLCRkUTpjb8NfdgwU7xYfgWiLpMXK8cLCON/pVMBYSdm1PE12ZvF8DeDIpD
fBUVEy1xI0H+UWCEl8k22ypGPA1kg66exgzdKqAwo70GusDMCgf2YjB88S+bYjlbVAB7slreluFb
0ld4XKLbKWClTfddrV8VZE2c6Ti/JPlmKCzgH5RqO0uVgP61umuQ0UNNXgbX6ooHJzWaifbS2dHM
7zQUH43l9bbjEBjgiW9a7jRVnZXAcVg1CYr3RMT7XLkqMZfYjDqDeLKy+KXzSG2tzxsLc6lG+jZt
Db9qHwr5NBQPCfR5mmKfTTIJhR3aryM0mGW4c6TdcXPybng2HBaBTDCbeXiCNb9V6SGPc6+TbVeI
XVydRRMJD0BG2PHjjt2UKEU6TMwYJP4t6QGPacFFee3gMRxWfAFRjbVE5AL2JDDUaIlgIY1MRNCQ
2gUPsixFKQiRGTbQs/sYCTTAPJmZHBArJpjQFqfZ6P/VYBhylSk6IgV5aQWdF1SjDxbUkHK0Ghkf
QaeUQkG2boVkDQ1mbDmDZTcB/eBnLEPZU5dTDOVOzwlID06LZ+Nd0m909d1oNYregTSaU+iThICq
C87Vqgs5N8/NZArgcRzkOFiQkcEb/S43n9UY8jXyScoUkg+uVEEupX+3E8Pr1HprlRHJJfBNTKGk
x/X1zdSokbFHBosJGXLXt92WdgANMHjNTd38CuMGdPI/6E6PfsOiSWdR/eW76NIUd39PYYa24zVG
nTTFJqj9KLyb49QvR2jpxG5p50QZafHrn/uw8/FxHqYKzG6Y5zxjiVlLfy0H0d3NfuB6VDZYDoh+
cIdzo6obuZTlBehAGR2PbOhvxU/Qbgr1rbmZXiWRStSa54IAH/y9A9oZ6M+XpyNb5KrQZ1iLwyHy
lQrqG8EszTDcpjuztzIy9CDoW1bm3p5HgWEeW2M1WmHYIQznrN6xDUc3U35NxsZInyOgQG8bY/v/
ak7/jpJ3mXajVomJHmHHMf5t56dgFvz+6qY/+331chbRr6sO25zFI6VNDP01NEIS4HURPSqFf3so
664GLY4ZQhsVCB6/YEG/xpKnITvOyCOO3WcedndVdGp/ldJe1X5J2kbVAk+OKzpoe1OE1l1dNvR5
gpIDcuHIG12OlOH28r6Hz9bAZg13SKcoT63b0Xr8c3ucq1N6ZojzI0Mi6VVqAPPZTH8GnZrHpPDa
Ho1RRAQrkSHuvCX5PPVLhxElPyIfsvKzG4OGInjUrF11gGMgcYpSpmPxPdDV2koqrcJopvwdRPa4
PRXR5+0JWwtXNZQtGageVxAv1GCX0VQ5uYqY35NIThWaCC7S1Yk6M8AO2dl1PQAuk04qDFQ7xR1A
m4ypLIhAvwgyVwf1zAZ3WUvotjyVGmyUe5O86iTdA6q9f3C8avsH/U9pQHrSeg39XeB9S6lN3zS/
9j71rST4ktUFO/sQbp9DJxd9rmd8iGbsku5OHn25fr69YF+vlFuD5bY4xK+apC1hozmqYDAf6kP6
Ef3SPtuJoFWeV/kDNRpSPUnP9rZ2e4EgwZe2zi3z3MbvUzvKlQXme8/yse/pQvI9ZAnyii4HnUjE
oqUPzFxIkm+V15AYB6NxlfvYVzbFx/JN/Zn/VDxlp+Ivt2dm1ckAhMOEAABi4NUA+hwSwr2kwV1/
aK4B0ONR2Zo7K97+d2a4CTATOVTDGmbSbJ9HJ238bCAWU2y1+jdwtf/GA5yNibtol6mxl4BBy40p
JF1ABiiyjpqgQLO6ay3w8NEGxoCiErdr9cDJJLuHESt6BXGPmNK3thn829O2kmpH3HVmhdu3Sg7i
dqICr45OWSTu3T7YavpxNH4M1juKrzWaIkEYLwVwNRKVhVadnCPb6HgPiDXEBi59kFYGRSwFWLJY
6adNuGg6maHo6Sp5UxektjURBHiFfovBogiP9/DXfct5Pd0OuxGKr3id64vb1+ASkcxNe9fQTmPV
E8SftEG4bzymIco3KXAUumDnrJ6Gsy/gfKICmbRQ6vEFMh2N702K81hssj3gG5ZQNHR9fv+OlttA
jhmNeEsEcEkLVEqiP1P6LAVQAUm+3d5Da0EupD4UJuvDECH8aYCKv4QeA/nReIvqXWm5rfW9iOcH
I7xXu85Ta8m/bXCFkg/1UNyKLFEF0Vleo2JSDSglZREgKE6j79sRitad1iVePAwjBMXSHApR5uLj
kR/v+rmMPND3pK3Ttf39mFYaVcqh2o9dIL2UTvCBvlU9CubIWRv1DKUGMEtJAWkHb8h7MIyK3t6n
UaMDpTQ5J1uJnQOArOHu9pjWFgvNlSBYBFizeqUVmYWl1AJEmh0lu/WRjyVVF9NOTr3G/udaJpg9
NDH6YvngncsFuIMRj6mZgWpg4HJSGy8saiLJgjVazd4wbCTj+WjQhOR2BaMFBm0ExzL96t/Brocm
eO1NiDCXb1YrcJWrk/fXFq8shQ61epyqOFVIzRf13ij3hrKTDVFyb+2NCpAsYjK86Fg75EuHJeuL
aYUMWb+EaCO9jHPoVvbwQy+WmDpQiU7SHjLETUZ1PYck5TB7t/fIapL27AOuxlkNHZghwJlX6MJK
wIB5UanzffgZDkQaXTQYum1v7QaCuJHNOoJjFflsi2rXehnKGG+ebYFBnX10hLxtYX2XAEUNCRgQ
a1EYu5zSWDerth4l+Ch0JrE3y6HL/Uw/Rdqj/T0tyPDjtr21sJeBtv/PHHfbJVMWA9ENl4gy/e8m
e0VXt02oVp6ZJ27XCYIyth34mAw8N7B6oMliXskcTF1XNY6F1dIkyiSOf2XtdJfYO8NO7oFT/T6V
huDQrQ4PRFlU3IBuQsR7OZtzYNVDGw35Mc07N6wPZg+CGUggqP9FqeAmW90cgByBbASBDvkrjXX2
gmj6VJ2VFCj4sm78Wqo8uXT2ZSW6s9eH9NcMt0GsBXmpPOmZGXCEymgzQOkE2CJXDZZ9vNidYM+v
njGGWWK0QYsVrS7nUI4CqH1a4Amp5bep2yaQsGyKZquHQKzLtCnKDcpXUf3WtbrA9FpscG6ZzfjZ
jKpZhCKqWebHIXRbI3Pl3DXCadO10h7bjqL9xu3DsLaC6L2moj6MgEj9Sk6c2VMyKVFrHeQJpX0s
zJgW8SkuRSLIa+t3boSbTnNi/foCbJPMQhMRdCNKSnfsqZNu+lyE6lsdEK5PHWw9cA14vopiNqXe
RwYwv2au00GZC7pIEMBE3yfRsFZNmej3+qVLeSUAZy2tYvXo6HEstcE8JMoyu6Vs71RA9gVnmm1w
3ouAyMA4iHgJoFR7uStKbTaXuQqA87UrIvWT20ffZIiQpaKmbmtDwqbHWLAX4LW0S0NVkUU9uE35
cU73JSR15Z2orfjqUM4scHuh64vOnjVApaMWnXe8oaF5sCtEqeS1Y3Q+DjbOs22dpPIAcUiMIzZ8
aUndcXiSdVK/2kHh2f3wcvsQicbE/n5mLYJce28xSDuegpO3xBqokj3aUFZW5KNfZO/eNrcyOOwD
BfVZ0Huha8+ZM5MR3Xh03CltNJF52Y/mT8hcqt2+qO/yVOAgVsaGtD8QnIDSIXnNyzA5ZV9WY88c
Ur2d2yMY4ZEZ0MH2bo9pZeOhloPbHwjLL290OYUpCBBhAVzZUQYf2rBp3e8NSXRgV/zQhRFu4lBe
mAyN8QHSwusbio5JENsuaoiuCLz4miFU2kxIv0HAD6okl6PRZmOZnRTnFbXDKNQ9aXo3pYz05jvw
xoLdsLZAgNkC8o3yHiDT3FZX1TmXkkACDUXZBKmXlHtIPAq7gYmscFNnVUaqtAus5MreKCAsRNT6
MREFmyvwFzBIoV0JrD/yRHigX05cL9VQS2nS4pirKOtqL7aNjFWv49a3yqPT6ket/ZQAOZNRzQ51
+zOV9U20CVDUiJSDVojKAGuZEajJAHEBeSEmu6Befk9XzF2hg8KIipQXTRH6GgFIKjUnpQxJFD7o
GdUctx/eQqcgQab8uX0ovgRlOL8P80DmAn4MRrbBOUtd6uYpbAHpLtJ4UwX7cdzV0qGJJBT9hkfc
On7YzsjPtLRB72VqFK+jXKN/wAktyIfiYEh/Asvv083Y3xVA9Y7KftD+FEhqSOohVjd5t7NFSj8r
IjkQdGBwA3AjZaCKuSlrclnqo6UFeN9ysxjVEzPcZo5OQfGJqPU7N0gVzp6kLNSSBoKvGmRSxnfp
eFKmhLSLtcFz9X5sRS9eNldXc6lqqOiDmA2xKG5ryZM54M0LmLaklqE3IUjeVHrdCWqYKyfflpGv
B5ldY1QP9vezqyCc9CZyqhiQtGwvQ9pY+8B7ybEeREXwFYY5kP5InLF3DFPg5gz1StDqRgO9Bec5
GvdD9MsqfhSQxim1hGay24zLYWrDe+cjaf50+Z8oHp57tSG4+yw53YKcLngKrDgIVggBKRnwIRC7
uO8ZsRUsgMmZIn9Ku6z/7Bd1syTW01iJ3PiaKWg8ghGLkpmGSbic4yGIl6Bm3QzyOHXtaKcaCSmn
hDqFCDexbgkPG1B2sKRXslX6Ett6BeD/W+dsxvquMt9mEfRprWoAzc6/RrjgDkVcqRj7GkB/dHTM
AodK2U/JLqgRGnfW9LvdJAayCfPg21r3HKGxehRsO23wQ+SDsZzAgknH7p9D6dDHifFaUdpixBVu
ORPJRkOqBZDApXlTAj8e92b1YxIR2FbO5IUV7kwWcmV0YAmCFLCptoINyb6QO+82COGIYU1GYOdJ
8oYytEsXAGTbtXtQQfO94Rwa+/B520WvxC1wc+B/45EIfi6fv54hsITqPiToUAe0l4oAzUWCp39h
A9ehg2qgDaw1F5SbDbD+6FiDHLn6YizHPAQPWEQoWNvpjF/6fza4m2aWszyoG9hAcheQSZ0mqY+z
Dv1Lx709mrU1x7ZC9ApMF5BV3M6CoxgqMwIcNC7v9BgK5KFIf2clPkY3578WuF0VOEDw5zkszMtW
ngCpcnzoQIE4AGqEYQiGszpxIGZDsAW0VjBpLp2RNjWYuAFAofjJiL1ZRzJ1H3m3p2xtK0NnAL/P
st2Q+L20AVxPg1Z8sKG8WfbP+snqX+sQnE9B1Lo6b2dmuNSmVeDpafUMa/cuAe9JzAB68PKLbD21
oihhJS2GGAGtjxjyBqhPbruVahHaSwHkdpG195bePjuhfJeZqL/YifmiSPIG7H1QWPJJcF5XluvC
MBcto/tchTaK8DhqOLmtriK/j+6vpkF0uRE4oLUxIoxVWRcCgLn5THGoL1YoDVA4XRAzLsrOGX9X
92grobxqckszU/Vv75IV0gTUL/4a5F8dTZKigKiBcqd22rHpp2XbpwqoEgEaPqUGSh6tU4NxsET5
PmzsmcRVOdAltOdtPMgGtTtrTF3JQds+H3/6tYSxtoVE+bQTfCc7EpxnvvhO/shAd1WzQ2iv2rnG
2uhFdfyQBBDcDQ6xQ1oUbZI8dPtpJrbxeNv22vIzn4OdDDzWVWeIFKTEVI0QNRl4AnbKTAblpy2j
rmpKAqetMq98NUoEmkxDHX6Bb9QcFEVtVSqiFK2FunDt2UlHJsN2oZO61dqDlh9CKyEoBtLWLjZJ
RBTLL+pfRbztAseVq41j0nJC3hj65HNHEqd603rRkV974LD2Rv/7lVfCnN3chllQ9qCi5N7Q/kCq
jMzz/aD1vgR9XGDAv0fj8lY0OzRI1vr04fZyrHgcwNnRLRy4I8h385gxdamkOkoRX2VMNOzRDNDv
t6LKMJMw0FwgWv9Le9zOy6oxlZYRa9LFR9CLiDbqu9DZVV1OBlT9pH9lDkA8iKOjeP/12j17DMRS
ZE+phcmFOimR7FdJa4lpjURCvw9JfenDVnAZfUHLrzbdl+YJY+bjQr+8KSp4scKY0VfGGFHuHVKw
EZOYRFq3byTTraC0pxXbuXhtkmabjbIfB6zp8fKaz8EuUJ7y5VhpGvSQk/uu9EvHDzX72+0lXzuB
GvJJuJ9RnUBbrcsvtM06tJoYDBp1GADMkMDpV63Or9TZMxdtFjDt1nwwpp5NP2JsgE8urUWV1asl
OiUc07L09ExDFy8cdtDJtPChbg3StuqfpTC3t8e4EhSyNQc2GRkzVkS4tNp1BYSYAA6GZtKLZBVk
mbbW8nbbxuo8grHLqF2AxfOZklKuQcWvEXhayUfXmYzMwFRKY1FzhjU7eAFADY4BRIASvBxLkIfN
f/Rj1WRfOTORtZAWvW+GojwW+yF+654bYkt5dlgktdWK0EQE2ka9n9fhy2Q/onnJoHebqQk8rQ03
t2dwJaqCnBUQfKCpM+w9tzeAaimH7gv4G7xOoX4q9JM80Mq29rkqUrpbtQUBVpTCobEE3bLLwZXy
OISdAiaGHeuQdx97r4RSaeXcdWm8RdMukVTxWgWLZR/+3yC3BZugy+bcBJQ6zn8vkp9F+qsi/0Sz
Brfs6RQ+LonuBjjmECL+F7NqovbIlCjQv4R7rBSZM7RTD3aUXrhooqzROXJz0RtiDTPr4NmFLA7o
dpAq5dYOKsxGm+jAeDaWE24HiSHi23pxraXXUVeypU1hBtmhSOvwYJr15CX28Bih7ftzXKvGSYEs
gsD1rp15Ax1mmfQGZK75TGFrDZFTZyNg8uhh3zufdvM4haKQcnVZUadjWSz8C1y3y31Ud5Y59JoC
6JA+3o3oRVhOlmsM+V4JTfy726gx2oBL+t7oH9Nu8W+v7fq0Q0iHUS/gTXk+abFohTWNFl4IYYam
b4E6uPWMFtpyFeHVONYDhevrqJ4WgZv0kw2601TQzsSLdegr6Sgv6iDYb6vzDvAakksmkt/8c1LO
J/RFNxiArM9Imlhkmd/TXiRwvXZ+sbK2Aq1B1uePO7+2U7R9OTK90bZ2F6A+PDmpHBLEfbKp+/yu
zR9vT/WaQWS3sI+Ygitu8suFdkzoFA8DqHhtYp7y8Ycig/V80pdmb8apICBnH8973nNb3KZaHDOY
FsaxaiPWE1YNJC+cdUtwKa7uXbSExBsED388l9lNc+bgS93OxhCdn4+JU1c+tGoSL4rswIccHJq4
zuO0NeR+9rRJKTwzWxyFFEXQHGc7Nze3J3ftqmFsKPQIQ7kJ63n5JVrZzOYACvZRXypI8A5AGobQ
xPaHMJ1opkUduhc4L2PcDQInsXaZIgyE9hVosBZeIZeGi7CO9CTATA/aZ4NMvaOf2j5x7X8Bdkbi
y4EZJCXMqyYQlZq2kx5ggMAKIcix9XSLAkHtdnMoesmvDgkpNhMYQxkCkZy/nwdcAm2Fm83QgOtt
ulOqoetv+ol3v8D7rJ10ZEmBQWKdqeD1LydPr/RgbBlTIW+ewM8nMRp8qfn8L/wJejZpEP3FzkCS
+dIK2OTQiB1QXC0RpZ/wXHjttMjaLk4YCNItazOHGBFJbPULi8cdcbWMnNCwUVlNmDuviVXeTdkv
I/rnwHekb/+a4U73vBRDnNlQd0TpVo0/w9EgjqjcvjoUlv5H1Qc9BnjSERD+afcFXHSaxyioXCju
WWgpF+Uftw/u6hb4a4d/L6JKVzR2gesvbhvWwzpC348qFXiHNXeIJzvqt0wB3eAF6uCYqhQXCdyh
okElKXcDbLbb41ifr78m2N/PXOE4S4XUFUBfVsGmCGxXVx/AIZT/BXocD4O/Zri9bCP+a9QGI8kA
sVBee2fXBH9uj0Q0WZwrnZqmL0OQyY5KZBOprmkoWwKnub7of0fBnfsAkBRJr5kqtmJBxrGJXBs8
M0jG/xsH4yC4wZVrgu3It/cA7NwJrQCGej31NfVDS0GMsT9vT9ja0iMyh7QZxByR9mATerb0pRkV
YToCC4Xj6FjvrSER8HzcKekE25hNC3+rM8ExPH4dQKR5dxmb1RwsDrQBTUSG2WM8fIBaX6LJSCR9
b6bQU6Z/HLIAAA4oFBBz+P8VEKFOAe+wRhzOdAK3Y35Y7JbIIUD8arobmx//dBrBWIOgP/T0NAb+
5vZdOtXQGikAFGgL9Lj8nMtjNb6HkMm6beY6UoCaM1IVTFpYwWpxzlPK1GVRGySo1E3sYXN7lafQ
THCGrlcKRhDOg/+A9jU6Lyoil1buOA2gIiOkPUzZteXcb4YKF9wMxSOT4gZBg+V5e3toK/EYU6qG
iCPkZS2kjblzZWjjPOYRcvBQrU3ijaF9amOQEKDaqAT1m1RPyRSXNF3moxz84zMN20g84lRjakHY
vjwFcSYjC5ShRIPLdVdpUIgeJ7BGRWfg+rBdmuH8rF7GnW5X7DGKxHeS+x2S/abyZNr+7blkjvTy
rF3a4RytadRKsYB/fbTH3Etr4G7H06h1dJpfRlnUIfTaHzJjrNEhNgxiBy7iUuolSaQxQsRV3GfZ
vdJ2EEAQiM+tbkngF4DaRFzn8Fm6PICsAtpOIUIu79SFKQ9LH4nklTmdX3RRlX19QH+NcRtxlpul
spUQt2EiP2m1Q+yuPqmjKDkqGBPfCidv7NLWS4wpMAg0tBdIiI0A7VBIpDUlHUOB6xCMyuTCu3qQ
glyWMSoTD9OsPVXKo2n9vr3v1vY37it0dtIB0kP4fXmMetOSxwhS80c52cof7bvThxAo/PPfGeGW
p2tHfcg0GMlBETbHJyVHTw89pcLKMK96YDOxQyYoy0qcLKfJpvTsbgwqrUWONhhf7I0BEqIH7G5f
0B8q2ScgpX0fie3ZgnCfp4P9r010ukFbCKCGbc7D50AQI1sBmyO1ehp8ggEX/Ui9h+yjqA65m3nP
t2eTcxVX9rjTO0dyGgwR7HXGb9QCXqt3dMgbXp2uFhjikzVXlrhIIwIlJy2GaHp5+xkiy04fdPdH
th237VbUbUI0Jm7dnCJOIjtxxhfX+B6jdf1TQFsBrooniVyNhnPleEGVeieH04v8mb5GHSmI7PaH
0JUER4q/Fq8Mcb48Txr08J4xbfHnGwTR/R0aFsyuSg6CK3B9RKgLoqUT23g8t3OWZZAfg3J6YX26
w+29Rb/nLwkRXPN8Seg/4zkzw41n0EK9S2yY6Q0oJ1Ij8yVSbsyX7+nvzsvfWomYR8gokGEj7T9B
FKkPoo5SnOO9+gLOSw1Lo4aNgS9ISigdTqQF39gmH6FoQplHPbuFr+xwjipJwqqz64pNaEQTP3jA
w2r3I3sct6I6omBEfKVdsdNEC1pYKr3wLqJPwTbdQTRV4JtEVrgbZCmzJOkbWNGeoxeTJm7tyv7y
+XnbIa17wL8bhPeAILsk1ZLCTPBHuy8JoFJ/HM92A196zLzqtB8FF+O6YzozyLnAMq/a0MxhcPAt
cl+eum240fZ3M3F2B2V3e3SiOeScoJzKo9KHsOVswcXH5jO8o/4magYhssI5QCOGsIfFjrJ6knri
kJDIz9bJJqVgi7Pf4Xc4rnqI2kMOi4V/lxfkqHStps/p/NLJgwY9saBxhzguN0M1OqJVYr91bQvq
V2CSATbLPw8KYxkyGZLiLxYJD8NDdQ8R28TVibVRvDIgATH9iBxsNLJ8F7XSWXWNKKX8n22ew4Zm
UbquZ7DtZ/fRfRA9DF7/XXZc2wtK7/YGWd3+57a4U2aYc9w6FWz15UFf3rOAZLE797vMswM3lR9M
YHXSXeuqOH365r80zkUfXYC0O9RA4Ug+g9PBNSEHG0KmIYNeBMqenvMosMcFjF8u8nyw3NGb5SQb
9Bz2GhcpgLfYk6i8Mx6LQxbQxvsR0s8yoCKJmdW4jgFogaKFDhlK45fbtrZZnSRjV9DTyY/R24s+
mSQeqOo+P3+KWhOsb54za1ykEKNVLt5EsIaeD3dVSttNuAnIfplFIQmbrKsTcmaIu1mbMkxS0yym
Fxc97htPJSrZbj8Dz7wTor3ZPrhlijv4lQzVs7jFmN6Ko0XSO/1Dy12bDJ5og4jGxDzdWQiemnEE
LwNDBz+iw3frEO+6960bUCDz6O3NuOY0z3YFLx6IXrrQ4Z5hKvwW1qQ9Sq4rnDeRDe5wz22UxdkI
G99G+nZI794114/c+NXw8orQ5+eefLs9qK8+tDdWSudONOB0ZtYPcCeH+5am3s+fNdmd/Hct8l50
N5m9/giRnefQ3dLpRLcFfTR2v0X9SEUHTueOeQCEmxYobBVPlZ+GNNwBTEe329D/vR1EUkirEfP5
QnJ3bFM3WtMvGPJM3yyS3ZuuSZhakeWK6v6i5eQciRFknVzXsJQSN77T3XBnk9+a4ObjWTf/cZKW
CWUnlpLTeT66PVZZVjcKzrX+0d1nqtf/GH6CYHfEA/RJI6a3dZ/b+2c6HiKSQmhnJJhXQdVmfQnP
PoJzLt3UKCX0bLFz3VNzjB4U3+8/ajLsnr7nOQ1F8IXVoMw8s8d5mLQcIEOWwF7lfntDWZ/Wv+4o
fRSNazWqAGkDWQskfACYuPQv+Ty3WpUbmFsEFt64iwgV1QvWp+7MBjd1VZrEcwmu34ubf+SWN2wd
z3SPyuu+J4dTmVDR8/er+n915s8McnPndE4zyTEMyu/vFlH3aeiH5OnpaSFIGe/zzf3uJXJrCEXs
6+fP7WP583EbefSVetPn4IX0dUufH+H7RBuZjfPWZ3G+PEttVE1qHZcGlAYP8+62p+Oho/85Jn9H
/XUPn10VWVQaVl7h50ErCjf6836/fXx8FES8qyf+zAjnwPPBUtDGCUbcvKa6C2Ueil15eyTMP/Hz
hPbNqMKCVotqLDdPcqMAWGsu2PrRk5YqbpWqgqtuLexCJ1DA24DfR+zO7fqwTCs9mfL5pRgTHz1L
qFFDIN0E8kt4460tuqVasAbSCwgp3F5MwN+2s0HCoh/eZSCIgfj06KPjflaoW7jbeXN77lbvu3N7
3OQFsla2gxZggd5mD4gGvAy+jafM3T3tniz64H3/YeHqMWi23XebmeQF2Yb3W9v7LfgORvq6WkQ0
6GWEaDT84wWIyjSozcIe55e3t5K8La7mtvRl2abolg3xPHIk3kdC0Ptr81zRavMZuqE7koNgJ309
TG58BV/KgWpQ35oGvuL0UzM3MbE6kv95Qs3Ndzz9YbOh3rP8/bN5T3/RZpN4n2jVhT6/3m/Bqfmi
Gd76Du7Y9F009PWA8sObeypJTe7TPZS9dIJPkWRKNrQhz2gYgn8+s9NIpsETTcUX1PjyE0wQotDA
CXxLRP58DDKi8+ygB934gs4kAIzthyMUmRJSHeJj5zl43ACstgXEX3DUrh3GpVl22M+8UmA2wzIa
MGuQAAtg745AsXuiQOSrM87V6OCXcGWi+7TBw28V8FO1oJ/HF3ODJm/BPiw8hxTP2HcZdYjzM0Hf
F1en1bFwXBP6cB/hryIkTUv0+jR8S0TtOFacMYZ99j3cMZS6pYPoeIKHZOoYg1tatbNTemP8rORK
hxCzYk0laZS6fnHmwYb8oWbFRB57NSaBXgKjPOp5IbqAeEYKrgj2VSaQmnCsrMHQ5WLkVqIGYMuO
LxopieRA/bEBC+tOvW/du8+Cvg6n5+RUfr/tCq5DjEujXPAra+BFB5Yyvqib+rX1g/tnBKLb2zbW
dtlXM1Y0amAXIfNGZ7vMUe1RAvqa7bLZS73INTZonkRE22wltDb/0/T1f+1w5zjLu7itK9jpaefH
3xa/+a7c5buKdFSUltOvk0uXtrjFUtIZDelL2Br3xfEFJb/7mpYI4qFLp+3e4D72h5AY0Ozs0dGw
c829mruzVz7tNmHkJh+Lp/sL9eKj4yWBaz2Ox5kA1+fC555cYYbo+s6+/Fhukfsp1bMZ+xs7K9vV
3unFdi1P3ZlkX20CKnCnazvqfLU5n9LIi5EBksZWm90sp4+CCgfEZpd3KOc2uKdNkPSLI+mYfbbO
ELAD1qDbWlQ6SfuK/vPM8uXscfFIbaF78zh+zV5J7rtD4HuQGxI8Ya6DnksjLFI5OyO4j0ugYGCk
Pikbau1EzMv1M2ihXSOykxZ+6fL3s3DsRmhfjC/YqeEf7+OzPXz7N6f8rwVumvp2kuZ0ggULpzxx
q61NcsQNQjfJNuv12v+1w83UjDpuI9moCRr+/VtGEcD49o/hW+4Ln0bMX9yyxEWHYRAZzZR9jeg+
3iRuThGPFXTcClMQ6wf075i4C6mV5URz0CD3pfWSl5rgKTQS/dkktKLJJnTrg4jBvJL3Y/vt/y3y
SWM0466MxMEsfmsfa/pnoXf5fegKwovVi/bcCueRk0hPB8dEHdIgi/8zcuUfwVGhrzHWKhVcZMIR
cR45NotIDthq5aT3fNTDf99Jbr/9dzPHWmwgXGNaYJwzNWUpbA01Zm//9/AR93NFAOZD8ptYAlzJ
ytsci3RminOlYzFZdap8mUKuyC9p9B1UAV+6C3e02OQtrQU39foVemaRcxOtCU3gqkA9N9lN7s/0
NO0XGiFj8yh6eq36ozNDnLewgrZo9RS59dp7A+ucpC7UYXa3PRLzBFfn98wG7ymkoYkTJ52AVnjL
cJqyvWC6RIPgHIRRAi8aVMhpH7Ldsh1IukNdTiT29EUauzUMzjko2mL0Uo+pKt4af6bv0fOppQOi
BMvNibyXqbJDJy+3JNVuIepv/YdFTaL7tu/9MHv8R+vOD+lub+yEqB02vhtfxic1esWMyrrGbjnp
+wVpDSYeL2qV9pVQuGWE8yHO1PVdrsPIt6Egp/eAZohZDGhxn+yHQHcnKpPIu9s/EceLN/KLW/zJ
NsJDL1jpL0d3dj03VhxkqfPlyBwin06oWoL8sf2R7+5eaQndN/NJFJmvmGQq1mBsMTWjay2xbGoh
0d2PL2+Lj/JCt23d8lkQdax5GFaxxP/QOJWpqmCFz8ZlQSgjDhiICN1CfCRz/OGAu4BKm8yLyGdA
f98+kbx8C3vjQE8IxoDhZI3TucWs00KX5gJ7+dCaNMeT8+SXZHARkIbgUvsKzd1iYz/lHZGfbpv+
0jLk9tGFaW6oklrERqHDmdaf4L8h2TgdoS/AvuAtOsGX1zQm0l1N8B+Ra9HRVx/054l+pM/TnX6g
tDzunR3beaGfbawHQfTESxRdzQx3rajG0EAoFzMj05oqeDpAd+rO8MaE9P6zfefdBXfGTlTwX8G7
sPUAvx+MFHBtvuq9/0Pal/W2rSzd/iIB4iSSr81Ro60htuwXIp4ozjMp8tff1fr22aY7jPriHAQB
kheWqru65lo1uv9UqYAcHkCDSaAIJHxUy+wYe+2Ai6QaKF+vjthitpqZwKFCxMaThgm35wd1xtoo
CQLt0kOFYu6Izla0BBdevHVd5UR9TZ3sOeOJO71jVgawVBpNRPCCaVvoT3GPvLxtPBnsKqTEGofG
QdxAlNVsRW0cL24QqQ37gxom9SneKwy5wijuMm6ubaSisISQS13btmSLK5WED+U6MMLdzMkty92n
zoVYxktPgFlP7ov85OumUAH//ACWXTiV2aWmla0asacAzyFxsCMRW8LJDvCHGOgnqL7+Fz4fhkEU
jK4BKQEot8wTvw6L5JJLGnKc4goDaraNxN7uETVl//0+exOlp8UPSsyLrtCtHQY0mxq5V3TixDCB
g10ggSn5JDD8U0qix8F4DCxr9hoavin6JCGh4aon4ZHbGTElWmO2mfer9PM+lduyPynCJbGvcvq7
aBX1SY4KmShVf3UEVd3EcwGg+Xrl2e08KR05z2XX66KBcwfin/ndnyfDOI4Ykgxav8AdSMdQX8aY
Km0J1si0dqOYsWJ7SDMbGmliI39KTB2joDawNuZQbu3y/h1NKvzxsTBPvBElNW4aFfWrwpxt5KuR
SY6aueiIXZjz62obXoy+36n+MqjXsSE6c6N/UyWT8ysmPMEfksJ4m2UtYspV0OGoQCLNhdlaZONh
i0trLNbwJPa8IteU7R5zzXieaVLKoYbpXzy8DJ7R80uLbD6PqQnv6wdTjPeZIm+L6ABMSSIBWIMo
5KRrrWBZqQZWsCVJROThUdCfG/0jbO1FcAjq03xuFvU+UXjrVCZy6D8ljtF1EdqtlTilr37IyDYh
Q2O8BrtwuU2X4bL88C3VylUzWKpOY6bkBWsyTUtLDJOX55gWfdRyMPcNYEHljyEUr557SuD3p6fr
+VXbvqKDQf8dOzuTwCumnnGAUsZ/I14jmszbz71QbTEB0J/mewUKRjhuA1e2sGPh8WLWbofr2ZVI
S/HSBlOusayO6DLPfNb1/4i1ClA/tXJnuqse1fQV+HsyYI9LG/2rLVpVbTShF/FaS21JI6X4SxJW
s5BIyfMC/duVrXdkPqzVvCJFva2jZV4a/vH+EU0+QDoJj/WQOoVg/Gl4q/kCFZYi6E+SLRszQ1/t
eNkaHgXmNQx5hTped+lPiRuaWH+9M/SP+zxMmXNAl/3LAyPiAuat9XlJeSDSm3F1eGI0qTT+/T56
v36ekRfOM7HuwYE54JDyh5q8GN7bfR5uDh3jk2DymBZwMVkOPDFGH8cFajQICPpTtRId2VJA6QBY
TONzgSbFds91QSau5Qc9RvMOcq3I4gz09CPNyiNLXqE3d7H0nc7WHcCX2nM0pZzuczmhGYH0gq0g
aLSBY32rtIy82kgApnDZo6DXiPt0VpFY38mlQJraTX3k2XPOMo2Ji/tBjhG9ovIzvQ5BTsIznGkq
kdM9CstGKGRET549vTHy4Ok+i1OptR9EGWn0hWJxQeNNjzRU9tQ4zTZBiPhebaRfATo/7xOjeoQV
mtF53nTu6Dz7WZ3ocYRC7cUvT1F2Mcv+4v5vJBivUW56EfvGQCJpgKtfvoXx8r8gIADfEpP3yHuy
YCC6mlV+Q2VCi+CQqhlWI5j3KdCn88cpjSgwVkCbBWoQeH1/wliRczE7ztPlfZ5e0ugSYklrpKsE
BgIgDoqRqcPQBirvwU69V2HEBKMfqlmT+yq9ByUG1EKTEtEDQm2qGzqm7SvOvg9pUrBG1BjtEAux
GgyJ0J/W6+2t9I7c9yl+P2UGWZL3TWttog156cydkVqrY7lNjXT7gdwxx4DzjpaxTt5MvGZhgJ8x
H1pSSe8d1prWBS8e5DHLqIkqVtJFEc8xEyhoqAz6nX1diBwhua0iuieEjFoI9QDrmxCLoJlxa3eH
AOu6fKLvriQ8Hg5Shbhok5IVOQYpSR6OX9rha62fPta8TpepbLzyLUd/QOWpsxpbmhNI63x/ebwu
k0P7ILjJh49kOQ+Wb/JcAaNNOxABWnY7ktHDkIOkmYsibs8rU6JJH5eG62hNGpQRCeZpK6EWLJIe
JOBSoTi/fRiWp9Q+XdfIATqOtenMHP3MNUL5o778+uDo+knxHFFnXv4FE/BKqOJO9fKsFM9paiWV
c193TTKI00MiEH1XWNX1U7lc+1C5Bm0wnICQ/y6GgdnoV8O/Vh9NMa8tIQLWuIfFwveJTvKFPaoL
5CjoQCbz7OQC7XZDEA2nsth60a6sHwXgN/5vNBjGmqwWgqyKh1OovWVNS3RxNcMM6/9GhHl0sh57
8VwPobrK1pCkZZsLVgH3/z6VSd8NUOnACwCcFMBjxJ+XNKj50AhDNtyqaWvNmRGBzAzPTsnMyUwA
aXEITiWw6BrFGwQRIikWmg+JiV7VrvkAj3fbIp2DVXib8iQ+vT1ke5sU5kYtyUt5SB5L0i+PqeHu
73M8leH58QMY+yAr17pI4mo4rc/XgPjw5B57a/uW23ZiHAKjMK3GzAsj/W2tRLNEpSp4QHGWl9u5
Fcf/UKqjc2AEtZIHfyEBMe309LTNN68VeeszwyfOzHAwWuk/7kS0ykXmBc3NIcICzvOffJsj6owI
a8Nshn0F5XBq873sHzvs4Jjnvzwlt8QWTq0nWJxTp6d6j11GnK9z3evnNdhdo4Wjt14fdPut2l7J
8jMwHCtELro0suNxPzP3PEssTeqEb2ZZ0BqliZpE1Cnt9VlzXsOPV/nXAH9qSRyrtTrzZfX7uOrc
r9WcGC+tZf0KCa8oMmlPbhikWAgGTDFG3dZy51+SPsV5i5/Z7FDKp/vny/s+PYKRvfKDTp5h0zhU
UvIaab8WPDyrqe+Lc0Ca0gUDQOVhXOkyFCvhWi+Gk7rIztKlPOvZ9b/Q3IBJoeBFaOoDMNhPFrqo
HYbiMh9OXhEQvV82ylPWm/ePaaofDuf/TYTyOTqnQdarMFQGvDrFXhjzGOOw5fH0nIim/1hbnY2u
zCYh6olDlv52Vvop5irK+7IOqA/msc/VMBGzBra+C6+z0Oh0dOEbvq/XGUD75MIj6jwHWIucaZFM
ki7uQ2fR6/o2CAXsi6+v6OMkTZDHdhFnWCN6/9eJVMczvw6IaNjHSte+YNye+XXBoitTNFQIsAEz
0bigocsutsn2NKCuMPuFAmxIVvqqJOXKdRv3yb1PfirqREM21ikBtBH/YHFyJC1IEj8cBDQwb2Xs
pgZYt7X62nM03lQbwpgMu7Si0KJSUwZwWVgJQYdP8oqlmy/8vhuqyf44zW922KfiKfGlTzrQmbnw
6rYPb1eCPuzBsaDiyHHv8izJlAlH4wiaOqhZA6Q283Ak3y/6tlCEE5pIM3J5WDpQqZu5ba04L/RP
o6FCOjATih59bOOZM49HA2J6ETQYfjXtivQvG2PgOT0TLv5PEowe87Q+vXZlDBd/NayJtVntjj1H
3CcE4ScNxgHwi2CYAbcXM7yoExfGkmx60+Ic1YRQ/yTCvCkxgJNxAQTsaT0j8ssODQWGiYYXnm3j
HhhjyGdztCzCF0VqeithZig98FASeJfOGG6vr7O8KemlV/v+fFwcOCqZ8/0bgyONrGMr0DBk+H6F
gDIlRu0cOfqFyv/PB/njKm7yMKIQSC36A1pQUAhFJQiMi+u6H7yb4PFBleyIip8PCYpzuIjot/47
sL94czgThdefbFA2RwQuIfDgB/QIIwpX3MzBUa0gVT3Zu5wbmWit/0mJeedKmCErLYPS8LA9N8b5
/Hox3IfMeHvY2jkGq66YfH2Ar8bxzHlvhs0jz3O/rBT6+IXz62NLyMayQvKL8zL/VM+UOcxEAFmQ
rm1iHkwaLurAKzMMiKA1A4oZYQYZXu6LHLt6APnhn0SYRzPohTirhPSmKX8dHk6heXUPB3/b1OZh
s48GU88JHYBBbpdDmcOezCT8Ly3FJBBB+bJpDuiA2VQFudiBU7sajlQ4bMizlS0xKv0LXafqy5eP
FewYAZG472GiaPbjDG69MyN5zWeiqpdzHPST9utpC4thL8mjamxK69naGTyh/Ysi/Pde2bHfSqt0
/5KCXFGgxoGC3Hpvch7G9BP/JsG8wKu8wJQhTY+bBYky49lIjZC3uHCiuP3z2JjHp9dYN9lh7d1p
a9q2/Sk+Oo8bi47chcZTwuld4d4RY26v6kVV+xyHhszeYD/YAi7JKd3U3aByk6MflI/39Gcw9pM/
xvq287jsclRSTsO6sQ39dF/+/6Ilv++IsbtKm2IJYVKBo3O022IC/IQCLbm4+c7kdqX8GdP+ZIVR
JRE67UIxw+mZ2yuQOUIbIxAGsY4B+s10k2cAJsrhP8kxSiUL5cqby5CM9Toh5hbXtVw+tobzWbsH
eJcrDHvrGPfgGba/+Ev/Hik7atPPK0wmzcBm4hvK6wqiqKFtrHI5wsh5XWyPT4atfgpG5pEPzch8
uXgw3Y7X3iDSMPVPV+CbFcZI90kflPqFyrt5tisDva3IuCxMYlnGMXcwPcsLOnhMMSpD6S9d1BdF
f1r8UhBr2svE+JRNByNxLxg/5h0h96oY5SEthFrNFIhImpHQ9LfVeQWkg/2ec1UTjYU/RJGF0RYu
Uu77lA7EEDoD1QD0yTqWYbn6Eus4edkqnj1VGKURqsWgz+MctiRBu+7Nlpw+yTuy5IipDNc3zQ+O
Hvmz2+knh4we0S+yHCx8UIzI1uy2lQ2b8mByiHCMNQvyGHpIyDY5pONsoqPtRJbI/GO8GnPca83i
veOJzOtPlhj9UUWV2AkaWFqD3CvoXewD+fRsx0rRLYh3/bX/+Jhz9r9MqntR1LAJZ47lDLfgdeQF
YKSqgn8PSVEbkp09wvHmpl/06PuMBcu7PvWwAZA2UDxhnuH19WGJtJ5M0BKk4Shdl/ei6Yv9Q4WM
CDKieAWCg4D0P54YimBAjKOBvWFrVvtyXzjoU71HhxHAWMH+h7bBwSmubHbP9z8+kQeDLIy4YExX
vigTFavY6LGZ2m8MRm+ElWSsXP2xI1xXcFIJjogxgteofbXAhhAUsWOkDVAq5CUmpvXRNwW2mcBv
/FmmhmAnRw7pAWr9k6ojJA8A78LTfZOaYUSLSYW2Uo9WSA8Xo9vhQ+6i5nkh+w+ec8F5N7ec3ejd
1PF/rl86AhnYuX/9EzWQH9d/07ejr/vVvG1i6iw/rf+vv/U1cu1T4SwdpOM3g9GZ1m6XmIntIsrj
sTaRb/xJnbFSqtbXtajjBNdoYR6WsYCZ9BKj8HZtGNUboCvdD/f4a77mDgjRN3PnTbEDi0lcYi8u
DY7Cxoi9l5qU2LQm2heJo/Q4An/TxKPj1dNZGvkZNK36oC0VZE05Mjjtt49kkFEOpTDMojqjJ2ii
ogEv9wGxVY1yRmcaq97lVS946uImTyOGyjad+1EEejUAA7e2/X9K1rQUY2X+V1mAEW+MtlD0VFZT
jUJ1YGZANQTnxVjt9zVHvU7Hi99k2GHFEpDceUSPMMAyc4gCkIgNTMSLKicin8D1+SHtN/yO0dl1
evGP0K3NuaW43uqhOP9qXzHUxLXwk+7tiCfGvb0GQiYkBRWLhDwVpN7YygZehYp0MMC2rOi84obd
9JN3nhSbfO7j2gOYP24LWSliVuS6Lo861njR9aX3ldZ0ZDzijlEbVSE2iRLiVSH6ocHPJ5Dl4LxY
hvu13vPwBaaTYCNqjGMx18JBVDwwZqJWsLUTCw1Ey0NlOi8ra9WTo4vwZP1xn8VpPxdZKQCoyBq2
JjO2RWyvizoXEL1KwLB8yI+nJeITcUksXJ+LIeGvr+6W8eOQnTY232QZuckv0izXxBvZ8/kBmDWG
CFgkohvKjjr1xhe6eXN0m89dlGV4pcWJ+gV9IN/UmRgpQCt/LJY1imNGvQlPr9sluRqgf9rteEhp
f3EXv2kxMhRiTYqvDKC1flrXJu0PC4h9cGqUGqA7LTje94/2L0L7TZARo8KXi3lJg2cacUJtAhJ3
YTrIf+0XOw4trvQwrqmU6BU2FVCrPnfOmPDbUmfYs58da/fbgjdsmS6HO/rFP1//N3eMHWq1Ngyv
1PuGJScJRAYNHM7v0nG5qm1az3xTYhzWIpljx9EMqu2pfleJhNexdFJ3gKf/vEF1zZBtQHhx2PuL
mf0mypgi9VL9k0ytrNpcX9Cnom2Ig8nXxjA+lOXeNz+eeH1hnOeAajvOfGQv6voitzr1ZUvTPM+N
reo+oJu6Mq9Ow+HvL2b9P/yp7BI/8aImSUJjmVf9wTOXREbO3bhF1Lx2M4ke1d8lRZ0zKqYOOgAf
XGjwadrmA3XRD4ljB+tXJDmRgQF/m43lCoZxdE1g3rmBuY9/8VJo09nBf1WNys7ZQ6WrSalSA4m3
b58CgnwMGVbIH3DPdtoWf58to2namTqT1JIKLHAKMHaZugiwtR3HYtyWGNw7V0a/aJIvdWUHMlpE
9Atm0c69Ib0npDbjAP+jg7AYX6vIMtXwM5bvjrN5Wa0QFx0tiywvtme+vz9jjOWMrlh9n22MDw9B
82plIXzGsmNOuD6doBpdAKOiZguvCj2a3TYBcZgvMfM8g9vAcyGnQ7Tvs2fUUoCZzKtHkw4ZBnCN
2evcNvYuD+KLapx7J89oJFVIM82nIfSwLEyPUNzZ+9p1OmEzOixG/bS+WIvVFWxEBMnD/RkdKxTH
8IBZM1Ljqe4sI3gEzOdxv+YiBk+nOf49QrYsG+aKp89phLgF1crQrfm7sfJrjk/3l1Dwmwzj8ERa
FYVY94VXgkwifCx4q05LseKs0jgCIoJXwuGodOwg/Klds/6KyDdEym39WtDBbDhYh8cF8JxE8rXC
notj6Ny/RZ7I3+KDkT5v8iuamm61wMXK64iwhx5QOsQb5v9IiNE49WWe9zUNqzPHe4G5x6YJ98gV
jPu+osoWaUPsctakKwTjaZ0DEUXfzV+CY2zsb77hfY5u8fidJ3ZDuBsdXTsT/UCZUel42m4FmPwE
+PFOZKQuasNHw5VeVJ6AcOzUzWSOSEaK1gl6ikNcX9DYa1Smf9rz1NN9rwmrVn7KoI+tAnWUgK2t
GbhIfTwk56/iGYtOEFJwoYglquzuHSKjRS611KVCCom/2ubrGtOT24fT8hBsP0/xwwG9Sb1EPj8J
MSo0mgNXTN+sj9Gxd13eyXJcYZVN0oUVotOUPr3SXJ9fH+zTY5vgHpFiUpexwXGGec/uFgmMLrKX
giEuKNsz184vxHOBwklxgjmXybECbJ5OCUIsLqVVbsASt6a81XIyxOac97Z5ZJgYKWy8fwoutq24
KKTrxoEYv1eo4ePt8VxQzhu4hcajoxv8/yiS9RaVbu8R8HH3HzbP8WQTcW2NLE+1wCvrHRMJpYdl
aNfrd2h9Ou7A6/jmaCw2G3eNc2XQrpCEYPWJgfEPDi+8q2GcDSXHKvuC1tBNNHFTc4ImcseiN4PK
2xOHGOcxs4m4yzXuYC3BC3AJXk/Im3qbza3MsU7eeDHXXzJX/xpnFpa3z/VAyqlsN4k5V0i6cEPF
ja+bWD9KBWS9kJ20PvQYe+PttOWcKZucS9tImLcC2Fx3X+JLufvivNqJKedxzkFlk3JNE8RhSt3m
5PcWPeiR4SztrezYEMWD76D8THYWxpk68oUGK470c4kzPkg+Qwd0WYG7zDqjXHF6tc21vBUKszOG
3PKavfZg9M/m3v06xtsQm9HI+n/Ujmzarm7CxaChU4LWfwCQDS8Z7R4x/nB4/Uua9V8Zuk3rjXRJ
mUrCtZLpTQa/0UamGuIZXWscKjxxYYIgRHVhhk2J6P3JjNxdkOzU8zrHOTpRYgKX/qJqwTxC2wqi
8mClOi5PS/Hi/psdH52UkOqh4legcN4mu7nxSnLkpADO7syWHCXCUYhsC1wjyXWzoLAinYEtJBuf
RM7BedyVB1TuOaSo/37H+bilBUZM+VETdR3Myck0uwUZ0ENOfiOTeeE42RwBkJmcSTwrmjoYwBGC
yQwgtwhWZE5Nh5NdA6TyT69NmqFFP+6RJO0MwNyYDxdM6ZBPxNMEs6S78NaGUGFFHg+wfzpkkbAd
T1cwSqfdBGd0hqIveKpP1bDuPtmRdVqYn0jUWKja02wJv6d40j0d0WNek3edXaowxZ0pZH119V/R
232hmA76RgSYt1RjQCLGnDkkHbNA9usbgj5UHWNCXnaole3X/50UjggyJjqV1EhrPHqCZLl0PBtd
U8Sz+sN9viaf1YgKFdLRPWl5kl6zgLr1gwnUOJ7KnkxqjD7P+vF+HF/0gj6lxT5wYnIrCXAUKU/W
WB8d2z3+CRbOa2B20eb4T4TjG6M03CMyQzyeJrMM3zyxTno3SNqlo9nxy+YNV6OWRrleANFFN4WX
ileJm1ThI2KM2VXmeiqK/0fM3Mb2/N01efxMqrsRCcZNjxeRrge3LKdsCIdnZPkRoPLc81vY+4dS
HVGRfwpaE7dVEkg4tdh8xWqlzyvAsAhAetDC4+fWfaHmEmO0QeF3fS9pIGaez+UmIevOkNEZassv
c+2hWLpVY3Mo0p9/jz1WPRSpCFA9UIyAm585BNlhgoKJqyx50s67LkYvYP8ZXGna0IsiOgZ10BLl
KCg5b1AsQViqLzuMvz7d544nhIySmKF5JM1q+orlkswizJ5wS06882MUhRToeatTIUyXwfa61o0r
+oe/qHMX4i9H5KdzNN/CyLrqzXBdFLoOak9b5PVxhECUNQ+AwcIfVJ4ozgKWDDRkjpL0/aOcLtGO
SDMWORKjWdjrEJQSoKUUthRbukln6Mf8wSf943tnt6thJW39CC60696nPj2tMKLOqpOoyNqE9quu
X5PPylYgoXvNeuKBZ0wnMkZ0GJ0iD70vZgMOWCIeAO53SYdFSCv3GPCSsdMJmhElRq8EYq13oUxl
c0vbA4ErH+EtrFBXw7oQzulNemwjWoxakRMpUeYX+ACleW4slLlgmGuCxRQYk0MJiEON8+r+8N4z
H8t4qeo30fr45sNxWx5QCEHrQG6sufqZY6lZT15ZKN6s7kGtMbYF8S3BwbIhzrubLmWNDpBRJCoY
agqaOW9WWERO+i9prSTEx/LEHfYZfXF9KB5TjFa5Nt58Hqigd5uhjk39dfZ4/5Z4fiHrxQ+RRJkC
CfshsZDkask7Wnw1skOqd+9Kp/vkODLB+vNAlU01yaMMYVmOsEvJ4sDNoFApvmPK2KGUJuh6saaH
hi47cvikowgWupWtfckxmjxCjJLIFnqlqjkIbbFNeBlwMHV4X2cUQx5KoqTRhPV6AXTTann/Inia
9LYXY+Q4x6Kep5WIzzdGtzKvZlyT92FVLI01z0Wf1joLRFKyTpeNMzo7UNAhVYSI4bTPxjQyE5sd
eNsvJzN00jcJ5ia82ULMtBQkbGEtPsZE5KoXHhPMbVQD5n0TD14LWp632+Y1NCXANjz3JHWwFQ/d
UMgXcW5o2lH6ZorR1poWdaXUg6T4GmOl8+bRelkZ7n0i07GHjAVdwJYFjC47ZyIM2kVo84b6fQnp
jS38MfTL1ATzT5gDhBni+A+TCmBEj3EfhE5KajrqeBreYwzuSCvozfssTVvUEQlG3qSyDYpWb+lV
AVUAbWQPmJVYItuIfBsMa8SrRkx7Y9j2I+mSDuhlFpEMoLByNlCQ0MZISFCRwaWgItQre72YWrD2
3ldHzGgEdrqVwvWe18A2KZoj8ozw9wsvbZsLyD/4e7goWPJ1/0CnkzAjAozszy4LrRU8ik9KLpvt
xXiwQ7P5tSSH+Qc6Aa/OEcNX8S9eCmY6izkiy8g/Dlv1+2FxPV3NgSS/Agd9tlUNr5bD36RIjugs
fkZ2qX6dzRMNewyfnlTcmmb2D8Xz/SPk8sIEPbTFsFYL8LI2PeAWof0FZW/l5YNDht7EH6ZvxAoV
lZFSx67c8iLTHZDFIcDqlsOthxElq2PPY4g+onuU6KGOKKFc1cVqAobCFshkdWUQO/r0HV9Z8kKr
W6no76REtjdLVLRLsRggfms0hS4+IxHo13LglD6y59mFYI8Lxfy+2PPdh7lXQ8xmrxWOiEw7fv8e
rMg2baVBXVW9gIM1zTgnBA1+KUkPxyN3+Q5HUkS2ZysHIkuke1j9uM7bNSpnCXSHqy73HEmZ9C5G
DDFKowvjbhYBG+wUxraf+qRqYxICzLddynMiCKvAlBZrrz7/mg2PtWR3Gs//uC+qf+JaSPVlSEN6
q9u5kb9UwS4G/kivIkfoWWrOi1unq58jhhltMqBgWAo6zlUOlto8JUJkNI74Xj41kjGXSYCNic5K
/LiuB0u5nBe8OG/SQxmRZ5SM3qneopMBq5x8BREJHlc+z5RP270RCUbH+NjZrVYhZBRzxQB7itYw
5QQrbdTVb8k6mtyhLB5LjLKJlNSfqzG9QbP7jX3PND3emVerJK7BUWwijxajblofK3S0ALSeTLr1
IbOwCcbMdtvXZjC0I8mWm01uNfbiQSkBXhCZvMQDh/7t1Y7UXVAuALVdQXpSs37bWTBD998jj8Fb
QmJEoEmKvNMjaoTOZ2+1DCzob1tconBHUxxm5q7d1cJ2DZOb6qCSd0e9ss1ZV0BeBxl9GOY2/1he
yan59Imdu55sAGDbVU73OZ0OPL7FlG3N0qIQHUbXG72MdNYFWzKizcJOkSbjULpv2EW2hpMHCnbo
Uh1H/bLewDrgTe6+x4R23O5+Z1hGbnK82+m80Yg5Rstk2SLL5QDPPLOe5K96lcdkxZ3luu/wibfs
8UhWYj2oGnmAw4cJ+Nm7bFxXSYsd3fdPj2Mgbvp0ROTaakMe0tdtH77uf3m6xWF0SIziyJsuLnK6
1KA0G9XsAyM6qLJTelZbkPxJ36IpqnEzHhoeV/AYHaIVsyxtaxzb5QInjzhQV+j9QmKPNzTDeVFs
PaeRyus1ovcT/Q6Pw2/3/vFxVBFbvpHSRSDNe1zM1nNs1U44qpYjXGxvlaZGRSDTU0LfX4TC/gug
2e4zwJGsW7gxkiylnwl+noEBb4npj2p1/+ucaAwwqD89U6Ft2l7t6Os4b7sV7cauN2lgV7EBWEm0
mu6PhmG97A5OrvAUzmTE/i3YbIcVlhKJulJThbM6a3tESnlnfvBmYadD9hEVKn6j85PzFuNfCRgE
1rJgv1KAAwfQyiifYPuNwe0gpOd1xz7cLNeIHKBDgi6I6HnGZlkTQyQ4R2SLUZjkutm8A2Q0gzDz
MYc1g2ZoSoKN1skxd8OnwTteeDEfT1GzbVbRbFGXDVVvpV1tPSQ7SocPRDGZvv2+KbZMIwqZ50t0
Z0qPtUvPxbZoibHnk+E8WbavKr1WotaIiMW61XZhaI+R0aJ+h3mu3sTJraVHbn8rLx5iEWznkTSP
ExkkVRcZY4tgmsE1fPuD17bFsxVsz5SuzEOhok+qU8wMS3V3xw/lAwU1Wif8H2Mitm1K6aT5UNSQ
vggFreCpxY6+1myxWKwHxltJtHplze372urmg9x5XTcY1dHrioIo870YNCXsEzIPMXmvAdUE6CGO
1eAoXbYYkzWSKM9CrFjSaxJ4pOIp9b/EV+giwb4WTZfZKZ8iaNtU1LE6BWghZmrPDtH2xcAWuNUx
sE0u/uJ02QLQnv8hx2j5Rs20BvveaSGBThTuo/VJW8rvARYX6qa7Col7dPcc0/iXy/omynh3TT4X
9ISuJhke1vbSnhnDAavtv7gangbffwrFNx1Gw1d90krtjJ7lGuCcD0vPRMs4RaQqsbsNOHpcgtPZ
nG+C1OcYSWENKMv84oFgiXZIOv+GAU0KoEk9ZdgVmBWM05sc0Z92ZL6JMsp+jpmkRtIgkk9rkLS3
XYfNm4/eUTTnANU39sWat0f0L1r/myTjAhbzor50c1wgAGYqoj1uKNQdQL44nE2bzH/JsNHiBYh6
Q0kDj6d4s+2NwUa+KNv2AV06zB0H5QjLjefR3enVTFLEcEZXhNn2a3qSf0cR8ezfWWNx+OI9OjZU
9KN5ncp0URXmhvy1YtsYPXeXZIVeg+OvXbOU4Bnw2numnenvs6Tsj9ib5YInaxmkJFFND8uoLwGH
K57mYsNE1cMiarWlqgSbV0Vylh1Udp86zVnYSKebHCvDkw1Gh2R65HcovkERrzHqFzzfF72brb+j
OtjYsPUkP42Um4oyz+IKO7WxcvSNQm5dMXESGDXGyzfJEr09MeC3zNjB3Of9n8A9T0aZ5LWcB9EV
HOabZPeWmtAh1WbzvIE5cHlttZMhvqpq2HmpYe0p6+wXWLoq5nmI/tAK+GXYp2AD0gQZ4PssTTpY
IyrMncXXTk46ERiZs9qIFavILAWrwMJlmK+TmiOOk43qykJS6c4j7FpjsfqBRFBcFj2dljeho9q3
zAB8GfS/vvtcmI9oT/btZu3bi92HD8BTzeJc39R7G5NnbE+qFBrqXCCPjaoZOrMun/fPcrKaNCbA
iIfgBT0gx1EBXG/tN/tzsaxd2tCL0mYKYfx4mtn3CU5m1McEGTsjqEm66BLUA4FTtJat3A0e3fXT
fSJTEjKmwRiW67WW9XkAGuezbV6BTxUWnKh5Mn0xIsEC6kd12YUSvZj1Nj+Gz8U7+jP8yvjgrkie
sstjQjRIG2ncthFaLaBwDRhT8Fae+YgGoZhsqE/qLizOwVFxYvXVmBj1TEbEtGtzlYIriFUWxrUt
nvWYDFRUSVEA/y+gvs1mSwS/EQA7PadtDiomsoWaaABeK8HLfpYTjF5w+JkShDE9hp9WRBt3F4Ce
FJDwOSaXfQpc1PvCNvmExkQYm+gLZXdtRRAp7fMa3lpjvaYvgSW+VDoJlrWCpH8H3r5cb26ETsEF
hrhZEfbWxj+AGrnRrXV+HSyU2QAlESG/sn0rHIIwUHDIYLmuwGlR4t4ho36rbqagsAF2QczamsB2
X5xo8q4HlxztN+niq7KI2rKwUCVRoyH9iDNJFGZD0dH7A2Nn4R8lGO5I/8zTGbfw/49THNFiHlqP
AYPEq0Draa0S+zV/VN3w4YpanFkCrs08ehaaAI/GwgZOIIwaN488fbCjH8AIaxRhgq4T8APM86sH
HEREGC68YZXn80w98vGhMvK68JNMSnLQWQP7JX/2j/ffw+SbG7HBSGMWza7etcTnY8RJ82VjWm7J
xXieyuWMeWCEsLlkGcA0BJwVur1elyRwWkM2N88ppmmNhgjLjuMoTqY+xhTpqY5EcfCzrPAyUKTp
iLNtz6zKJscjdwaKxxljkK+B3InYE0MhnjDvrYOKsZIP969o0nqNmWGMsKz2VyFG3pp6NRjZxHp6
mYjPHMU46XqOqTBmuMuFwUcDAajk6E4eIA6Jka4d69fK9W2eqqCv44/nCx8NTVOahjEhhtgiSzFn
pUggVtMlGpaAwqcLhcg5OSpYd8iwSUTd00N5LsggQ/uZzldT3ckE3eWozf1Xx/fNEZtIrK6x4mmD
Sjmyt6mJWnhpPBrkApf64/r/0Zc/rW1HBBkF5F/ESFR8kY53YYTs/CaZshmj8/SLx9pk27o6osSo
oCSeh3oU4RTxlJBtuDxWQDUY0EKyfpyjcg39Ghzna9D9WFi8h8wRFDavmGl5pXnFAhD7pvc4OJvj
yv1SlprBuz5qL+5JCqOigECvR0MLOutupdsYCXge9oKxV9CyeF8mpx2Q0WkyqikIxKgqdJzmU4Q8
PRrs7CvmGXXDcZwd3trX3tWM+yS5osJoqXxRZ9cigqiYpancGvuutmSKy/RJNFe8k5xUiSP+GG0l
XURfu9R4CGZLcQykXXaeKdDy3AZv3uNmdIg8LIo01KDj50g6tMvZLl5X77uvDrnLgrslh3dtMuPc
tDMhD5MrzrB4lZ4x9yVLpLbIL8vJ4eDXgMJwNdnZI9EOVVNwM8STZvr7UP8fa9+13DiybPtFiIA3
rwVHI4qikUTpBdFqtWAJRwAE8PVnFc+ZEboam3Wj952XeegIJbOQtSrtSrb3u+wTNZZqSH+5uFgs
Hj56m9ZXzgSbp8bdm/i6e+F1Hs+/OhORDL4EoATNRSwRpq1jAM39G1DzC2sgXrgfknPHVQZfsjNm
RauLhqN1Kb1r2RDBVV8Xn/dvwVxoNkExVf3dJUBLpFAEV9y7SvHjxhcwT7kUX61mc1/MrL+Gfm2s
HcM+R01krjccY9McZROdx/74uOCPhs4f1vffZ+5y2oiy3un4+5XrgD+aLstovcHBHOp9PeYd3Iki
zD2OQULRBRYEocnddtJ9uAo3o2jrLak3O1T+H7Vjz2nb/w9A9a0cc6WNrs4SSYFMDeTbRHSxzhlF
6J8mWUUV+fzksgrM2oSuwIxFCedmMoepYp1zF1DLq+GZfuTb87OGuYoGqdjmubRD0FjzRy6pDn+8
NLplmujoR+7tRpA2cU1ljCU0VoAtoyBTAP+3QLRFJNnysq+xIGcgqbfYZbYs/tUbMBHLXOeoHjsr
lpMRnirumJTYr8/2ol0vFC4wa/S+3tOQuc9Kg108cgJRjv5eEMXLHSwf8fYYknj9hQLrk/v6NniS
HZDn1WqFjtMTDW3gwqD69fkJLjf78Q2x1A5Aw3l75+1rcggMBoRI+KdmgV+2URYaEO0RaxRBlyEt
OXeH/p17J8B4E60ImjWRfmOotik2skLCpV3aX8pTsdZdjrDZd3CiFIM4V7XTKzmDUvA8T9h6hGTC
o4QDzGxeenqWFBEr2/61Xea+BGPUmfpARYEFx/RPCnZShKkbPCwos89iYYPctiH6FYP+GPWnfiEW
S2G8o10jHufmp2ahdvJrWIQyolDLRKzOPTnv41ppPcu+Pf/RsxoS7sTSzdW891EZcGoEo5FkBeJo
lXZ0Im+5X0ZbM7eRFYsTZwFQDGxTXpRgpYAZH1Z049TuhecRz7oC31qzuUzxqkRSGsO28Amu7vsF
G8KCB8XHdD3qm3SP1+ffhVETkdR5nkDWeEnMIRugeZASr1qJCRHgg/hujG0dC+2t5XYTcL6swYBV
GEQYtxEgcK36cD6kM2ouK3EdYwMV+Co+edmk+XTBREEGsdQE+0LHjspDm3xyGLaLBcg8OejDAX6D
AZ+0jPtCMyAEBdQzKERRpuXmnznQazDAg1S9nLRNSJcVrz3L00TbxUMG3lceJwYPSg0GdVoBb6dw
gTYv8EexU6UnIXj46dA759huaeY7947dkH2+Gh26ewPaOXC1kwcDc0lAHWRspUcR1N2X5dcOpZzA
1l2uZ8rBcYNBGC1oL6JQ4zhTLOtw4p2yp3OXGD+xc4H8dzBuMPCSqHqIi01l1WR92si5LX6WKLFj
hSnRnL+LCb9Nnk3WlnneGHlKH+n3i58+hxsQMB5A33QlwgMv2zPvZv37bJgMfsR5dC6vBSBrA8zy
PnJEvPkaHKfxYbH+Sw95ohkDHpjJHVIB7Dq0iTHajgipcYK8wTGe/ZsMZPS9JZtFSGHYSXe9gboI
GiQd5At42ye4khjcaK+yKbc17B8jVrc0I/iPHlAsWHNxnp7MnZtmMuhhpGGqJGo0oqCE3hlQU1ES
bvgtvJ4ZHt6aDHjIeZkJiQJbX58um47ki5KAj0jmzjPPdl1MHBbWwQ/UIs/PHc5u8KOCwBmLXcE1
LDt4yBtSDk5ZE51cHuAtfa6j+NHq7Pu3+tbMd+9IGQQRDKsIkgFmgmQPRkR1W1ljn3LmxC5o1JZB
ZQcgO/auaAyVYze0zQVe1BC+BI13+ExJXFtiQKaV5HOqV7j1w8rzKtsasDAe3MrCEhUSbFW8r/x8
Svn7JrIbjNNRGgtFhD0hQbnBwqglGJ43+1eTYHeZtfzkSKNGwx61qWINhq6Y2MZ9C2gnXkrVylo3
GhncQcUpNgoGBf1FvM3tz2TziTCHI23urkylMSY8IolXdBakYaqG5E5svw7wTrgR6lxeciqG8bjH
rOjQlXK+OQ0CScEHuRg+eDWmWbOYSmGsNI/yOL9qN/8HDf4xONxATo9qFrdAPtuAPZXEGOBQJVLa
BdCnRnmwGbHyDXPtNm10RPzwhZjFwrpR3reai5AmQm8/amIZmZYHQ6TRb3VyOhH6PUSUJxEB0ifP
CHmimKdOM8ccFCsQRZO7J8dC+uJKLif1DGkvn9npv7NCduLAkJC9qOmHC/zooIxEP6OuS6sNCY+/
Y7Y7anqIzINXgwU9NC/QbPArjJCtPUwWm9h8gV7HkGiWU6GL3hbXVLyxNNBiHNySvlx+mVl/cPpD
mPcwjeQuaujNczZO0xBIx5py/PeFnAESsJ8vHAd0tgnGVE0L0Z2mo5uOuR3RWdBiobzAqcYENaz1
H6Ylzrekv/tP/PoWw1yN0Gpawexy4BdmuzBwD7q8Z1rO4XljHDnsbVClUWpMegURh4S7EOuKYpAd
EhzcfYVmH9/Jud0+5OTaGREaAkIFCuHd9SjTUr/owQOPbB59c5AWWPNyvLNznFORFLUnIksNe6zM
DCLR2Awqm/eN4p1X2qZdiqjExXhXnfs6znbFTgUyt0LpOsG8XqmO2bYCjfJiN/gcEbzvRf99otN1
UMesbUvodBof0opYuwTeEu0bdT55W4Sk+Uf0XyNkx3AyVU9FsYOtv5wAWY6OjgDQGy3AvMDRilrz
HWu/Ta5PtNJMMdTluKLxoyPa28guKlIv1KOx+joYb3Qv7P/DZliedsxrKmiyDh4nCB23L9jnQFPM
iVOu04f0CF4VXuvj7Ja/qXEwwBE2RZxnErXGk9cdksCBm4eVXagJv35+fXGJ++ddku9vxwCIeAlR
gVYhjvKRnBz4mgvDvh65ADLrk5iKDEZ0C/6WyBjkcDn3eq2aSCWDvey601xtZSeyl/nc+HtWo4kk
JiBp5VQNTSiFA9ReEwxQYXhKWIKngANVc8UuDR2wkopFL5KJVZW/3zE5OudN0Ki4xqp/LD+s/fWt
rtA2tA4/7tv9XB3xN0mMg9DXuiDkpgZJ69PW+zg2r3vL/fWTINIHiX1mX4nG9Yxn7homqSRRMi2d
FleYDxaIUVEVoTUedeRqXgRS2NXVNkGm61bO86HclP7/zXJ+8sBrzt9DDQzkALKhqCIaCX8/2HgY
zlKqFiIA2QtWR7remrwNzuMPbAHhcvvdJpoYUPlNGgP/YZnX2dC34i1FW2AlGW74D8u7kI+QJN4e
PDbZbefg24/60fQw8lfa4F9ZrBFq3f/Mc6GPLkNxGSwUkqHfzGACb3GnlW1+jURUz9Yb2a1UFMLh
VYuQuPiylnQRE0ciBRNG998kMh+5EYe477G645g9oTBsGOBbRToYPU/D6w5+9Qs/0TLj6/4mkbmd
Qyck4RgkIi1FbhQnOFLmM6RbuMuN5zyJ3yRRXJ+cZp6dR5D8prCiDvnZ7Tg68ufrwm4X1vET76BM
CQZtdIvyXil15sHQZUm2UB0GxRNM+HfBdSErCPMyGJRGeq+DEY8PoNNxsereIHghE5tWR5GVwaRA
5ZtvJroCPrJXy7eT3r6uF1h2A0psO3op9/Z5e3A6XtpwruX9t1/IfIQuOl9rrMTCL2xXKExgVcUG
9jbWfuOCKxBHYxPbfDirRKO7Ns0PMDJ2vL73Ofj87Ucw36dK1fQciTgm0FlrBMO7qEl4Jkm47hY9
7z+MfPI9mAc8SUKrqK0c2iLq7g7y2/noPn9VH7zwfq7S9ZtGzNN9HUe4dhE0aleOs7AaEI+jWhvs
NmuNKCTCYGPppRsLUwXwaH2scN5gTwkMQngx0oXNrRrPBT2//R7mbZdTvMR6Rz+z43yob+OH7oCH
BWyXDekw8khzRuvA4iRw5mK+qVS26UW4BPIlk6jU9WZ4jHdyBVrAyHlSl3740CNNgM1ckTsQLI5A
+95l/Rk6w7r94EHbLNB8f3W2+yUxwqi3TPyMAUVEZEH8ehF4PbasWli9xoFR6rDfsTCWce8aFpml
Z5WI9xnXPUicbr9AYoI76DaPaROlmMhBbiO1FtqbIA9p8UwhUoi0eG8LGOfAQIcN5cKcu2vsdlj3
FGQgLQUZk1h0JRQsyOCmq8IeFyH52HpRSTS03jxmGSkcOKmlf1j1vv0Izia7jUGHRRGWBvUo2Zt2
+vo3xavfrI2BsvJSjFak484BT0+oXmHGC7v1+O8WB0RuoD95TYwkDcEygZMPdoNUknMQEjP4Ojth
4kXFj2tAwtEREoJ1GtZqUN85Bjbj0/6mJQNhRWmpnRjg/JGMEm0h9tRPNUaX6Fh4vHvDeb1UBsQw
cJjlkkE/tUMXh7ohpvUfaDjXLiKfB5n0d/9hV4qii5YpyZrBNj4JrdBergZONRs8i2TXRz34Ia4N
w/2b85vIYc7P6KUApwc5L54TJARZEhG9w9QuOYJmkWAiiDm9q9JfrehS09OjD3y6ar23CK/BfTFz
3bVwD7/PjUF2ZAwbLQggprUbxxselXUAcscH8nOJlyUni2Zzy1xkG26yZNYSvyWzo7aJaoZd10Jy
j7Vor78CL/xMyNjbGQCIu4Zt9tJNhDGBQKuDC0OyKNzJ7sWO8W4FgBksTzpwq/kz8en0RG/eyuR+
Z2UXYb0K9FLIZi2hkV1z32qfl8DgnR6D35oRaJpaQoqwhXf1hmlo9Lug/cK+bx9zKa3ftGHx2qrB
AEvtXTdsR/4VOODTVktMKbdLwVl80laXeLvbcaTOPrmTz8VgsSnnVXaN6Rl2drY1H1pPPjWPTvn8
JTifkc9dXz1XgvhNTcaFPJtnqS4NCAQpgeRcNm1LDl/tB7CKu3ZcmsXFiXIMhFwuuWieNSoLS6ne
K+ItQ5KB6+3AzQ/OETD+phYDIuKYYAjhDFGl03h0y2lc2Rgstohup66wP8fr0a53X+Pz4pD7XwZt
HeK8AlTCHVy+2dfkNmDLUGRZ1H5oHFrY+s8XXgfaXJA/VfL27xMRJlg4zlUDEa192wCMaFsYMdr+
tQB/pv3Jo7qZd52QdzIRWYuSZDJX4pxqwuWKWZWjvqpLct0Uv9LN+flntFg1qXNot4h517SgyTnJ
uZZYXZ7IZS5Fb7SJVDaQGz2sT/URCSllhUSGfUATIecCzqRsfhPFXAcx7Ov4IkBUSrKj9Ihy/+GT
c8VnEXmiDXML0iCsS9OEiNLZbLtXw8Wo3GGR+bx84XyIOhHE3AGzEjOtVQd4BvUCickzSb9QFcLc
Hu0hlN3aJNK+dlsnPbpuiRl0T9hdEeaTZ15P89xVUCRdxPo0FJCQmsFVmdhpbERioOkjTUaVqa1U
xOE5QbN5H0WWEY1J+J/KUulf0jS8iI1Jb5u3Dzo3QFNv7dtfuyuaUDACzPmGc07XVBxztIpWJMNQ
QFxKnPf3kWx9sE9n5PF5we0Ymg1Bp7IYR0UYBDziF6oaYuDNaXv0QHftBwsVDCdInnP9r9mv9X2U
bPCZIfFratn/HqVu92c4Q4i0j6Hfu6BY/dxFvFzKLbZjoXKiIRtnZkowIjYwcL9jonyk40qQ3Bi7
2lfmeuX6GO/7RR4C8rgilGVI11c7B6m8T30PWrQfIdhJHM7XnQOB6e+hLsjEXmWzFiqJnrh4duvL
2vf3Efh7f77ZA1ohv+xG9v5qiFefymTcGmFQEi274AzWp1OEJDF5fVzJi+CR4z7xVGMg3FSEc11l
EIPb30pYbRX3u0b+EQq2WPuW8XD/JHm2yzL2G4oehuiww80/hoQuQnOtxF76PkELOEK93E5+AcMr
Lk/PnKehyGhIkSSaDNaZ0+xQi8TekADBigBmZXIC6RymHYue9JWN0gzPYOZ80qk45lTPHV6nywXi
4ER1D31iJwt7F2CMbXn/POev5rdazEMYGEXRXahhGvsDGhQxMXr/78++tFNFmOdPDrIYhFsCFHF6
2Y4Okq+fVuoH9t4vwi13uGvWx56KY57CsJH1xKRQg6W4meOU6mLwQtsdvLdquWreF9zx8TmmRVyz
7xNkgPucXE2MSEBBFKpzB+t/sIOIUkb6T3R3gE2r41diui3RXd7ZzoVHU9EMjg9yGspmFknHl8HH
c4zljemV6DzT55gI26ZeF+ZFKUocaXO4OiCnQIMBB0JmI+eJIgZVdAKP1eVaDiPWvMCBoVSVIDi3
6TDl3nwAeQR28/04YFXzJ/fbzdX8p9+O7U5XunjoCzPEATqtK+DLIWvn89z2ueLxb1IY6MhHWau7
HBby4rxnCcGe5vBJJM8iQe9E6NDtWDz3lv7FP5+/f22SLRP2Zl8qtYXzbGsikWA5nmmvBioIqLl+
cT7ebMlAwd4M1FVUdNawVD3JWOtVr52lYzvYjvgs0XrVY/Fkmx6Pvm+u21SfimLApGsaudOtTKJP
miOGyxhDk267XQ2Sy201m0XgiVoMkphy1mB/Rg7bODmpWy8U2wFvGSc4mPX6JkIY8NCv/VW+tBDi
mBURf+qLw/mVA8D0pfjDFiYiGJDo1HLM0hqf5wpbWITu8UIq21wa75K9anQu9cu8tX/LY+GiKkW5
vpr4RqinKWtpUT6VZ7usSlewnOi87ke3u5Las1IHxPpyiclNJXGL9um+2jf3/I7aLKTkOXZmKEia
HtcXF6PuZQdUoRPTbUheAh8zDiT/2O9RTHYSTwO9lH6MT5ghW67caqkXpF3Cy+f25MwC9uRsGDdQ
P+dlqw2JdCxNkl4X42gj1TSQL/3MedZ5N8VgMMeqNFwVAV8hl53IwljpItotVs+rqiRc7j1qQfeO
mvFVtKw1zvGAo6Z5kc1mmYDsrCP+w8PbasVlaZzr4ZtiADsYEwvjGalcSNv0McGuy8RWT8Erj0Ju
NjOhaIaC3AS4LXR23bneho3SJgWujR0+Kk7lB0tlny/6vUqX7tYIalEvQ/1E+UyJ/nzfeOffw4lw
5s7GSacHal5J8GJAb7zZ6vYW3u6+QW6rdnubVucXjrr/q2fjWyxLslFmUtVgG5Z01MpFvni0+9BW
12iroMtF/qoAPDngW8Vy8ub3gdQogYQDRiPLpvMKgvVbVucg/7/mkp/NWqiuIskEfjw07TDnqSkg
nwiGmr4bnuzqNgLe/U+CdWKrwxeIUu9/vfkH8Vsae4yxHJTtebhISC7Roly46j/oiGpaOugj4Mia
fUAmshjPyTpb5agp0GyzSUJHv7qqjCbayntu3g8p1sL4vBdrPi8ykchgWFIHuTbW0E4hnZfL9sMK
9LZu78oWijfO53i4ryHn0ykMkCV1GRSjcpWO3tXPF6p3EDnbtbmfi4Gv+JyOQnaFhFpwhqcG/LIp
Nugs17ypwXlMnpwcE2vlUaIqbY6Tc5Cmi10UiTEGiW55Pjn6rMs+kcT4Sc0F3AXapZeQTDo5NFI9
SuRYPRf20nzwf9h2ul0cMvcA75PXZzOPmxPRrNvUatdUvjZQcv2+efeOQ0WwSZHY2SIiIu3V3y14
sMW7A4wTNabnMlAbaItz1SRbrEj8nK/p9P9haMghWbUfxcd9q5wtPIAV4h9EYbfLR5IRKaUFmaKP
CB3taVc33li1Lfj2pVxlNj+JNuuPfktkk2itcs2NSIOZvoC8J7LRLz/61fLyYfLCytuV+uM9n0hi
MCWp/zlPrQArBSocHkXnl+4NXUmb3LP22v7X/oitku1zvxAiNAgVS/2K6hUvvqVmeu+HMFAjF41a
9xK1JbA61NvMy0Hpd7p9VEpxil4Ozlfl3BuWv8QI67rIEtzQBp373nuztMgFafv1FZ6Gt9I/UKXj
SJyN1CZnzYBPVrexpfQtvanSFguuh1sLmnoca26UrfCOk8Ef+RJZojlCVuXWHl0KccofBtsEN3NB
MEQn+SBxe+td99VXQSmE2RosxEXpx3KcNe+gecbMAJQmq7oehbg++QO1sY+LrW9rXFhuxEh1umdC
DBxJaIE/BxZ0BpG96oM2EaxryWuJNzJ37f/WXhkgagJJyhUDwpLM3qy9j0qzy9I3Hx10pSZ2/DcM
2/oEhFTGrSkod6MuwlzX8A4R18XEsvFCLgJkm+7b6c3dvXOO7IbM8jKoWhHTF+XFKVbR9pJg6mu5
3OZOZQsaaXwbTuI6s6MNGDezzSe3K/a2YePeL2BQKTwHia63A55pb7PG1pfN9mJ/xCRdLSkpvJst
ViWRvbfnA3fqjOOCaAwMhefezLsQMLRx0I97eeU9YHM0K9PvePv3iSscdBJWt0odvmPnbdCrpnil
VzxfLddy0TmFqO1w/chtu/NXaAH1f3b20/7p7LfoSH2OwOEDhg5/9MXtY+di43lmL176q99zAurZ
zCrWsOo0GkIjP9sVFF8aQ6gGkSKVsMAAc7bsnUvqaLEnZOS6tF5WNdatr3e8/NJsTXoqmLnCfRdZ
jRTeBIs7jeQxwcDHaSMOIF9YtW9itcFoPS8lOesVTqUyd7kKM0uqQDZ0RGbwtN2c92loS2d006mc
qzXrFk4lMbf4HDc6mJKoJAt97qqdN3aHs1wprrQx3u7f49k+0IkwtlMIvNqtWqQQtsYIUlh56Xu0
1Y/nyGmXdmHgzancBVaCnZ1H91GxV7m7wMXWDcJ792iBlr3N09/B3GYxQuBd1FTpOnKEfTYQu1xR
FqP7+s5G0lM5zN2Vwrzqz9YIfTFGtt1W9h5br3zDdskKbxudz05sXul4Di+mMpmQpW2KLqpG6Na3
9oeXoBiAhu0VlyOdZ6K3RpwJbFRq+n8mum4Oiv8GysGdafNeauqA3PtQjNNwTsZQx8fCAVrbzSbF
LDY6diOLtrV+8muW9HPck8b4BUlXVHoUQFpQE0zXr1ad/6Nc7TjWN+fmTT8QgyhW3DV5E0rSUU6X
wh716DGyA4E38T03IKRPxTAQorWW3OUmtb0XtCZt0Zq03JOnVxfUSmAUWvMJqXnfikGSsZeSS5LR
b7VuHEcD8cMz+qu3lRdp6L/lZlXmfNeJfmwTRn/NMkyAQxxYlCwvX2NEAvtm0Bxx/w7PlhB1HVNP
uqbKksb6HtKoRZICBsNjMS4MmsZN7PHjGjnPK5TwE/ge3AzOnKc8lcigUyMVQlRICrzGdY0mYgEN
CwgmkQnb7QROQXvWFifKsQBVRmPbXqmR4BTV3NZwiC/3D3AWjyYiGDyq9U7AtgFZOgotqTbaKxh3
WjvGwtu/eskmgqh9TgApH8UsiTvocrWd7Kmw65rQOdo1l5Vtzquffh8GlJowMrogxvdZdwGBl716
xHbndLs7UPYgbiVo1s4najGgJChCk/SCirfK+Fm+SVgIcZacVHSQPOHyJvIsj4GmKOoa1biZw9p7
346kgjmgggx6A270wFOLgadKLCwQHOAQSwcsRaNT+MazsAJM8AqE9Lb8AeqT82NgSQRBdGE2Gs0Y
brqjtF/JzjN9ee9b+WzmaWIUOtMTVpRxbcY5xCChrPqnzfv7dokxDKw6fXBRkXy215F/XyQPmVgG
yC4V8k5MYRlggNzUCGVlN6q95HFdJgTB0H95kDqDFVezbhVLhLiXk0DUJboL0LFxXyUOHLFtLpFR
9Y2UQESUkOsvEV0TdifzLGL+ZUTF2KAz1YZmMYgUDlgkk4LxFxFV4ONtXHrLX0+x7eNhBPmSjYWk
/PzZrMc5kcmAEzY4qk0U6rjFGP967x6GRwEU/zzf7+Z0/Wns36ox0NQ3vRxVFyoGo5ug9RtJ6WG5
NnJVgc1rrqFgcE8WA0zn+tqZZ0QPR5DxS/uArLhB37w5fGvDwFEs15oUVQaFPsQmp03lbvoIpL7K
Rj2dt6X/teB7MfPg/i2TwSXsOKrBXw+tkG481TJpImK42Y+wJAfkqzlv4zzefgtjsGmUGz1qMihI
hW3i5f3bNJsm1v81Ol1kMKlvr0mSKtDF8D7QSr3fL/MFzYaj76/AfjebI27WfZ6IY/yW0lSvwahB
nABv4nR1y0O2rl/A5eJwBM1BuoHiKCVHVtG8ydiFeI3ybEA3BsZ4neDt6ewgsY+5RY6UuRdqKoWx
hB5TBOm5hRSUEiwk9VXiKi724XG0me0pnMphjCDJqqsyVJBz2yMDspHjEv2wmPf98QOL1HnNoLPN
qRNx7EOVyiNo+M8QB+4dxwvhTxy9rUFa9LBshh2aFQyypaMMZH95G55KjTy5w0ONpakYCV7km131
Cr6j+0c9m2SZ/ibGcs5YCV1FF/pBe2dzxIQ9wTpYNA0BkUFG+mk9cO6dOoddU4HMW6b1Rqqgxi7D
+5D9dCDqO7yD8xcqDFd3syXxZl/YmXdc7veg0+/t5AU5Ps0GQ/vZQiOrK7luTh5t1M54LH1ziDD9
YczbVGq9INcFfthLjTYQi883OIdvUwHMQzTkbdH2JT1qb3OxM5Eo/v8yG0pvvNdoNv0xlcW8Rp3V
5xeR3lM0rWJwEBmQ3FkeQXgrvv1MXnVSLEuM279UAa8FjXeK9N8noYDaXHutozauYOe89Zi59+11
Nhs5VYwBIPmcRZfh9pXWp/cIy5/3hvsAa02waZ6blph7BQ3DsmQL2+jAHsCcotFI4tDDZTnW7Qp8
TrLX0I9mpg+mwXFiZz3KqSjm3DqxbYYcIzHHNTgG399zB6w2ruWfHUwuc+CVpxVzhKAejnothyjR
f9l8qMfU4+DqbKvOVBkGv0etwdh5BgnloXMxWUAJJTh2MP9EfH8aBrotStBvhBDhUNzAwtYlGnT4
PbCzwcVEFbarrR9LVUmsjtqz5w2bY7T9RX7SDifMrH4Ni0Xi8z7Pf4Dkf1VjO9hGcAD14tjiVTpt
PHAuAgv9J7jIdHCPl/GYre9M9WPgOJDNTu8l6AdijGOxC0m4yiI01xPUAn2sW7QPZUW+QHwuPNFu
5k+OLc7mMqfyGdSlUz7JKEP+4KNjAaCIZlVEAby3l5oD6zFPxTDYa2iNEYwNzAVzLxcSbhpaL+HY
5H8A3e8Px8BFZoJtIqmgC9Ig2JpN0hakkgk5e07pN/bqC2N0u68Y2wE4d2HO+5sqx2BHCV+9bgvI
hbkA4823biF+XD54YnhnyODG0P8DvWvH3J0ssml/NAu1QVdagq8G5mGfds9wdJuL3qa6MVBylvoo
k2PohqUHGyz7K0j0g6cY7/wYLNH1IC1L+lgWJHtSUQG5Da7xrGPe8fnXOli6Zq2u09ZUYIKwc81b
fqQrTA2MD3D3LBvXO9o/rux2ra7lNWYkOKfI0ZClb9ZzTQDiA1LWnrQOV5ZdebG3BtUiR8786/+t
I4MmKBXLrTTiJNeoZPYNuQq0icJBLgsUmh/nBtVw/j7G2UmMiY2wRM6j1Yui1UI7ypqG3qMbUSF2
n2Ec4+eT//DmRu5tGOPCDVQ4V4IdYxVLbUBpmp5rPzreEq2FYN04CE+0vx+M1dxqPO87MgiTXsfB
KBScL1ozsD9WWWAP+8VGl/8b3dUQeujswg7q+x+V9x6xVM+ZbJTIbkBJzAaDBhJv7fGXD8qcBxcj
+bwjnZVmSqKpKaqEiFZXGQfSSs5CkFIVN6OHFBG6DUjlvGr+Chqi7ZZwtJs70qm8P460MdWMBkBg
wlsheXghR7SGO4NCNPtR9FY2BhUtNMLwcjhzXhimnw1ZU6hzqUm/6ylnZdQN2OkMo/XadwMN6iXv
2s9Z51QEcxu1pIol5SLBOh1n+3H1DhxwnnWOpgLYx3u0QlnLIAA5LxpkoC0D8TPmn1zMnGCfEUfe
HIJOxTGmIRRd1QgxjsysSRei1/wXR8Bsj+tUAmMMrRb1GP+ABFSNUbn7IGfqAYFE8L7RceUwLzbo
yLqg7SAHkf0JzJmRffSNHVwf8BdwRNGfzHo+U5WYVzuKhwxprptKDoAx8yQfrHm4SryM2mxoNpXE
PNVtXUXYKztScEK3oHQBRbvaUOSPyArMvg6f7X7OOZhKZB5u0+iKGkkVfK6KqEc4dPwXjXNN2ZxN
0ZRRql0hoqUNevAd4Y0jY/2KHond18v9b8Wxb7aqkJeVkhhxjwMc3Cj2TIm/EHoe7f5FHbaSUAjn
S3EO8I20xhXrlzTxjZ5Egl3HdiWBTdLIHNkp++N9xThAxBYXinqw8is9RLB1JKClWi1s3jaH2Vze
xBbYdyPLMY2Me0UzHqeTbqugqQQUPbjx8RFbmbnWPlvKmMpjoEJt09TsKBg5J+kkfhWkXm7RqXr2
1as9YrxosSok8lxFZHf45F413mdk8EO7jOp4Hahw54rdTZSxkYcbc67cVD8WN/pqyGQRloLRicv+
YtO1auenxwVWyaLLmWP5PEDUGezohmCQs4hayGnTg5rRO5rO3ie9//zJcWdmkxNTxRjQuJQ5ttYq
uGVgd1cWl5/a2+d9a5/1RycS2JzB2GFlAnZLQ5kN3l1lERMMBx/2dPIEbQvo3PMPVyxbXfMquxyo
ZxMHudaPo5TgEGN/x22G5ME7OzMrKV1aiS3++ouj/VxHS+SrUY3sjqpmZxno7pDm4VbV/oM3+C9e
seNsURaYmhDe3hTkxbDSBESwH6H7Bs6WH659WfJeZg4EswO0CqjHeyOhHk39FD8deHzSPJRih9hS
yagzNOpQOy/gX6TueXEhGxKHRAmJ2oEvvk3hBPBuM/ccGcAo07RXQAlBTRJbrsdF5NDF3T+wbHix
Q+fOf3md2YVPYtef9bHEDYB/s/Ek51hh37CGTeFLQNUnD6o4bzS74ynQrlqVyLf7pnmb9+gz3KVP
6bFYAqv+P1wEBkBKXQ7PVU/FOXAST5sX0T9ZXiLZYUGCPQpiMbZO3ocU3uVjkwdGHYygiL2hMTIv
3nbvq0ffXa1uA3pcpjfO88KmCyozVobcgIZXNNWcNpsAZebCXViJu+Ptv+C4BiYTo1TnphlV5fbt
gqfiAekBXl1ntjI/gWM2PdCZBVoOaBgEtngEy2BUf0Nt64ByAe9tmc2mTkUxEUp6rspBzXHN0NMF
YjLE5kjfhliC+mQ+EPLwhj0p2NaDXT10MRCPSogHLuzyJ3QTR6EsQVEQQniZUy9833bRIYUIhnZW
cIKYG3PynciCzQt0WtJp6QBxrY1ENVLj2BDdE4xYPvnk9SH/Ab/rMLwesl1Jmfm5E2ezJA7Tw2Y8
lOxs6L1hQH5KcnTgqE4Qky8EARw9eQ6DyfgmYJ2JBUGh2Ina+tmN0GvPS09zbZTBlEEXDGxZojaK
EGNcKP4zOkcc7iPOc03YfU4SUp2xVEFO7Z3QPIK485ihEh04+2VDVIeguGq79iIVbF4ygmcuFpPw
6MA5OqYKRJ9oH473scQSNLwK/YJulvX7XeD5OumxM+XBfsTgA7mshYfP7Eq4GZ+50tHEbiwGcsBJ
l9ZZd7Mb5LO6JcaQlkeaZAJ/xdujhlkkaq4cAOeEqmznk6BIpSUXEBotG8eJV/XXCqT194VwXHaL
QZ/e1NVEoRfCeX9d3P/Ts3Wa6aEx4Y7UGHEa0FSPt+mX2xA9aGjXClyOGB6EWYyf0glycLE0iHnZ
aEgpbXsEcT+fHkDyhA5jh3NevPyVxSBIE4x1bdCPskYQ571vrvvtco+pVcF/bOzeB/MSxwy494/B
ksFM9bS6ZcwwnVsvRwc1bPSckHLhote4cxX7GQQDlJOM8/3o7boD1hYDMKMqDqlYU9vonO51hJFf
+VSZ94UYbNdToP+j3Tp7wAvoHXG7wQqxf/r5Oni2LbxxH9xZTwXTuMB5E+liNp9hXvoWNDQCQKVB
AfNCtnuwMPkItEpC11OD3+2F1/4+b6MTmUzWsx2ueRAkgXzMl+LoPw4Pb+BlcAvnsqXu2OEAfh9e
J/d8fDyRyVztOLv2itVCphMtN2Vnj0T9lFYF2H7pskHKlMmxl1m8mghk7ntwbXHoo0VdwFAlMgrP
Adbw2felzAasEyHMbU9CBRxaMoSotvgU7P8qCpn8eeZ6G4WeJ6aOP0/ZpZwUBDTH/mNIHihD5rNd
P9OdGvcVmiXBMScimfutXM9C3CgQidnajLTj6adt5xtjCQ4Wuy69HdcaqQ5/3OuJQOZep1ZbR3Ic
KtjU/rn4evmrjvuJQmwuwxiHWhVjGN4a7sIFG0UL23+THaSQFw7PHObd529l2ARGnYYiFkDiNqfk
amPRDdqWtsi36mgSfoJf8uMHxK7onjNeqz/vTrPJjUiILoogQfL6hD442le0fCIPJnkLMWTJIwab
j8YnejIIglm8S6+J/8PZde3IrSPtJyJARUq3kjqqe6JnbM+N4CiKyjk8/f9pDrDu5uhvwT7eXWBh
nC6xWKz4VRUuDVNoMfQTu5CxhO/B/LRr0A6HRabh91XWLqrmC5KSAqkqDQP/qIkD+mjqv++eE6/e
cU8VjoKIFfNJ4rmA6AHO8k8m74KypEkqK9cS1PlUTAl6PZ/5wzneb+FyAq/j7U5sd3IVV8UO0/1a
WmDlZTBJuYRxbOZxiqf4/dOcgGvOt5/66iVK2kWPmirJZtNzBnRyu8VYhN2DM5e+sMZwzVNZdr8u
mCjpFWalUZj1kBj/rX603fwBm0rXZhL8P48AXiKmudk6fceoXWD3pkgoQlNiDSd6Q/w4QSgPD7Cl
R4GdR4/Yzbjmii+HPfofitIdKTWmd4wzRT85vHUHtEHB8erOc3VqLQ2w7Oxd0JLuq4pazB1oQAtt
It4bclLbJ2iWHxggmmzQPP74c8XlWpxEhj6H/7FTurNAV7KwNAVUs/e9fUJPT9p6IWawlQNWsBwc
9eCcnGHzLfpy3D+jbP+bO8njHHrsp4fYgY1aiWNnch8txZ/PkSyF3Re6Etc4vxfvx95JD+mzt5bN
+X/k9H9E3h/NhQg1ZRYAUowz5/G++GxUW2eP9tRXYCFuv76Vw7yL8gUdrNNmzZTjMMZ3LP6bV0cY
K3prsT374vre5emCRKFXYRqmXEO++94Ucyfv0eudPYbYrQjKciLjj6C8l5ouKKVJxqciA9OAOcAf
4PcRYym95615J8ve8p/b0SEiF4Q6bIwXvAAhnzzz56DFbOt9+PwYUWdtg8P8cC+EDbMCdMAa0OCA
WA0b1D6EG6qd1R0y6SddPDfU07Q3ER3Fy20hmCX2/yeiyeGGRZnJC2KJkx1+I9VZG0dHNTdi+KWE
/Z5owkmGYs0vnln0gaYJDw596ipT5AYIEWS86rVAnNrhU288EK3ybLQ7MsvaahNwcAZFPbVixcbI
Nebyxk2zclNYWX0s0rVFKotMZpRh/Obc/UUlyxoQbGIG0laconTexByd81S4Q9C4sbUWDywe+4KU
pKiLsW/jNrbFSVC+q2nl1Iqyu32bkr3+T2TmKcuqrSg2ldMyo13w3hx4fNLqs8otz0xTpzQnF3OE
HWKuPIVFYrYCplmahuZi6SXYVtuRubR/qmr+OphHDBzakrDdkfhgFW2/IjVSnPPf0Wzd0k3IpIqh
gtfvTtNY18Q2qJH0MWCxW2XHZNJWgqnFK7It1VLZjGeS82tVX9SxgSzNKW3ImyHY+EBZyu9vX9KS
yOE4Cna0qxYz5Jwv51FpxFoRn+iUOSI9M4NifVnIMUioXSG1xDQkq6hqmszUP87ht6egEKKKT/pR
CdzsLf98+yhLInD5+5J57o20IKIv4xNTPDppuyzhnpWMx4Lmmz4R29vUlk9jWbZlYkmpSqXsp10m
nZG10FUDNZ00nxygyt0uS1ckTU5Wv4saciH/oyOJWkbHkMSKLk5Jcorz2uG0cVn9uQwjRwnSLXrs
nKH4VcdrinFRMBCqz736hmlQybvokiQtGg5dlHXHuq9dXn7m6c9kEt5tPi5JOftD5/38Fyas6kje
GCEUUZbeV9F9zTe3f3/xnjSkGHXdhHpX5nNe/L6F5QFBHYn4VCrYMFFt7OTIbbJyiEXRuyAy//0F
kY7ncaSWeKpx5gXxT24nz0ps1k5Ljn1D1wKVtSNJgh6kwN6046zrxm1GMocbtTMPtfla1DszV0/j
ZN0n9NlMJjfsH3mDIntdHgp7M3HVi8K3tHpM2wOzXFtx6+SJojuKsgbz742n27xfsufM0FTD0kwY
SktiS5QpgVnr4H2WuDZ5U02yMZqfpGcOIYdaewnjx9sEFzlzQVDijNXXemQCyHOiVeA1duGJBrWk
8XibyuJtX1CRngbjFhsiCipN+ysLsw2J99T+ZAgvKfoVwVp8HQYaT3XsRtKwk+xasDQ+RmQYoZ47
Fvyw431XDz9uH2aZZX8ozF9wIboY6Y/V82Udn/oi3xRVKjwtKFzRGNHmNqFFhWJqOIxq6VTV5g+5
IMTT2opqtYlPtngLROTG/bEPWlesvA45s/qfwrygIz14mkd9aBCYmTQ5Dl3vZp0/RL7Vl7ui6jZj
4gbJd66+tG3mjoOPKOrMRPjYFPU+G1G9yusVBi9Ky8X3SI+gKg1VaUwwePAYF/veYM85wejust2F
DXAit7m8eJ0Y7UVVLPyz4NZecznuqsAkXY4nZydOUR6rbnL6YuUBSMHafyy24Z/qlMEFsqQHkGFg
Zj8NU3wyWP+l5PqjFtXbXJzM3GtLcwvMY7PiC8lx6DtJi+rMxh9KdUN62VNswRnrQDK0NLcn+y49
BuUXwlrXKH0zzz1db12rhteCIVdfb/N0SXLhhlk6xhwguyzHPnlvjylJMtAmD2TqDnbebIakdTPa
rkTBtyl9CIBMndSkorg9ZSqPPCNbq3rsbeMBkcuKnKxRktwXaxQNM5FPO9lJ42v2eJ+EzZmkrUuj
eFi5vCWZ/MM/FNavZdKO4zTiJIlP0YQBc+Stsh6G7Ns/3BGW5KCDfV4m9YEGxrjmaYpX1vQ7Xed+
WJ/jvHSTqV7RyPL4wv8k8YKSdn0aoyIkpGqH9zxarh4NGBnLNnbgkSr1lNr8GfbjORmwMSdNH0ah
uinLHlmSP3AxbZSJ7utvdZu8xKLbhqEyOgrbxf1X3k/7kdZY0qkPB06ayVEsDEyY6Jpbt/yQNBuB
LqOoAxiSeuyzMEnbCJ+f9dOLMDSnjXbV+EOxsFnIcGsS+62h3xmp5fOwcaiirejnRcFjmqGw2SEz
5BItWqaLXtUZHlMaxDsF9ZxDl6faqzYp5V1FimLF7CwKHzNttJ+o1LDt+e8vzI5imoNQDR3Cl9S1
p9PW3DYZGpf6olT3t2Vw0Ve3LM2aW0AQtclFh84cNU0Q0MqDh44Uu4lZqK8kxTMz2ZFa44sVVhsz
6LZaWj/cpr3kKFySlqSy4c1QjKUSnxLFzl1mdMwdOrXY3aayyEyLYWbHHGNrskOnTlzA1zOg+Ity
fsltc6aYpHmbyJKEIGOg4Y+BoTLyLuApoPBH8gDubdYcJpYdeFzt47atHeAZVoZ2LbHNRqXZMjCU
DDOHJO8HCce6ZBlBIK/Gz2ywXDWvxcp5lph2SUOSQLUhmcn7+Twh4GPDuZkyb9UnXWTa7FpZTKea
LUPFrDJVUyOxoZWaYZuEb0VBXB61WyHWLMciyy4oSQpktHEVRmCBkvbbyjKHdr9v3/8ivy4ISA5T
UepBzEPwK6I7pOOcOKLuqguzxi/Jn2g5EwFjOEVDzlqCJFF1HrutSrPtPxwGyw1NCj8J/otEx+jz
pqEFDmNXj3mKrQ/jyyReb9NYvJELGpI7FoRWPCYcQpyRl66OXCiDFRFe5BabRwSapmIxeUh6VzdJ
ZaVxcirjHGvvml2jPZZxswnNtShBnpswm1fEOpqtIQtKbSrH6zrAuGVmt1AxddQ7KodDR0jce4rR
2YrTqmHsd2FAXZ5gyr+OzTPaGJzbRFS+0cWRl1OSbpiBxTQWMX/f5vOCYF59miSYjAyDGGtE+bSr
3H44Nonp9NZKCLvMAENRlDnrR6H/rg0WCbu0HVoiTlQJvTDX9yJ8QdttCTx5HrxWo2MOR8I6Rw8L
NzKRX/BFTx2uTit3vnRa7MdTDXgaiglX4fo7IqZ0lOXIMrCKbBuysWPV1fKXv2fpJRH1msiYhZYu
OhAZkdoCSHkTWbHTMLpimRfkV0f1QodtojDL7zNsLpyAhA+RxcwUal5gn28GnOTgEYiylq5xbYmS
rSLfgVQ0/Bsq3V6QGjXgS6CE79iUhHu8LbYK841+zZObpU0qXOi2piAe0jC3icqaJcT6l4Y0iKeR
EY88tdGPLOtyZyL1VyTDcreLinDz97d1SVJSNHZhppj+h2zEmKOCHIxPiS68UCjebTKLPDRVBmiz
oVFNdqPiCsN+J2XEbfVq73Qdb/dlt+ftvWEk+t/HJgjrUG5BmUJFUmL+lgvJCMbeKkMB/ayPL80+
MT6t1bQWlLNBFTigmOGuI06TCChZl7RGEyanhJuZkxmq4Q52tRYfLzzWKyqSaqJJUVIlixL4TNsB
oO0YarMZ8pXwdJEKbkVTETuoplwsMMqqVJRJJKdAQVpxeiqrs9WUK57sbBElucZinz9EpKOgayxK
rTCFrckZpu718TPtK8PjorGcSM+TTUNayxOTWIkglw+HXLcF312h8soIwdt26mxk2akyRB4t603e
9L3H2r8PgHC+P3QkDZEQO4zMDkzMCrG3s1fOesfOB5d1K0pvQUGAkIVsiWkYNsYdXYt2X5X6FFVV
csJEz32QNlAS+p2aqPuOKIozxvxw+9kuMlBDnh2oo3kgpEQPcMaKsypLTk2qbhEYe6T9XSdsRTyW
8nsGhSpHeoIiJ6pLHhXa7Cc1qXGsfgihxBUggZJkw2J65krsjG1w11vfe8G+hE3gNtORm902FokT
f7KVDamLFytbO/mCwrr6JOnkhs2NAPmT5DRUmw4hUZztZzvWtdFKuLJ4pX/O/mGAct5Z49jVyakL
XoZA3yt1j3RX7mbDNm3/tmtodsUMahi6rSJUR2ghqS6u1g1YWySnfCTNa5sm4lD2Cnc7RVddkqbZ
o1VY7VOmhd0GW5qFh46Ab3qvi8eyy+wv/yBdWGlv6pqto14kPRszVZJcTJAu1UBLMMU43YJRL4vD
FePz7mDK+kehjGIzAqZUA+pw/WysSW0mm4DHwYRmBSTDWigeI6scvXis1GBLRb0L9HbX6Zob0J0e
/05RBI6f4+Rx4CvCvvSkLr5FXkCmTV2cDCoES9SI6gBL4EO+ydMVl3NJqi6pSJ6egQp0Pma4Zxp/
Jrmj606n7zTj61rVXEaHvQvUJSHJ28uHlCM3X6KQ6bSV21S7X0XtjqqjJc74zAqnDbzfwYpaX3qb
lzSlxIiu1WmtWVAXtNA2KaoAqajdMn1BgXPFYV5KrcFvh7rFlA/EerLH3AjTDgnFbXXlI6s91Eyh
kCbjqIiDWnucPBO2iRVXdM+3n8ZS3umKsMTXAkOIFCXqwdch2JLu2LebSXPyYWs27wVBijRfVyYr
L2VROC+OK3G2aKsk5FYL9SBMh3S1EwSA+a7FQ4tUDKR1kalTmCZvFwxrLODrJshMMuVeWFuO3b+Q
/l9eAArdwDhRhJ1MevNdXZHKjPHmW+WNa9UuRqSDtq2COEOyttJeRoe9vwIDCVi4GJgSg6retYJR
TT0lnZ6lJ0tvN42qHICS2YfTtjGfbXoI+m4TlhujfBPNP1yYSeHe6KoG2qbkWUXw30MW1ekpKO76
EKW33nKSNSJLymSmwAAamAElEhGjUlKzZnZ6qpj5s+3pp7rotkMKzD7wW0O05pJ+IAdFDfSWrgIf
QzUq9xdlseCmKUIU8op7QpVtX2Pba3wONR3Y63aFgR90CYjhXLAwVEXlSw7uLNLEVhT0vR+orPtZ
UgzZUDgPvbrgEXdiq8/XVAqVneGZooWDaRYo23IuNAqrDCPXQXE07RIWCfM+HBH19aEh1qs5Dj+L
ntjHiVbdXdsF2Vdsrfp8W7ksMRjKTDNwn3ADDOmV91k9tg3hg5+2GhKwb1lmOIld7uzCp6js3ya2
wGAdSCcDsbMFGy83vFXoPy3CmA0+G+60Tmxi3TgDAbOPMnMllPlo5vEOFYATgEtDlPkhMZdkIY9H
BlLNF/3Yn4nL3OglfInP+oO4I8fqJf9efx+f/vp8IIoULZIqSAl/sOdkGtKKWYM/AuA39rlrW/FG
JRhzxtcgKQushNev6zaMEV67HNiOU221edqM/hB3jl0eE0zfLpRzFr/ePpL+UUINE2WgeVg1klZy
AypLc1MZRTv6qvgcll/EGtjio3HDRQGoiBwHkqj0g7q0UUtLtdjCnO0q2iYBd/Qscu3BvLeSzOOZ
sjGnz8Smm960dreP9sH0SJQl0ec8N9hognLwqD5HJ+3n7Z9f4pyNf+DNIl2EDMG1HWCq6LVWgTAE
daA4dlROXk/0Na9kQQ5MYElRbjPnBIfsNwOPH1VxA6QDsTEqihVf+VjtSp5HToU82O0TfQjdGTXp
XACC2CkaksXXJ1LVKZvKOhz9viLUY6Wpe5FBom3Lm+6VYAuzj/8bnNRKW2sGWLiqOcOOKAVYPBuA
o2vKfGLROKbG4BdJ53ClmUW9NFci90UiDCUpCoipDp1xTYRqJFcSlY8+jQOnnncCKmdVXfFXF4nY
wFnDxMAbkcPbbMqNetCi0S8AalAQ5ti9WzSFe/umFrQ6Emyo4AGlDj0rZ6VyNdSrtqSjn5g/GNka
qLAlyVG3I9fq1iApsxxfBVSQCtTL5ygSa5uBkrtmGy9gTxsRTb6mki0fjc/dlB5H7TcG27iq6irV
S2uvYY+XpB47qYE0gnaH8yvJQ4X6/FSp9uDz+mgE58p66gKkWeKVJ7xEBqqcMahZBMryE7YBYMJL
YrgsoG0UMwVCfSzu2oL5fZJtbl/ZgrqYK5QYpGhZSCzLjXs51TFwtJom39ST7IACe/Ocl4L9vYUy
GeC5M4RCw51JsWA9JGYudGP0I17rXmHa9LHSDO2+i2FGcqVR326fakkQLdh6/Be1BhQbroUjFEOl
pVyffBQwvIHci6L72VVOxeJtG5Wvt4kt2RKk5OfkHgUaUZNXH9aitVmsc+r3ceOJasOVaZPFAGNp
r2a9S/h+FC7qXCuPbUFKQJUBnW4b2BCrzn9/kWNuWlGTVICq2qab2k42ZHCy8pdW/j0vmYI4CWUj
BR6GPN18nBjSYWZLYVCUwglGob/lOePbwuTWjiR6ck+noFwxkgs6fy6oAACta9a8VPL6cKNpRHXG
1MmPhkerbrdB4seK4dgB2v2xYSTN9rfvcImZl/QkgSkQzetGpk2+ETnpZgo2zU6s2bEFobw6kyqd
aUysKsghlJ1xYMlj3/QbW92ZyblokhX2Lah74CnmShEw3gxJtmtSmWGwLB/T0Qcia0dq4JPTblP1
wcpu9AWuIRiDLpwBdDMQ+ppMM5RNNurF6I9YLedEQfU40I1oO78p1qqkS6QsRafIHEJXAWF0TSqN
4yrK0mz028KNm/iF6Cl1jFr1LCNcCReWmHdJSnpYOSYawYMCqcR4UmKMwQIocFpRiAuyAOQfCnoG
bglQR4mGgViQYmvY6JvY4Kro9/qPtgOygjnFWuZxQcFDs6P0AEWhwlhKUpfiBNyIoXqDQnMIsKrq
9Ov221nSf4g7kENFCPKOpLy+G9JwVRl0BYcJi8c8egjCvdV8Kuih6qNNh9mGETvG9NNtqku3hPYq
6D7IHXSu5OdCJqc05SpMikFGh0SYhqPF6OAN28d/IKSj4IH7wvAI+S0JTWhhz3A6iEMYlFDwiWtg
xtVtKstMNEBijopBR3qyltlXGO+DeypyjBUmv+PgW7+N7jMMQ+vI3biGt1lQsCjewLmFZMxWWSI3
r7eMGEkmH1gJL6SAvaYOidlOqMdqHI9cIysHXHjAIIiQwaLo3gKi6FpIAppPPKmLydcHA7DePH+J
OKAXAdAa22JSf6ywc46iJPfQBlbOMhW4obg9iZytYgdgO9STX5Z6f9RYHzsD6o8ui/t+D9/RdEZd
YGx0xS0/jgZtr9EouzdZYlZONNqNH6dTtmKxF54iivhwggCgxtRqub9LVSYyqhhk5mctp/BQbeF2
ZVE5t4++8DBAZR5zgpgCJWjJdCIRnYVh2U5+f6SP489g5ecX/G4bLtzc9w3AvSan+xpqhTrN+8lX
ArbDvDlHe7KSHwmLD32AvQxx2MQHbchXXvuCvrSBskDJGzlAaspVQNJClZhsBOvMwQnqzOvGpzSD
Kagnr52+3+bgx1wqo5fU5IJYX7WqnmYdZPXIvpSvQ+RkW8sbv1itmx/UFWrvzq8sqnB2dfwHSgaa
VHoZQwkZrsHRijV+odI9ehH3ZWB+GtsfSXJvBC/ojzprtccmryz8km7UXpzKdNvYoZsaT13UTtuy
2AdUbCJtbebF0rtFLpQBnAnzASV4/XV8Mie06EKcNO1JV8+iF44+3Yl0hQsLPFfg7M1dnQBoGdqH
LepWpQFRC4Vk9i+6/cwAAiiTc179RkjyKiLdtez7wDyS4O8DSRBG/U/H+Uws0p5F78KPDtOpjZlR
4rLr76XdOSG8XKtzTeNX9cYNh9drSNSPLwioEPgxMJaKiqT5/IAvCI7UHJK4rOBr0uwOqhIV3RYX
WZxaFf0b/UEUaOpOjHFF+3zUCzPZGZIy+wMoc1+T7e2pz1gDjWgmn4m2a+znKVrRuh+Nyox3gcql
DHHrh17Mqk3QsMZBIs824xh5Y685uv1qjxPwnPk2+Gvg8DyRHH4HuiWR6NJl/7NlSU0MHVqBJqq6
z3WUkhHI8DeliFaSNB/xAe+kbFtDspoi+Sk5bM046QMsyuQXP7Iy26Wk9Vq9PlXN4DQl9/ou3tZh
ho4t7g/1Xd+Uj+l0Qkzt5m3YAT/Qu3qirNzokiBBYC28F6D68M/1jcZIKCk8hUlV0q9oYnHGbYsi
q7qvw1Pjivyv3WJEuHiigLXPOBo5JTuFpWUKk05+kN/15Dc6Htu1qtxHA3lNQjoQ6jlVgHWpYHKP
dM537e/DInQXoc0HxVS0Dqqa5BQ0qWlm5RwyA9K+NTQNT4+3r4RFf9vJBGFB6RRKE2lL9Nyr1xfT
tOjxjsOI+hiZzs1dC+DKoajuhl1orjinH+3iNSXtmtJkMejSEpRUrjpCabe2HXloZvLHkHuBvSJw
S+/78lySLdDjNlJGTDP3BTn+Uhs31Fxj3BRkd9v+LmkqINbQ/oz0hoqa4vWhqtFIjcaaxSATXpAU
XoF64jAGK6f5WFmfrwm9PUifzBUbXdKIQ2FgaFWOJAOByjAjB4lzzJ0fM2fgpdfzn5ldPStDcd/H
4U7DWKvIdm4fVB4egnzb9RdIAo+3mwXwamAKGrHFcKnTrDXt0D6O8RbBTEKb1yQqtlHgqckmxrBB
uoZhXeS1pmAXjw4slyIHokFb633XgAe0uLMAXsiNE2n+tkV/PqUO5OicsIWNlUI1g3RJ0XRIfJj9
t2x6QhPVahJ9SXPgHgGPgLygqiO9g55mTQM7AS/F6/bVy+1r+ugC4fsvflwS+1RX63Cy8OMNOcb5
U8HPk4kG0M1tKotPGRg3ZNrgAyEvcC31aohyaBEFcHGrfZC7BvFR+BWV2/bb24SWzAbCWNz53AAM
jO81ITqyQGkKEEJt50z4dJ8E8S8MC3jV1H0QdJ9UBPkOy1fSiEuChmwHnjU0yFwzuqYqSNLFPY2p
X8S1K6ozUe8zAO7/4WgXRCQeGlQAmGMI6g+d/VqE7SYfui1mHbiFpbpWrG4qxrZpHq8orCW9iHBu
rowCxIrTXZ8tGmsk7PsS+r76ZLIHs2wdTb8HZ4VA2FB9vn3IJU6iDww1FpT3UNaWlAZWAo0QVlCz
m+FLTUKfDPUpJeJwm8yS1F+SkQ6V2bwpS15QP8o2RuemwhcZ0tqvt6ksCSNACO9tGbCVsg4Obcz6
tbSK+uE+Ue7U0jHHbbcJiJftMOzqNq1Fxs1RK6qjANLLEJmx1M2yV2G+DBUpZB5uFPHZhnm5TWWR
bxhURwFtQAVWhqrYbVbW6LWgvhXtR7R9ddo9Q8Gti1eSr0unwfwbTPVB1shG3+W10FWBFoqq7uDM
QEnoPHMUMEwR3//+NJdUJGGrMi0tW96jtvHY1r8U9oWMO/WvG4FgIOBZI7xHQhSjPKVnGwEP2iU5
pf6oHsdx11A3aHdRu8KwJQULAUOFBk2AKITODL2IuwhuvxhHjaIV9S7DGfS2dofQtbtxs16enD/5
OqhXMMIHeCX8r4I6jeRqZoOKPNdAOn+a4DI3QywckVXD8+3bkQcFzw4ECEDaYLpnWIbEOXw7rcQY
dH6Z+iX70mfbIPez4mSpX4nyWpVeII7jL/2hF7s08yPMDknGk/UckSPf5+h0ip3A1b9rrVcnK1Zm
IaF5/WkSu+lY18BT4NPyb90h8Z6m3bj9Sk/G19ssWPKhrlgwv8eLaxWxnQUWB50Gow+mcx8KR8s9
Zm8y7cBrx/7ax4+6tucvq/rk3XH5eMl/uC9Z0hhXr/UdSFf5IaIHLdgZGTLQjqocjXqfis86oFxf
CGfOGGyD1I0+5eSh2GL2TUUSx36aTCRdw1O8n/SNav9q1F1lnqrpHOJfxqj6LX8RT0XoZE25r8kx
s9ANPjlBtqKw3hMOt44hyarF+q7SOrvzazTSY+a4eLEAHVH7l0YxsZ20cBlzBNJOLd9OvcvHX/m5
TvNtSJ4isYsBSRf5wRq+GAU/6L4RflHKhyzzDD1zmkJHi52XTLFrtE5mvQjyu+5DJ8KYirXZpe+F
yFvHmE3NhSCYfGB2OYS9r2cPqBEOhTdppmOG+3mazeR0bv7Cf6RYwMQCb4K+bDMnvjdy18QtlH6C
GWx8H7E74sbh59HyOvvQdNyLxWtO3dL0m/vocTiER3WjoyBvtxswzcG1VEclfc63+QMZXHW81x8t
+zEVLzG5G+iucPrn4bVUnCi+7+7M2MlVZ0AfoXqiwb2dehifY/MVJ2gplYZmauQq5rlVc/v2NSOK
0SL1gJSDjxFcocfHtN6YVTkd0jIPXWvIVF/kSeqEmnmfjGn/Ka1bDITDqpL97af5Pkfm+kZUBfEn
UtE6XHNTnoKnJF3Zdn3U+xPEBaBOVzG6Tx3S3kiwulPV+NavkulOZQonL5VNYpsbjR7s8S02bAc4
ps1gOFht3zQOSSI36bEHpyH7Oeeb8NgpqVO2xG12rVntrTnBj8ZbK/Wb2txTc8V9XT2LxFS1zdWy
sHk/BwEjd9kXY0/wLPJ7zQ/jzRBaAPVuhmFvY5tvitldHEljVCjzQ6zci3uNOTrZR5uo2+WxG6he
l//Mt/yIBCPTHvMWeymw+eavPTiwH+g2ODuoucAYXcsBL/Ku18y099/0w4P2cPtyF/Tu9a9LDIk0
jqAywa8HzYS7qLapumssAOFzdy5qEOXO7qZNM6ZfW+1UFyGCJr6Wu5W3RcD+zR8B0BTaFSFqsv2z
RCVo2ooewJIRSF3ygAFjTt7zhzw2jlk0OYVaAQ0NNZajbjCqHi3dIEh2uWo/tdb0jOWaP5C/O/PK
ypykq89dGexRvHkKwhSX6mIzpheiGZJs7UHZZ1O/abStZvmsfeoz4KuZ6YZk5f1+dCBxJqDB0IeJ
jfIf4CQF1bo0sbLer0QKjKXw8rRDzWMToPRx+w7lYbf/se+ClCQhRaXoZRVWPXwH86kKM3QBA7qS
m48YM/KiGZGXZARAcuZRbTx3ffKliwsve2r4L+xCdTC+Zt9Z1Gm1b3111FLdVY1hp6YrauTd/fug
RmagAZwc1EcNyckJQuzmqfnU+2ESse1Ium2WKbWXhqbpZaQRp5wEdwChQ+fH+qYlRuk1eic8Uo+2
UyaZ4k410fHw2nZbAley1THX4sTDDNMshizbRKXlQEumyLNMJkLGxtzWqt483Wa2PPT9P2bDlwY8
H+oZQyiunyM6KTDiw657P8cUSaZiimSLwaMkNw761O1q42BZu2H8phPX5ufSFlvLdjKlx4LH8VDA
k+njbyrQnLe/aiYq8RYgG9TyUARBk6K8ggsgPmVmbe/3VvCU2bsmf1RCfdvW6R7I17Lz+dSseIbz
dX0kicbSuUIJl1W95sNQooHZjilIxpU7iSPmUf7LobRZMwDWhthCu6ZQNKwnTTL0fgYHgPNdo94x
NXHrbpeg9Nwe83EF9/0xtFCBq/xDUJJQ9FxmRp6DYD9stMix0JNg7EZj06292AXbPlOy3+c+oCon
Y70rmwx9MoB5CtuLXOzhY52Nu5De1T+q1y4JtqGyoiRmPf7hui4oShFgkFhBOoWgGIk9Jvv/AJ79
0Eb/QgQuC0C2qL2iNez6xtpQjy0zV3rfKgInHd/sgGyj9Enj3aFN37q1QsCi1F+QkwQk09OpyDnO
lBz6MzVd674+EOFkx3pFMBZ0OWZd/jmXJBijqo9lPIJQJ17UPIU3+pORE6Z+rbyphWgLcnFBSIq2
2joxU2ZBR2pf0l37K/iautpvHQ2jTr1S3FgWwQtS85kv/OxEnRo0pYOUeKgeNOqQTbtNPXNbHWFA
2MpTXmOgZKEm5F0LNoDY6KZPmAvQ32MsxW0VuOTJXPFO8mSEhtoCq2be3fOHrnGa793n1uNHum0P
wLW1n1fozS/mw4u6YKBkCGJuVHUOX8Jvtmg+KF/SnbajJ+6QgyEcICpuk/uYJ7qSDLlul5WDnets
/D/Svqw3clxp9hcJ0EpRr5Jq96Zyu7cXwb1R+77/+hv03DNTRQtFuL/BwWAODFSKZJJMZkZGjKgx
7If+oZ3gizKQwNrddjmFIoYhHvrOiVXs3z5z69jL90XkFou/nPTCg19EbnRSdnSrur49bKLvkl22
OkT4HGo5QIOjq/jaI5UpLgolxPGLjoRj1uKknzS3kHUmrvvJhRnBFyE5n0PiDZuZnRbDL393pT8h
0zBsh3HrRMyba5z80QaEWZ4kBJINUPBQW9G1JOFXppluaLKLrB1dZomfrPQuwVGQUUY1DMxV6Kq+
nsUq71nSDTqeC8XB3CV3xgnaNMRLHpvOJb1bHrKNOrhKYDaSgHf9ROH9aCrvCgfDybXlDnQtKQhJ
4KLIhgz6su+/Ola5sYsTTUfQyKKrqfoGEjZvNEPJ+bKCvtEBgQM6khi8w0R8o2ZL11YdtEFPcR0F
ZrZryRc7G3Zmcbeoj5YBFlv2ozFdMwG9ln6vxbFvslPf7sbm08w/zvmmOltm7j/OOmtzvA3AjYAe
coiocEqEcTmAczZD80l8rsY/yvJ9Hj/fPhreswJd2XiHFUv0OOqAu5lOyZ1F9iDr22an6AH6envw
VwXk2R0Pxu62zTVXBlYe3XHoIUN6VLgRVaWwWaVhWPP02uoPU7kz7eC2ibWI5dIE/4SLC8o2Br3u
0eF1Cl9MCHl2rvMwHSNZKLYWQ1xaEZzWAksVHh/phCPv2Xag05kouyUD4IXsGvXQdnspu5go78pf
ENgegIfC15FRefPli4Hp1ZgXoKmYoJuGd8qebVBesB/qe+voeM1+OE5H+yn+sWzJjj0ah9uTyocj
XlqXtoXTwc4Lai1LMZ3IbkD1BN1/R/Jy28T7Tn4+PlT9OYJIB1OPYCNHAkgzW9hofK4+TA/xrtun
O9urduZZ2eZbKikJcGd7N6gLg0IcmKupOXUVDI6QmJRRKa3O2MWPC57eGvloJ12OGctH9MzXj9r0
I1KGB6ygZE+9oY9ujUPw+KkJ53AaMA7leVufq0/thr2CtOkwuPSw7ONj7adHcqgP0y7b61+TB/tb
+DCf2idJaLi6twGrAU8L+FLRsXe98fQkNDs9xYgt0IU/ZIrlalUhu6b4mrwbq4GLCiIGQD+J5WsK
PGJl8DVztvFL92we6QYM1vv4rnloD/2wlfgkv9RvmROuXiMhaVkW1XRq/7R757nDzjO28UY7Vfvx
afwaPWSvz8j/Si78Vd+5GKRw+KfFksXE4Y4J/v9xA7ikl9ef0l6SxJOYeXtVXBwouToVPeTvEBLS
vdI8D8vjYj6gW+n2HK6lmQDL+HfJ3u7/CzNgjkebj13CTL3Pc5/uqgOpXbfwId/ha8f22XQXMDI+
WZvaM4LhqB3p/20+xdhmZiW42voa80m+qtMuijQ3bSbw4krCidUd8MYJi5YYAE74hF+MFB2jqlNC
rupULzuASFHHntXN7dlcPbMuTAhRaG6D0TdEgv80OQnQqQ8apvK2hRVgFM7hCxOCz5dxNSQzxSjy
YKzd4pulu1lxXwxnoOZ+ExXNowDOS4yKQmn/XG4XRgWXJzYjWtZhXMieQ+f+x3I3v9Jdswet3ta+
V38i4CU/k/3R+IbnhFK5Ms4HyagBNr9eO7Prp9RpG3zA/Ni65Nh65JdZue2IZI6LzvrXXsZ4fttb
kBG7tji3zaDGFeYZtPhU2cXxpu0kN9z68QVXhA4nNpkjLGXOFGI2Fo4visYO8jlnz/UTyItdaQ1/
NYjHLv7XkrB+aliPbdhii6WfxyPodbf6AZj0feWB+OSvDmUEXxB0BXQPWb7riQvbJVJJ3+NA0f1H
Y3CX0jW+jg/LF4e55M4+jr9I74U/Sx8v3YJJjrPVdyB4eP61LmxyFkaFqdjw1CT3oApT/nGQ8juw
36nuIstIn+tfbSEt5qw+VC6tCvs+biq9HgD5AU4dlU2H3amGb7SH5HEyVI9mjUvnoHAOLPsSkR9O
FKEveRuOh7j7mbLiCytekml46GZjP8t6ifjKvrsiL+ZD8LEabF6lWfHVaL6YugLipc1iu/rPIg5Y
5qV/91K9nArB1coYJN+LNsDVwo1R+xpu5do7oAyP6xKVHrfY31W5H39yDn9zMP43UjGXooVmsiwh
RprUh+ypmRk66r6QZsuGT432q86+DxpCLhp0UqzBemx8YVo4K3rFQb9UguVXg/CeBK0Henivgt4c
hST5dGxcXXJyrN4zFwaFYLxzLAi6jup0YrTU/FqZ0JwYKoYkdbMagVxYESLwWNeyGZQVGFayb3RX
w9vCSY+m9KW7lnO7cBmxUGjNZZqynh+1tT8c9OFbrj72mukmoWtUhJflS+XRmAfJrcZd/8bWEFkK
EPNAURuqzCcQMaWe8xBu6X7u3PrLbcdcu0jQmg29FRRVCBpLrs/DPGyiJOuW6VTOsUem3VAhapTR
zKwaQbsKevhAmQVL10YmRSuLpDXwctePTqV5dRfolqw5RmZEOOWiEnQtVqjjiWt8Zj11VXLoivPt
2VrzbOtiIMJ5lVTmwFodNmj4HCY/FCjH3TawdiBeGhCWY2xG9EloMAB8FZ29HmI+1YbUBzSKTCV6
1iQX0up4kLtCnyOK4OhdvF6YpGq1XithrjoonowgYnVBLn5cWJApspK07PHj6R4lwa+K5AWymoLi
zUL/+3hhMXg2cppq/L4OJedgepygd+TWQfKqBexT5/3B/9neXp3Vo/TSpLg8lNKxszW8IOMX8AwB
mBceO7v2+tzyaQsGqvY3+NOK+bmqG0AEVdC1Nr07s2+S7+BTJxwOaEPhA0eSz0HL9/W6NSEzu8Q2
saGyOLe9wTKqV0rj6Jjoc8Y2ZmaR2Y1HFaAyLVPz5zCC2qjbJJo2HdLGdvYD2pUzXzFrNQXPW06P
llVMd53l9AwwsUqG41/7Xt5aitXCWfOuB4omNFO6kbt1i27hos+Vn2VdZzudObNXhFZ0shdD1gyy
apSfNpCpQpOTWPCc9EmNQSGPF9Xwoo+vTnuoKxPvnl+V+Xx7PVY8nbeT4wmCNDhgF/zvF2+3AWIv
2ZjBUjoZpm/WEdknelN6eBg4Eq9fGRS4wUDDDgZdvH3FlWdGpfSmClQtxGTUOkVb53IHla9QuZ9J
/un2sFauIIBdASZBqoS3MQjePjuNGbZmCOD9oH5B5hVQK+eBt+QZ5YOaLD74NCT515U7HS1W0Bbk
5BOGIzJtD6gUoctdU9HJ4LBtvqSOT6GWd+gXZ99CMGV3e4Cr5vhEIqGM7lnxbR8VtCjHAuhhBxyc
BookSmfuUpX+ZnYju55WFg59SbyXxUAn+zsa15jmEGkbM+1kliHYiBsvmhYvRUM7MZdPTScrOa2t
nQaSPgBGgPRFu/61S9ZVZJMOgHYQKi3beN53beP4caJsKLOPrV18rYn2++OzyXleMJPAlYNx9Nrk
YDNVDXOqntI/Rm78ybsa+hU/Nd368xd2sGQAnWhoiRdzvV3c2JDI7bVTkb4UZuqhX73T3LatJZfj
yq7G0YGXL5iGNY6GvB6PptdWkXaDdmJl9NV2qu24WD74VCVOuFaAR/cw2mtB3WDgVSosVdmmLQEg
STvpSrUElpV3fo5X2FabtGlDncHezFPX/qZOooB3d2CHwaKTf3tOV7yTaw5zRiwIVr3jWOj1dGIx
aoUnCnhqlw7bjFZbyth95+ibSEZTtfbivzInnCyaGZUm9DC0k52oXoWiZGXXvjn9wBHqZOmO4AIi
JvOmgmwjKJt+PMiCdQgHAOIIbKMpPIimWQvrAgSvp1IrXTvElbeEu9GhgEvfV9UuU81fmVJJmmBX
NiTua1De8L4bKPwIRqlptC1mXzvlRfQJEr3Fl2IwDor6qbSyrUEqCep0bUEt4BrBYwGDlrj/qVZE
oTMAsNsBK1wkAJeH1V1cp9u8ZVBotUJJAn9teAhc0eXLVYtUkRZXTxddLUmun1jkLSoqoYADsvp+
YKCibu4SAFg+7rDos8XuR1sOyo+CB3Xz3JMSNedTufQuZ1J27qws3udAZed6LDkJVu4JdOT8a0xM
dpNlnGhtt/qpH9D7M2g1GprwqM3jOHrqhg8KNFLw+gB0C2QqMItIBItCGsoAog9SxmYAsobP1rRZ
AHvW79Cdvu90GbeK4CZvtngDCOJIG4rqIvrCyOoY0i6jGUSf4uE7wTIx41feDZuk2t5eMOGpwS2h
/5sz1aLygohMiJF0k80mnRISsHBpDkCiAQKdQf/2tpWV8XCqGIQIqH/jOatfn9lNQ7WmB2NrwIpe
BxmDFQxa46FQAaIfPNismH29bVBwjbdhYe44wxm0id8h5q3FTEma5HZQocfGVyB65dm1dUJjJBoX
ZlnP7ao1lEOQugRjkv7GNXARaHbp2JZlC2tzZ0W5h8coxE4mK5t6b9IX+gNka5FM9lvY2f+MEHLc
iMbQj04tYaf1fWzM5qIZgVLfG+jbXtB5UhySgj6UIRAerJE4inDt/mMPSFf0wWNvQwT8egnrHBD+
vLWMIASZBSlf82jylkn28l2dyQsrfNQXM1kY3VLXpWMEwIwYAzA/uAXGEvlgGV+sbDjC9CXqlFoJ
+psDzVyAdtPKVzLinWqHtbR7Y835bWxjPHUQFyHLfD2m2hijsk+YGRTdtDOXQJnjp5oNwLJm4NV+
cAx0mZRuDTWIhg6n2Xo0Rl9hXhTtlxzMVHVtSA5pPraLZ+o/SwmqdJCHAIcCktLrDyr0vFHDKjSC
xUEgEf6ZM92LH8BrsIRB1eZQMxjZ/uP7Ebcerj68MwGVFtZ1qks9JXllBRk4GmzIpw3pcz7/jpBX
v21oZV3RX8q5ch2wMuGZdD22tphttQNLezArDxTQJvCVEUnIsOKjVyb4J1z4aLLMFbJmHQmiZYl3
tCCHVE0HNOZllovTRkbuvXJCQ2OCgk7ItvCMFXnE2DBGiU5D3DtlzE7OXOWuUYTl5uPz9saBysvw
nCb9elB0hppNN6RWwLrEZUigDU0MvktZjLeyFyBPDRINnnXEcSmYaUm6xPNQWEFkbhIbHUKAFS4Q
k+jNFxViqLfHtOLnMMYlbdCjroNE4HpMIHzqwWbZWAFCrl3JOm8c/K75UcwvbRZtVQhKpJ//wiL6
d1HFApEWCnTXFqF3zAazhMWZ6S9GFKXHPjde2qazgWCEbqqdxdFhmBXFX8BK6N82zocjbGtoqCPW
M3DPElMV/LKYUxbGSWkFxNxa4avhK57a78f+mMgA/2s7AJ0NSBxhKSF0LAyzRpgUqkqH3awYbq5/
n/rIzcLWS53g9pBW3QV1dzQzINUBcrLr+STOOOEdHloB0P+bTv3dGa92c+7AoDDKCgprpnBmIFVo
GDaYtoWDw2nB/oIjigQAEtwvzJ084kgWSHxS8oOXSxb+a0NYoY7aSaalBQnoMG+TsX5hBP2sze+y
yEHeHEFWd9q1LHxKYtmRv7ZiSPMjT8PzDuCivJ7IvphGVjoLCXICYv7FsH19DD2rcx6pFv+5vWhi
OvZtmJfGBPfoWNwsRTKTgOhhGe+Q7lPVDWRHqzt70Jyf2jKSfWzE5MlJh+MA5P690vbp93lQ6DbS
KF4OIXyceW2qO19uf9vqPJgWOOcc/Bvh9fU8JNGo4dGQkSCsy59z911n6GJl+fc8lCpU8p8StyOC
a8hMIx8C4lbBd5Owrv+5JiCL5ILpTdH8sLD3Xad4i+ZGRe32Zfu7m/Ktrr3eHuXalQHxPqRhkPoE
n5YwSjMuZgLmERKgwXKXjZKrYm0OL39dCOat0FI0kuHX0RiN5v4U6tm77OX2CPhOECcPj3JVw04E
5SERkjwdXdqZgvExoOUDQ5fhpB+pLXmLr80SSPBs/Dw/Ld8Bha2sywq1tIMwP5UYC1SKbw9ibaJA
6QGGHE63h0v12tnieWK2Vtd20ESccGNmezDBS1kQ1qYKNw2FP0O3GhnoayszCcu0nScSNGQXofvg
Waqts3puXZoQXHnWipxOA0yoCtvZFKVyJ96EFI3VyUavmddM6iFuRg9Ed5L8xdoUgvQTTznI7WAT
CfHCmIVLBxYgEpThpkkcKKfbLiQs9X6QnM1rl+eFITGX4GSDkg69jjMLjXnFgMbmO0WjrqE0rppD
dsGQFONXVw1crchf4HgAt/71qvVGM1OtckhQVZYLiNmW0RAINhlDqcSMWGzRusUYkwVmIuiJPOat
Nu6ncfoJdVpJrLW2mUBNBqQotCvB+yIcOQoUu2qjy+ygs5mbd4k3NjICijVfoBANxAvUAdGyKpw7
84K2nmZhOBOUytPH1lv0INcTt5MKVKxYgrthy4KIGIsjYqzmaoqQUFZIYKufR8TbS3MCfwJU5SSP
lZWY48qO4ARhNy19nmBEGTgM6Bm9Jm5v576tB7P9QekLfin/ZwtYOCECcMY+HAvucGpnuDr6ASg4
7M39h0883pmO1wryBEhXCwNa5mhw1ARXAw4K0y+NogL/2tJ4WjO3bqPbMmDjiteB/AfchaCNRGgj
krI4nUZDqiPxUnc/ATTwCu359oBW9s+VAWFACQPbS2jCQKx9S7OH1kAXFDvctrHqbQ5KM0hXIW4X
sW9p3rG2mgs7sLqDZv1B5TCughY1tttm+KcKVyqG8p8Z/hkXz1ZzMDSl6TGUjMThxmpAmoWm8MEt
Si322nZ+7cveOtSkdJ6jrJIcd2Jp4c398GqG2gDKlmgIENwPqp9RiGYDGlio6enDvC8gTb284MXp
gi1qH0XPev7ag/vW7CWbTISBvjMtHE16rdRLbMO0AZua0R2bZtlpUerbOKV+FqD0ZOG0YYa5L5zs
sQ0zSRiwPnaIY6uaDlYDQHquZ35MIWFSDylQZGDN6Cd2hAz7EUkQcCncoQHqpJPolFQVCIVoeS7T
r7fXfW2P4JLhhKKAbIOx7dp6nZnpUOK2CXSIvrtZpqderKqycHfl/gTA2EG9Fi6MTAU/6i68a1nK
rMzrhgaIDN2p+QZCku1onhOQR4zxduz/3B7U2hsDVHcgSkKMyLHNwsa0gOJXplClaG73p+k5pX5Z
gmVsX6nhHvKKfkcaf6GflGF6qWq3cSLQv8gEO9aOb65AbxFIM/C5vR5z1fbw1i53gnvWbUN1D7l3
qviZrGa8ZgacK6gaIaWAIq4QC6dAONhsRopeGclmdIY9Crqbnm0qQg5Ml5wSa4cR1B/wqIdFAvDZ
9ZjsvobA4WiSIJsqMBUUWo8We8M65HpFtjrNZVfg2gGLHIKNhgfAUCxD8Jt5VpiSxgYepg4Q6KpV
GS5y+qD2SWQSMqsj4xR7yF8DOyFygFMQklnOgJHNQ4e6u40+1rHU3JrdRTGR3IMi9v3tzLEujAlb
3uogVdkiog2gq4Ue4HHOyL6ySlArKZAM8UEhNrhDbba+weJyo035xtITYJ47/VMZlipabct5OxqR
7o2hrT0BxFRvpqw2jngVFXtlTtDNGcsawddOCj414DxE5zkR6eyjuLTUBpS6QV3OL2BHOGC2JPfA
ugkEVpC1Q6AgFoLSqC5mirdyEGfkd6XV32d1ljUerO0XaD4bnJaSSzwI+0VnaTt1nYW5t0YvC7Ud
7fvTREOPaQ2YI6KPAV7flho5bf5IQQENz73rHTNnaR6DfYYESz5q95bBiZhmZ9yZkAD7kU3TENw+
+tb8GM9WQKTgw6iwCsNz+rklg4PgNAIXhjUDRtKWbgsGL6fY3ra0tljYL2CjxsAQ0glOnCtAV40l
D4MHO97ODrYlIbWsnX11PAjqDVAf4ukg3hxVCygvqXiIVYy7VC9B0gUuqQqvsEwG914d0IUpfold
XFLUimNtIihDAvU2+HEYdy7NiQwivHakIRgFa62lE5Q8hFBHT+IBYhWxHThhpbsK6Vo3spcB7C+h
7EkkMyWs0DhmA6qqPKgvyW7MCXX7GK0T2bRI4uC1FAB0bYBFRQ0LaEER9xyiqSUlZoLHV/GUDH8U
u/NJtsumbWynIMVKN078xGS93Kuugfw96u2IWw3x9TprIEtyEhi1qvKY9+ZTQ8snMwInHWnPf+Hr
iCZ4vyqHswmuEdXhOA8ZcjWqmT0YEUqC6gdbAN8OCryOeTcsVyAUK7Zdxkjj5JMdDHV3GJ1mm4Ts
cxWpd+A3/3F7NGtH4IUpMdrORprWC4Wp1ISwHfkdG1/0vt5ykKBU6GFtkThjPf7HuXlEwlfECQOS
NNQOxnLDwMWZg4Bzk8lQozIrgqcvmorGSQSegaa71XKuJh/566rc3p63NStAH0HrEG9l5Dj53y8O
CIxRq7QcJx4k2O7i+Kgzw52n2lNU6t62tHIUoSiFEw+PZM6SIIxnsIEXmA2k6qamOFt9DLqQeS4k
L8sVN0DgiLQgkndwPDHJFDrMmI0mcoKpjXfF4iDwwCJ6s1J6U9r/zo0wkwQ+a8NCkySc3EDmG3pY
1xNYAGlc91PpBBbJftdxDuaQSZGx1q+8ZAGdQhiIEYFxigpz1+aNlY9j5wRN7+kZ+B/hEKBTW2q3
+l5Wm9sLtXLEWviHM2qBQQMhy/WIcg3BBI17J9CSpXLVRGduS+JPlWntbhtaWyzkz0w8J3iVXLw2
Qieql8honCDRfrfF0WmULYGxrNQ92/hy29bqoN5o9vCmAKRJ8HNE4hVgxLMTsP7cF+dCu09l5Lwr
W4k/z/Dj/5jgw73YShDcjsFXPmDeHNNDfWTLwNCpssKPx0iyl9ZmDm8g/mxBOhWR9bUpfYrzeqwx
msH+MSTGsXxp0D23cOy9rI625nqAp6CsDOlpQKGFayJrSuIMKGIFQwwRNC+qNw/JkXYgBUUh6fYa
raUNwDj9ny3hKTantGFzo2IGMy8/Lj8gV+uc40M8uBsFrDEy+ou1BfvPHLibr2dxZHNZKqB1Dmx0
3rcnvb6bvhD11+1Brc8fZ3YE9gRlav3aCKC2Sktn0wnG8Xsbf9bMl9zxxxZi7OxRN1N/kpFqr/oG
uG/+Z1A4kAZrtCjTFwdAMOZSAsYb7Wu6PJXq3VC3ksNvbVcRqMnw4w/3x1ub6YXLl4OqzaiOOSjA
B+34aSifxrrzbk/g2iohIuebFqxxKBxcT+BCprnNQQsXgNfH04rAKic/NP98VF+YBysACMEKkGXI
BohVpQKo/k5r4ehh1KV+6fTV2WnU/L7Qi91fjAiAWLwwUCVDmex6RJAXa4rFDOF3xmc0GbhlfEZK
JfqLggs/IFA6wLMbdUXh0qjMrhwdtQmDJvRTy+sdN7c/3R6JSOfyz6ShXIlELqqu7++KvDPR16NC
B9yyki1mtz1QrWu9xiwSD6ykxZ2WJV90nTYbpNAWbwSt4bEo7WLX5xpEbWdt8M0lWnZ5ZKgbY0gB
yTLU+V6PQG3QoV9wc/uD+WklpITf8BvIYUFYF+DF66mvwSI2dbYTBt2i3ocNeyqUuyJ8zoZhZ6Ei
NTvfbttb24wcL/I/e8KJFiYRKwdwewZgVXTAf4rqdMtemYywf+2xcjkuMSRVFcyXZoVhEFn6LyfU
oH6R5H6DhAkQLWBu1vBiCbdJm7qNKUsHrB0CwJ3xmh6Sru82Dl2ydE7RVxDE4yu4f1yl+0ErWYpj
7RQA8SjM4CmBZIoQlNhgHjXiLgmDfLZB2aqM6U5LjW9dbYLsTiEy4puVdQMknyOtQbYPanr+ORcH
mzbqTthFOHQs66zHf8ABzXcpgahOIZPNXLkg8Ajj0Ay4I3ofhVvIqRaAgatMCVIIcpklqNHy2dOG
u5mrPSeemYbeUspu9ZU1Q6oTzFwOf/7har8eX1jQbM4qm++DGaAwN1KYK3PKNRvo5OS6OchWY3jX
NupGmRJlNpUgGfXdAIbysNC3Trq5vcPeW+EIQeSKubAupEuE6WNajebLCo6hY3+xyHQNCODp5oeR
E9dW3p2loeYAwBMGpBi90Cz9SKad897BuQVUey20UUIIQfC4UOVoxLEIgwy0W8bXcIx8pbvPh6e/
ma7/zHDHv3DsflTz0IhL7KNCaU6xYy5HLSz2ZeHIaC/fb6HrAQlHbTy1JlQdMSAbTBKtH/nWztlN
H+wXwgWEAhOqr0jTGFC1F+P6PG4RgAy6E9DxNQ+pp6pbG0CqBLRiqSGJdlbiU94LCFsaRzghJ3Q9
eY0xdblWVfCCbpv3j+o8eJZ5N4+5p2Rbkj5l+ic2KtvMKSWgkJV7llsmnN3Y4sBOYdnwcqnaysJk
lu0PLXlpDLewwQyeQ8J8pxvnJdq2NYB1MX0Mn4pmqyobMLs706MapV/NkH5qctW/7Ujvjy18ESZD
NQCLNFANup4LqFVYRozUftAk3wuQBMfEG8ojLp/pRe8j74Ma0HydUctF/yeaMkGtJpaEkFNsOkTY
Ieg4cCg2gxL5SVmZklhz5TDhYTpnmsdjHrJq14MaFZWBSLrFNM84rtINQkK3nj5/eObQfYK7BbGd
hbhMmLnSjtNRUXDgL/W0dVovGz6jyY4HgtXsz/PP3P512+BKdMAlzkFPZAKlgJqlMCwofJhd0TVK
gBzM1GxqRUMPrYIOGfT2L930gwxNorto88g/KahH9V4N1G6HTsbO+Th+gTuwY+MKhwIvgNfXM2y1
Q63QwlICLbdQk6/r18kcZG1SIr0N9xZ0x3OldYpsNHpwrq0gsTk5c2lgwDRzdT0/mDbUPBAJGTP1
nG6bFaApuqdG+ohOhW2vuM7wccwgPoEDeKEMBUZo8WlkFTZhqOcqwagfk+YL1IBo64Fb/vbSrjns
pRVhOqtmTq3QsZVAqb629MmA8l+1SGy8j5kxEp4JQoCCQpW4KXqla7SGpeyM1Emc7Xb2+JKU/vxc
Eskpt3IForILAClvTEbuXXDTBa2046Ll7JywHTDDflrdO0vi9em3j0/apR3hqrVb0rcdydg5SoB3
m+tj3TQbWklui5X772o0wpEdL3XLLIJpS5IFNZFjOexDi7hFBJoE2RKtOrytO9jcJrDORBX8oJ7q
qtdoy85L+S0zNiCFSzS6NxTtyTIPUZVB8v3Jymp3Clq9PvRTLYPdidS7b1vu8guExSMQI6tY27Hz
55i4ACAYLhn9POhPse1GqVfFSB15TejdgQVQ4jdrM41bmecHQPr7rqO11jMunjSwM9eCmjdJ+//l
t6ZZshPWdhu4mfHUQVoU+QLh4b6gLxnNwgY7Z81jVW1ov4tGiW+u7YFLE0L2ZlQsvQwXk515ElEx
GpcYD3YW7aRykyv3NzY1UIW4w3kXMP/7RSDogAzVjqAdf+6e5vjYxr+n5tRVtRez1755DNVYhgni
Z+7109u+NCi+c4oFUqWN2kXnghB3WH7XSgJ9Kwww5I26d6UWuTpogrOkdW9v97XzCz36AGKZSFLh
AXk9Ul5uheoxDKdNtU2phTDpy4jq8WyilHdPexl1ztoSXtoTvKTsctybdhudnR5sAHOwpKHLWRRl
/RtvTZbijCIkQhYJtzr+QxhYjTboqS3G6Kyne2v+UrWniPwcaek29h2QZgiFS3avQzCtOGvL96l4
bpVtnQ+7uP6LfXH5IcKI7ThS0beiR+dmOGXse6t/jiaJ+6xtPS5DTJBrwoUqKt9lTjItkW5E5wp+
0oW6p4IkrRtkRao1X0EpjKKVG20j6BK+9pWp143EISyGPoyvld+nqv6s5fvk3Nnda0o/3XbMNUe5
NCbsdRqZTTp2NEL4Dga0yTyl2lPUuHrbbf5vhsTbIdcAOGrt6BzHqV/Nv7Ws8MxWQ+JEl1gS5w+N
Z1yYHc0FSPhAF0W8WjvsZiNMxqAuNk6iblvNr2owixh+tGycUHLFvnuQieaEO7bXQGYXz+kI1nMT
8Z2nF74W/Vjsn4ycIfLu0/nXHG+tWAKAES8cQIUMFXwG6MlB1hJE1tdeoldWbFmhoQZLU28zBWJq
Jh3PzaTkHkg0Dl2s/rm9gGsG8dpCjogXadFRdW0w15pmIGmuATALOaCC7DP1s93htrNib4hlklRr
1vDYQpIN9Sp0cgiLqI+lXY9GpQVTGhee1do/wkLdhg392g9zEDNT9igQ7yIu9cb7V3W8B4CwEXEC
NK/KtkLnQ7CoqWcP1l1hLJ9VpTwir+2xrH8y6nDT1VSSC+HLdHl+CmZFzMAcg691TmEWgcUfB0GK
o7afby+czIRwRCdGA0eyIuR/U/2YZ90WBU/JlhNPRo56AP4cCXZsI0j3CqvVVCyqejtmZ4fl28V2
drgu9nHz5fZA3i/RtRXuMxfhgkmceAgzxObqlEEVrvQKw/Fy7TnLUkhUolLn3KMQ+XzbqGxo/LS5
MApKsVAfOhg1erSyMgBAy41Ta5LdzCfo2g0wNEA/QdAFqCRKGddW5tRcqsmCFbNoXaOpPbsdPTSR
ZokMjSWzJHhD6MyFks4FO0OAD9mFSd1AOyCVldVXZw3yF8SARyB5LYxntIp+aitYsSDxUThBPdS+
9D5+l1OA2yFRyUE92LbI/AtWaqVSqTkhFh4nG2h6BnF5Gz3H2VO7LdLordU5RdOcD6qI4LZXvN9T
sAwnRtiKbBioo67Xq8gKEOz3DtYr0nMENwkoCRPT3t62sjKLyFIgakSsAdIJMXtNCpO1IW6zs6MX
B1AnuJ3GDimR6MqveMSVFf73Cw+HYLqegh8nOmuUbqLipSLHqKu2Si3p4H/3QOTLhfc7HohIPSHt
xId7YWgyqsQwcwQ2Rvia9pAhiKhvFUE1/ambh7z93quaO1uHcUI3BpTc8o/yobzZR0IYKBZMKrrb
ru0DQw/8Kyti3JKaH0GWr5he5mcA82XR99q6ceA/v5nBYmUJe0xnOW2dCC+JJFx2xQDa7UHZ2+bT
be9YWzf0H3IlP2B/8Pa8Hs6EbCXNoik+a1YMQhfb08PHVgXsWcavvWqIQmgOwTwgOapwBHakaOye
zvHZojsIZB1wZkQq5GynUJL6XNtV4LpDFh2kcKiBiyNiNUsLcHmfQyP6DunI1NVUlvq3p+1dwIYU
vQrMHFwRswcvFFYH3ARQsi2q9Jz3L/kc9DZ4oLXukJlbmpZbwD+8BULjeMLIeoHetU9wy3jvonoI
cTa+o69XTO9nlTLDSM6KPbsWZL4WulMJetEfJ2XZ13a8syuvj0+m3W7Vrvab7GuTyLj1308ycIOc
wxygHQC5RJWnJg7DSonD9FwGxVnGV/MuBYMhot8d2QnU4t/c8nqIhTlWSmKz7MxytDAcHAi3huep
7+/iId076iYtPBI/2Gm1o9EOygyPDhS0Kz3AiSNxpvebEI2eqAbj1Y1FNt+0ti5Om8aMwakzzPl5
zn4a1S/AI+tRcqKtmYAnAeYHcKmF+un1YGMd7NkOoOfn5mvdP2r3H0anYTZB+/OfAeHEjKLMKsGd
mZ9Dy3KV+lS52oyA+z5Bov72rlgdClgf0QiHixSKiNdDmZOwy/uxzs9jPx3GcE/K4iEzlcNtK+9P
EsqnCuE8cCfANAvXZrN0TdubWn6OZnI0Ud/Qs/9H2pUtx60j2S9iBBdwe+VSG7W5bEu+fmHIlsUF
3EkAJL9+DtUz0yoUpxjueejbD/eGsgAmEonMk+f8AuP9Uzm93Ta0khrAEs7YUpnAI1ouuNhZoyZT
rOPTFL2fgTWP/Rgq8KvQUw29eg3iHBZBEhlvoeLWDsCFYen1PieWMyk5DFvNORWtx+vvGTk1I9kX
ZeNTrgQN/o/6UF82cPGw6R2pq4VyoXu+vQXyM3jxHTCmofkNRoKFafPyi4KLCthtSKOfW868JE+8
RHyrxdFC6CH2QpC64UGr9j7yf2CSgeSVFg7WV8dGUQTnTZu+k2YAx27RVB1KraN1FIaW+7NWFbu8
Jvxwe6VL2LxMnpcpTgR0tJeQYsgo8qLmyggCneqcEnayCrwE7MBRg8whL6MybhhbC+L68uAGiS5K
XpYsB90WZgex37nCSSmRrAB28kjyJgtYEwe5Ihq/HLJhZ5ZkCDAAp+xrxy7uoOrQHbUa0ujJMNEA
6uHFxozP2vajOYtzhYgBBiYpVAjMO1ZT2yCku9Udic3vpVUcjSI+Tk380FaPXQ744u19X/V1cCoC
WrQ0uNCRvnQxE5q3I8us6mxrD+OPVOy5gfA+tns0fttkz9vUq/mTZZ90rfcWkAx9Lk6Nvrv9M1Yu
NLTxMHO0EPcBUyU5et0Cl5PEVQ3lZcyxzUbrhBqEVzauk7XQBc1hcMOjCYw7RcoaBo2UOt5O9dnZ
ox30XEDMeeMLroXgzxakA2SYU6fPKiykSEEy/S2dv5ANEx/OKR0VFI4w7oP5DqDFzcWLPl2KvRh0
gfJOdZ5V10N3hig/4lAXv8neAZ9+1QQEut2p6okq7KxTUbyCGm2RJvfT8n2qf1QPYGWYx1AMe4EX
l6nvmIouy+3vubIP2GINBwwlLgCtpH0YFAZCSQ1DuVY+7adhoajWOg/S4ht2rkaUESHRjcYYKzCX
ziLKdrkZc2kyrSK8wtOelJ7dOOAEVqEa3YbMPKm/muy5QXe8MX0aB8omeGHFoS6sL//+06dwq3kW
VYq6uAqaKudhFg+KdqLZ63+wmctrx0VNFA0yqWoH9Ss6AeCIsBAreOhQbwBPdp5uvXhk6TTnYy+X
dzheCMs8snQ81ApSw0qKUJDMh76BslDyyFH7711vBtxK5Pdds89ngRds7bvOucp2wCCC/cyH0JmX
Oaf8e5Y9JuNuGH2tYR74w/eVc6fF3UkRG626lXiBlxGqw2C5QYYoU4pmgwDllG5X56IG+5PpYBSS
NXQLFLT2eYEFAw+Ru2hJyCCDxh3nkVukOrfiNRnVfRYfh3r2Uuf99ge+LoqhJ76we2K4CRRo8ji0
qhXUoUNRn1v7qwvAa9a/OzH1JwDR3F+i+CJia+PcrFy3FxalqJ+PQ5GnaH2cHdDItVXQQtOzoe96
WwZc2VK0Xj2kYHMCuhvAawAhJQfWUtBnz0TU52ny8xpKoc1zbT+5fR903eAnmfVM2bHjBDUL8qXN
Nmoja49FZBQLFxLuF4Dn5RhRAHGHMgxyubrxKjF6apbexw7ftbbyJJrpZ1UnHmH8Wzn2EB3u541r
Z81ZcapQBQeLGVIcKWCnUxbzFDDJc6VCy7sf2upl6hV1o5SwYmUhogVIG+8lXKbS6XWttMiLljbn
se3tUDjzeCzzTttInVZcFVURJE942S+za9Je9orVujYnzZmRH0XyAN3PfaxqBy3TdlCn9m0BJAT/
eft4rK0Mj91lMhSvNLAkXEbZrq2tDqoe7bmkg+NbWm34nJMtttGVIwED8A4Q5KBY96HO8SmWF3Na
JYrSt2fwonxTizBL+MFOhJ9ZfzaRBivX44Ut6d5oSO60NaoDZ3NC+3EmUdpPJ9MVG55//bHg9FBK
XRBEKBTIoEazKtWsb6vurJIdY6NxIHpLdt2Yn/K8edCz7ucwqPrOdtKtic3rTBaWwXW7pFo2KhSS
mxQ4CBOkc7rzVJ7qHE8k9wGVICWngeGe1Xhr4md1oWBQQrNwwUhdwVbatqyBs+jO4hl0OcBqzRgH
gE5z6uU0TP++zYRH9sJWjNIE+lry3HWHX6G5RTWcNdFGgMI9Ov1PmkVgkNyh2fezzkJjM9G5PgPu
4vuo3AGfj7RPiiGiEzoIu/MBm9eYu0nkuq8wQDVvn7TrC8/FGL6xjCGi3nLVA+JWVxVaYbFzZ/92
XQX65aVf0OdK3ypVrHwwCCeBTBB04MAZfSi8fTpsrqBtZjcmO+eGFqiZgryVpicOvfITyPzfaZMA
e7SljrFSvAZM3SULpwvqCfjfZSCBNIbVUzoMZ7M0HuvBBXjROLo88dALalPzbs4yj9L8B6NpYMVZ
wPOHvOg34vRKWWP5FYte39L5xWPn8leU0DPNY1YP584qA2sMcW96rAj76R9iPGiK6tU191uMCNz+
trK8ENK7S7vLN/m05wp1WiHGdjizd+EEDvGocm5A3TMH5kP6DFGGNIRkfG54buXbW6+WlUv4wros
plEms4k7GNbVTH3t+JsQ+yQh3qj1IYL61B9AqQUmnIDgDr698OvAvrSVNHAiAnO4aD9erntEtdPO
eQfL1ZtpHnVxpA0anMyb+z68beqjIHn5Nru0pV/aAiUopXgQwMMWZqZ9Ez8O5LkSIDOAShD4oadW
8Zpf/xjiseoTFDjuSvc3epKdCMcNN9tatfSiJhPa/H3Ch7Oe8qPpghMCisfma6k7dxPJNoytvEmX
daMyjtiE/ZTfpIPR2aA6LIdzYxX6m2MI9YTykTtBjlLt3tnMROdnUzzMIQXFA/PAGcubHcsFf6Zd
V9U7wgUL5zgvm6d2QNsqKU3yq6/ypvCysbC/1mWlN+BooMIMZ0vPvpC80/sAbPVU2Wtq0ZT7tDaZ
ehx7KzciR6nSx8wQ1RZ5vKw9+XGKUJ5BfZDgvYTHweUX7plLR92c8IU9Naz34yF/NA72IT6pITTH
vEz3BNtb0df6l5VA+TKwN+rVq0Hs8w+Q3DnrjLEzq3k4Dz+afEe85IseljQax9+zeshb5tnHDiLX
2kYSu3I1oKasA6qCeQUMEMie3YicshTrZhkr/MaKY4/pVXkY7Zi/2GWcnDeO0rKRV0fpk0HZgWlV
dy4Yh8752EKZoj3owObY+pHadTCgElmOzyWZfcjf3ja8ctOi7YFBBPwTVVeZxwmHFVIxmj6cs1I3
fJpQ4Zl8Tna3rVxngHgQgPMGXIloJIH2+tKNFHPoBtUu2LktoyH7J9b/6MZG9rdS2ru0IV00dpzY
ajLAhmX+UPm5LU68C0VYt3cCNAZ9BHBM/93yWKT39137mgCUfXuRq0H/8yqlK6fSxZwwQRky91Oa
sPuuNwLa/Ukp5qTDIXKMIeoE+zbQLc7GtY+ImhDcdZmjB2XS5fY2aa+7SteyszI76tc6N2sP0wLx
99vrW7WCMgOq82gcoYZ6aQV0NUnb6B07m2atHgu9a48mpos3IIsrz2dU+pDUghQCKE20XC7NxB3P
44Ya7Ix5vh2BErTl1z4khZ8Nf3ioyIb/68vBkg/eZ3PS3qUGH1iT6ewsMozhmtlIQSA7sp9EWGkw
Nzm7azplfsR4Icb4Da2KDCtGbUhzmA/uniyc52QIUOdQHzDSnaOrXTrHYqz4Tk1nsesVzOYSPW6f
W+oWD7U6g2k9ybbGiq6zLID/Fww7OgpAC1zR8k94DpE+c/i5VJr0zWiL1K9Epz3VItHu5r6JMZtt
FGA7gGwDuHiaeThpIJb9fdtDro45fgWeXh/j0yDdk19gzLB5P+WFAKTcOGZl6XVpchyGLeKkK0dc
zMANUbeDCBT+79JDlHQCeEtnAifdLH4kzmCNoHgRmH+4vZyrS+DDDkrOoH5eClZSTDaUiiZi6sS5
RWc6KIzyveIgByTFZHpxVge3ra1uHvjt/sfasupPCaueO2aVIGs6W24V+65VKOFcgPC9Q/Hkb8Px
x8LQelomjzFGK21gRdtujNtenNGG8Fo9PhUlD+xs3ri817/Tv81Il2gLIFBugELrnDrmN4y7xyed
u+lG3F/dNpACgFNYX3J+KSplKhNNlnJsW97tK0iuWW13Eo4W3v46q77wbzMycIu5hDoco6bnQf8z
8JOA8CXPv7b6uGFnYzmyEJdN58ZUTHwaB9PLNjocec88a9A3wt4S1S6iHmpLOEMoUQLxg4FEKcg2
LtUzGo/irOZt+k9txyA3TbuYe0K1eEiAGw/iTJ8CUtAtnOzKCsGchY4f6CkAaZLf9kUDQQO7LMYz
U3rIl+M1aHWhhknq2x9sbYXgUkWkgNAFSNaWn/HpOKVahl3T6hEFrrAhZ72Homoxan6XYmnMAXS8
3JrmWfGRhUUf052AcCBpljZVb3rQCerzCCSJUXptxyBPp+Z/srTGvMY4TIfbK9wyJ91cTmcYPLfE
eBZC7Fx77r0BnAJeE5djYMbOxr28cpgx9A6HAbgDc7xXkKpB7yojVcdzVZQHovI9Gl5/CymFU342
IR1lwnQB6jh9PFvFC+lF0Cv3lLzG8ZZSzqoH/nspH5fpJ9eoOgaktm6MZ1q8QJ8k1GgLSZLp7wMT
4isSGUizAc4h6/G4LHfsfrDhgFCUMYY3rf8ez+fbLrC2ks82pB1rWDqKqlbG89hPmBSjPutQLY6f
b1tZ/FYOFqDO/kBHobEgB4tKaQD37tLpjBet+jUdIEuDDDA/tI1WhkqX6Q9WPImNMvja+QX/AUrT
aAMClSid39YdGMOo6ojeMsFMHJp1Jc5s2k7Tbs5I99u0M/JS1yN0PVMl7o+3l7yWUAERAgAhwPIY
oDGXw/fJR1plnpVSwc4K1I6d+aAYEChEsYofOZ89oednZh5c4d82u7bTaBmhofHRb5CLZZYJiptc
5NOZsDNRipCBzoD9FNZJpN9uW1oLHmhpWBjZAaIOs7aX68soOkepm45n20Wu6MTdDvIQlmfXpeob
MdnqkK99TZAfQ7cTaepSjbw0Z5d0EpViTOcpMfqz24sx88y8s/jOTae58HjnGCOUtifIncRWnWw1
pdY2FjcOiKQwCIKvKmU8pJipVnF9Ps9NdyfaLHBK9wBegj+FMv6DOLoVYqRoiWIrnBZNHAOVZcz1
yIiAFHUhapNWj6rGpjsI24MmJx3m4PZHXLeCDirY4BcAjeSkKu1jZtNOj4CSGPd6Zr1bVVbubxuR
K6n/WgsK5IsF0FXJ19pI85kNCM5RDd25xuuGfH6q1G56In3Th2mt0V1cmmHSOB0un57eKXUhvHzM
5zAdweKeJuAjbtTZ8qAvPG6cGPnZ/9+/blFLWsR6APi+9CwnGzFOpAs9StMZI3y6p6funlruUWhV
UBZRbIIvPmNR331RnX3V2l4yP3fl3tFRebY3LknJzT5+DMCbCxkW9LZR7r/8MYqi5qUCKA50YnzW
v7pl7nX1Pp4mz6Ibpta+vQUQEWrqoAa4qqunqDD3ta5oUa+Y7EDha+hdjM3GJfah8fcp9n+sCMQZ
AB4vcvXIpi5XVFRdU3KWwMXKQj/Us04OIk75wRyxvZlTqecZWvZB7SQvdYzvbKZC3QuDHUlMv1nE
Ykfm4MXZTRBx04a23UHoEkIwghs+wV/28i4GA0fVKYEzFDpaPWC97mOtCB2nVgLXmK0DNyF9UlWt
FgxCeTYNWh5TrsXYVvVHz0ayAzI/DW87vRSvPpYN0KeG6A+c+hVZc2vXlIuZ6FELMqoDc9Q4Ik1D
f5O0/0eU3DlYWucEY9EZ7/+BYZThIOoK0NOVXGdKXaMeElePZsXadXHzUKXVrum7R1udDkYynepi
S7tizZPAJwlaZSD/IWYiPXOVjHVjSgojStHIgabfCcnEVrtZro19bChSB0yqAdeJVqL8FgSTJPp9
BjR4q/3U79p9+tz/485eFnvizfpFtwRC5cLxlUFpVWj1akyPYTDHxZKUofZLoV7xan2lmWe8Jk+J
EbDY2yKGXTeLQqoGeXMsV35ak4baWsdtPRLxE0+D4pHeW3ec7FTmaQ/g8nlmT92wcQ3IAM9/rRWA
MEQdG5TfMtV3X5FxVDGWG/WM+cl8n2dBLUJTfXFyNLlyr3Y9o37OVcUr8vdNGO1qCAanLi53zI8A
Yio1CcY6hn60iPVIURxw0uUExB2gSJ594iTlsawhEMBVaw5nR+t/d4nS7trErk91QjBN47ZfK0VL
PEsbgLrKqu6u78avtw/VEqTkILYMSIL1CLV8xLHLIJa5CpqyCholWuPM57rsWagbg7mvDbFVBF4L
HP82hWr3pSlA1yrg6xMjmo3QylJgto+ujuZBUR+RFNzpW1UjuVz6r2//v2sDH+ylQUEnq9Mp1sZI
c5pafj+V6k4o7QPY03Z5V/uNHmlGsVMsvBAEyCSq19ubu7pitKmXYhxkS1XpoKE9xoHHyIyI9JhA
Gdr+R6OqgW7PPxuLon4xJ/sqoxuv+zWfQ9ce6wbkA8gcGeVkqfGoJLmjRplxoqOzj83EJ5P+4M5v
w0sCnR8jMMb7xG4iwOmCGT+ktcV+Qvd7+/ituBfOOy5h5CDuUsC7/ARx4sZVOhdaZJflLjO/xb0S
tWB2ysKCP0zAm+qNelKbx8Q6dEDZV/FT4vxU42Tj6lhJPpB1AqqBbwD2xKuKh530hUGEFsX1A740
wk8cTnMMYOMf6mZbMUd6QCx+B2sOBiWBd3HB4Hu5aAhFtqKJdS1yks4ztXFXVtPeaeiLsEwPXWcj
boIMapyFzrzRjGw7CaoyAY11/5RVQ6hMW1XhtStmKQDiMYNkGL1K6TPwyUrLWrG1qFPb51n/nhIw
SBTlV5dDNWMC//OIaqebjMfBeNGrLYzH2u4vpW+EQRSL4QmX+8GoZTF3RD7GFWVXTietp2ElCg8E
FtrWoMSSRkrxDIXi/7GF1+mlLaOrUwfEVFqk9afpeag8QTz3xbqzhlP2tzCSjw+NKXqMjeIfy2DP
pbEcn94pGoqnTPJKoEHCJ98F33Rq/67R5hdWcm8Nkz8BmNphYCn+MkEo6XaEWUlQMJG4wIHwftPB
vnL5C1yL5ZQwF+cLtf5AqSyUx+1iq0cpd4I+FopON1oKKIwjS5FCt07GDMNuGRbK472WYCbD/GZ0
vW91dWgb6akG1wuPAz7Qo9pWXjxGLZt3TdO8p5O2dxGACpGBCeathi7gOJdHrUkxUaAeoem9cfqu
Y+6SQ9lgqQU4Cq8AKegXpIF4LO31aOiYwKMrbJPv2RD2xlGNgyyx/9z+ACvmkIqC2A09HUxVyvwe
hpUrWjfijdUk3PXFBH6zzjx0Zu1nHGrFQzfh/hZb4IOVXArBFCTnaPGY+OpyYqq5aYVIp+lgR3HD
yvpVxhhVcQPXzO8Zxmbs53z+XbRvJAm1peBKhy1E9P/xCxYZWMzKQfBa2mcQJLmKUCY9GjORYwCq
PuZNfMdUaKE7v0rtPVXyr4kwj7bS/0G9HNd85fOR729v//VxX/bBwXsExRpQNUmhZUyLKlkYrCLr
e2naYUogBF8CTqKDndg8tPQLsEy3La7E0kuTUoSpujopeYn3j6kwFmTUaHf2PBtnfchF6EwQHyQ5
qd56gqHorjAKfygzx1NYox5u/5LF0GWou/wh0jVT546VIabrkavkym4s0vZpcudiRzqufrltaiUA
wBZYcoBcxvHHF7+MM5aS97zGdEfUpWSXE0xYWCR7hppoxU1f6R8zyBUYXj2OYRPXvlU/FIo3Pw+W
b8WP5bhzxt828yYNoG+0bKgHFaetz3J96V7+Qmk3kiSlQFLoepTU8RtJMw+CYmBuDafRi+Px1BRf
Mee6y9SX2DmW5R2yv0R7yPDMYlv9MLlAimh5+VOk23buQMk6YzMjBhz0V+hUa6rPjaPgh6L1yybo
8o3ugMzm+S+LGLDBECwyHDBoXn4e8LG5IKF29Eg1euEJ8WgJbxZ3XeN4uakddeetzZuDBpQS8A/V
sOu0bxNIm4YUUrDtbkoiRn0n2fhVH+K8soPi56DxsxRhQK1z+atavWlrpcHrGSpvxTd9yvqwSvgY
qNN838WG8jibebaQctvnnPdg/3ArNUwG7YsW22BZJNY/NhuW+rbl+G2dFkHmOvyQuv0r/qPIxav5
CUo0P7TBpqfBLqovNdXLBwagSzAC2eqTuZyOnPXafxB0Fs26JZPEnIbcJFlufItz5aMCIriH8uD0
pdZcSNeRWvFrx3oy3AQktbWquR7YZ5y/v+KQVi5MHIti8RUMhDjloBvgjossToK2A/bC8pwmgyC2
p0yWB4WcrY6hDGdcHAx4PoxN4FsCS/MRHz7V/C1bsWOQrxtRaTHIfXO1+zpypw5YVqS/QU053RmE
T7mX9bQ6oAMCfr7ZuEuo1gGtlU0Y70jcV9EMGoY82uKPW0Nwtira9E5p4y3+mpVIgKsfRZtFKhNT
pNLNRMekyFuNGxG4V/ct0bmXtkwPGPRafD2Lt1A51ykYYCXwbsjCg0IESfall1cj13I2cBIpww+d
ZF69RYa2cschYKBZhqkOzOK6UjgBHVNHkkKQKAadTF63QYsWrWF9gQbpwmV0KKjXv9yO98uflE4u
qLyhwmBj+guT/9Ka6rLmdjPkJJrRjjmUhprfF+ifeUbqaL7K8jxsmNXsbhtdi5u4ytHmRCqFlppM
E6WkFYbOisyMyGT+iN3c9ZjAUY6/2j19MXoauGoSMmJ5c77FBr+SxuGdCjQ93ogoeMhlotGt3Nbk
DoncTnePAxQEwrw2QbEPye5dRjHs4mEc6k9XJd1GMFmCoLTVy7266CIhMcVT+dJ9YttiDghXzajg
rkfrEs763E0b9/eKjy4zfaCgQ0YMugopTQKMEYUo9DEi2oEkMQFRlecq7V92spYggQY/WODBYwJw
vRzvx1LBhMdkmpE68EgQw7fT1zE+pkkaNlOMUu2mpNqyOfLm4U2JuhrelpghkNbFFc1iQ+OY0ZgE
yXlpsiDwqN6ceMMEFIPf/Xwvt8qnK2cDKRDmsh0DU4eINJcfDNdCz5q6tCI3+16VO5XuMxDcTEnp
V3Tc6DGs2ULpEqz6GOVyjY8b9lPY1cc2YWgiWZHN9H1moR/fapi4VPZGVXpu+uPvD+BHggetOBSj
IS5zuTSm9a0yoGkfDco9eNzNIayyfV1DsVmnXzhz7lwSlPWWBuz12QOxMnYUI3HLeOVHCffTIrvW
yVJziu2ojEWYVBr3uYkHg2tBzHQUgWWUue9245bc7vWZ+CD4x6mA62CqUzp44PSZazxYnUjv6LRr
tPzQ0XxLmHqlQ3hpRXqgTwrok2pSORFr0x9GQr1ZA2WRkgexU++MPg4grfwkXgyMubhp1MeKx9M3
nmdhs8XsfO1L+CUI6kgdVA3jUctn+LTNttLmisoSJ2paNSyze5S8m4l5upuiDblRlri+gi9tSc2+
2O1bbuGyiKo0f4KKHt7hVmgUj00xbwWdlVtjsYXyKjIizH7LYJJiFKQ1u86JtGVLFZ69ZlAvBZ1n
QwOWdNQHfFw/JaUFcBPQXvdWS8XL7YOz5kofDCiwj06rXB4ZaT3FXPROpKQgEFWHQXhGQ8j+tpXV
lQJABZgA3BVoY8mXepEQda6YEyX517FpvLQ0vcJ4LMG9PKrlPo9bRD4nyLPftw2vfU1EdhTTUHAw
0cG59Bzd5iNrEuxw3ZbtcRbj+MVM1Hs7HdV7wxLq8e/NgcvJwW2IwTNcKJfmqAIZVk5n5+NGVJRH
0f3MUrxetK0qytpn+2xIigDuaNRT205OxEHmgjczZjG920vZsiB9MYilTkyUsKCSSHefp3TDJZad
v7z/QF+B3gLqj7iJrjQTRkzTEGVQnQiUU178FiMvnPegezO3qmrXOSgMIc1d1Cpws8utlKqkZjky
xYnc+p+48pBJsyQoptCvRk+YfzfTjzwCORhANsg/gTO6GrzInA57VlhOVFKQVZA67nzoHJsbMeo6
8QLcBr17EM2guYtBx0s344PFxq7r7ahSvtej6k9O7RfTxlK2jEi+3FAI1qrZYEe5nno9V71Gu/9/
G5H92GCVE4OyM6qKxNebByC3AhBR33bllZUg08ILcBFawPz18u8/XR+uhqe7PqVqNGXJAdSqUQZM
XUu64LaZlWQAryhEGhRwoekpZ6qdLoSZgZ8jsrIscJP6sUnuKAF5GnmZC1DA9+MGEnsluAH1BB0U
KBch4sgDylM1lzMCtho19t4yv9l+bXSeu1WhWds96CIB5YWkEfM+y6/4tHuVmoxsKmc1QurMD05W
BFSp7F06brV61gwB9eIsbxlQ6Fzd8omiqoOO/cOky8/Oav0qdZ94JzYCz6oZdFQBfkHcvaq7ot9p
gVYeZgyMraf2fZp/Zeb3v3eF5UHxoQiDB/0SXD/tWdpQtSFur0ZlO3hTt6s4D3nzh1cvUIvcak6v
RFIENih0g6RmUTpcFvzJWIU3kYM2qBolD0N8P7R10FoWinUntlEVW7kSMDmH5uASdlBPkTwB4qez
mtuDGinWLxK/gzf+9q5t/f1loZ8W0ms6JanA35+nB6d+/c/+PtKspSCErP0jSfn0941Rywur5VAp
dtoeQRMsNNTtDrcXseZeqG9BKnPBB2Pa6XIRrVmmXZNrakTrP4XR+uAchFLjRlqz+sk/GZFic2xq
CtA8OlbCM1CJ80f4cWKmr4b6E7NBG5nAWpj5vCIpRut9klA+qGo08H5v6K/VyDxq0cDcUnleC6AI
0dBIW3CyIBW/3DpjAk6c49NF0K6ovbh/HuczBugNa1dulS5WXQ1RBrcCirugdLk0FQ8J3q29i1i9
sLTNUJbYwjKs7ZqJaQhoGy2j+vLIBzGFNuOFr0YYKX7VB3JWIa5i5F6R0N1tj1u1hAiNuwfYJMSA
y7WkijnbKRqfkWXsSuKZLV6jgDRvjaCvfZ0lOqMbD7UPNKYuzTiAzqUlMp/IZKhuPQxaqKBGrHEb
OmMpetUbqfTaOUIzHNBPPK1B5S1FtSajaW2gghDZMbQx0ajGfxPWW/I3K0CbDzwvbhukhoAXSJG6
zIEiAuh8afC391UyRhk1Jy+vnN1gniyXeUOWeBrGI4c6uRvVIojnjeO1tq/gpgZZFcQCkDNKASPW
EzfrNKpF0zB4hD3XzpNLYWrad1ZQF19uO8uWNclZZquxMDZYAmBapl5HmrBPVAExY89JdrMyhe1g
1BvZ6lqwQkUG0ipLYQZItkvHUStadBoEy6Im3hNQTTqC73X3T94VPifjr79fHyZZ8J6GPwBCJB1s
tc0px1CXGoETCWhlN2IowTjJFOStBwimZ2bFxvdbXR5kX8GngrEnPDMvl2fliaGNNRxVBy5YB0MM
B9rdKA+oOiPJ3EJNrB0LIHYRIXERI5uVvp9j5TNahb0WNdCHsU56fG/mG+R8K21ipBOfbEgnvZyz
2jUp+lSQMfEA98LxI/7gfBOaFkwE4mjVAf0wnv0etjhw1vZyyf2Qz5gYKZdvaNyoTO8x4bpU8Waw
h9TJb2EpPsSLkG5uhM21nQQfDTSOkbIvD8PL76al3GBTAlsWBBViaj5XbeMPfbnh/etmTNQGQZ6+
UKFemsEVBH4kjaHpV38xQBoBBxHFFsfw2hUAZ0CnEqBm1AOXff2U2aAM2Srow2iRSFofcrCJMnmd
8zSPG2/ClWuT4LtARRm1eAMv3Us7ldX0ClneAmNBZ29Eu+6g1/2WcMrKapYwsdSKUDAictFmJto0
1tWoRg4rxzAxSB8as+bxZAwSp1E2IuLKB8LbBrVFkOMtIreSt9eiNo1UIJci+dfcvp/786Zq3LqJ
hSsHQRBdBunQxngwsZjhhgYtkeupiXVfTT3HaFe/8X22DElrGZ2eNi0WG1nNO/i7m/TLZG4k6asm
0IhZWJOXYX7pwsQspKZny1qmufKc6YT7y6u2NNxW/QxDaQtrMg6I7GelkilZKlItMrQYwq+TS47o
mr7cvipW3QzPdDQMEAZAO3fpzALjLSbVGi0qiBiCJjaprxAzPgxz2r9lLpC1t+2txdUl24SwLUjF
rscP5t4VZs0qLVLnlh2hezkHxGxzH6UeFbUiJQ3trDSh5dzC0XmOqQpNb8BlKLYQUGsrX8rNKipj
GPyTXX5wM+Q8So6Uo869RL/v3fiZV4GlsPPGkpfkRary4engANaBR5cDxYPLPdYxeDyBDliL5l0H
xoLTYBzSwtvTb0gZhw3PXLk8oE2xIMqWah9i+qUtTK663BawBeSXZzaHeEKCAbVvu2l2hHy/vbKV
PGpBFAC9COkNDF1LC2tAITCqPb5lXUZlFSkOELnWz5k1gWM8M2cjRq1bQ28L0V0HNnD595/iu4aW
dZt2WFqHG7gMQQbb++St7QJti1RzzTVwSf2vJSnCD0OO4F/CEod4uf2rKX8KU/hWtfGt1qLIJzNy
0lsINwNHNZKm3nkBY5uvpq+lu7Fpy0+Vfe+zDSnqJiO4qHu++IPn7Otmz+zwYZh99iaKjdWseR5S
TpBzgrwXh0r6PLPrtJzWI1IJo9GDGfNboWmVgE0t2WZVNskjJPe2bsmr5QEjiWwT2FlgadBFlty9
B0ewnQMDEenz7OlxchQJ/zGw3ei6R04aL5vfBE2fb7v91XdDmWkJy8gxAJkDRv/SEdUuI7zjuhIp
Zf2otMdcLc+u2W9loFdhYzEDLOyCHFkenPKTAVRYiktiJSrKNtDcb9YbdLZajElh8i7Zsaw9jtVG
MXVlZbgK0MfFvBKmauT3ekVnzDQQNb2jgCAtspkYCHbFhktuGZGunAnBn7dUT+8y9ZhmITRFDOfH
X3+hi3VIWxdDANwoTZhIrR56ku8CJ3hLiOXqel4eyp/2SnI9pXXxqBNTemedql3313cG/jowJThN
KDkvw3qXPsazAn/expcQ1QNq+p754tr/FOMuGU9D/Z6Uk+/wv3frpW6/aLyhz4wC1KXJ1iINpCrn
FPrlQD+7HRjIbX/kG2HiKrYuC0NdaRkrwQ9XpdgqkhStoMFK75Bj+4pKAfnoPa08Tfz9tg9cxaNL
Q/IzSq0cS+khEHkH0iU8fl/K7C629pg79NUthNe1R6MStBCAofCENV1durFigNnWLO8yHJsWHbwi
8bK/vi3whz8bkT4P7wkKJDOMKCk46lxYUPpdWf714YQVDMMuaS2G52VAdjyZOec5Ke9m5xUMjn5V
nKp048v8F2nXtRu5rmy/SIByeFXoZDm2PcEvwnhsSxSpnPX1d9H7nD3dbN0W9j4zwMCAgSkVQ5Gs
WrXWJaiCu3JiRHCl7ROKdKGWhVYMvFQ2BH1m+XVJf0x2f+ukoLUfotpVOz1IJqAQtRodhmUVAqfo
jXWJXqS19MXSBJr8/atzYi50+50v/SRpi7HPCQmdJCwNC2WqbbXW0b5iQ1Qp0+dJTxMlIeHovNay
4/E9XHVreeo1K8J5r9PEKZoantTmi9GULhT5OnUNbbdmRIjgQ95MJeFGoLlGID6lTK1vkHjlHffF
wHh2d+GSUEBKAOKDzYXc4PmsNCohRZ3JWdj0zKV2spui2KU6aM49u6O3clcGBYhoQAwQKsV30Dtr
rN70TQa8NvUo+8Di2cmNvldJ6c714F+PL5eBDO9zlJ3xhcifa+J8OnIylIBxFWGpN4AOWxLddIqZ
eQRyv8GkdWR73d7leXNuT5hZqDTFCrWSIoROsq/PDah+/kcLwrRS1iVzO9AiHGnsmeYHWXsvXN7W
zl0QjuVejqbEMOAC6pl9V7t1CjvSh2I+1oXpIy0amOPKQbo2asIpDZZgPClLVoRaYfiKcdtb8sqo
LWyGs3XAf3/yLHGGoi66KC3CTtmOs3MzGweDrlHfLxqx8HwEWwxyT5YwNZNBkpiNZQHKV7xEULj9
0ZeIIVFef/zzVcbPfzzRseFQVT/3hhK5QH9rVYRZAp5ftMwT/Q7dYWtYqIXNg3IQLjfIBEGEUGxb
VhrguCV0DocZ9Actz/4xNGi1XBOXWLKCSwZYDriaJwh3zp1pWuZ0BLeakEpBVsqPoGr/BBMiMOtr
YJSFZYaZ4XRIuLOBLp1fRk4WQT6gD7k38yJ05ry4icxE3Tik+XZ9bhYWAS93gm8JFQSAa4S5geiS
XeqZXoSpHDf7UanjN2kcUrdF+m4txC8N3aktYegGm6pIDcMWmV/kqt4bxs8RZ7Ker9HRXqLi8GhE
xpanYXArvODhbfsJmZPexA61pA3DjcCbabct69rTNOb3MiSUq/ieJea+aR+uD+hCPDozLQwokkoZ
J4bArkJV3MXaV32Gq2hSBC17dwBStyQWdmRaq3YtDi7Y2dGnjssi5GDOV4tCo0ahdVGEjTvaj+Be
SpKd1e+vO7e4Wv4YEV+p4IcAlUiPnSyDJDwqX7oUouK51a9VtpaWPlIlSOujMxj5fWEQAROFtlE3
YVW2iX7QwFvlT6wa3eve8A0k3AWQQgN3CG8NgSy0sMFUuzaoHsUlbk+oC0rZzWh1d8iE/SZoa3Ud
XV15fS+OHppBsB6hEQmCoPMp0opOzyEBUoQ2KfKATnMRSKy2N4WcrBEWLg0guE15EYZz+omxsKGd
YdYaLUOniraN2qDtNTI6YGSuj+CSR4AVIXgAgYoWCXHRdUqGLyjKsLEfJhMKwHgJNVkfXLey4AyS
Bxz6BZwU4rswTy1hNkS/2jLU5S2I3GHhX9y7kBjBlRAKEWB0EY/CpE0lltR9FVJSPtgFuymS+UNX
kw8j17bXnbkcMhBroIkGLwNwnqB6e74IOpbRXHFIFqbpL6n4jleBbj3+byaEOy7Xeez6Is1CFPvG
nrjosVDyl+s2LsMc3EC7AxK1wJliCZy7MSeQralN2GB9tY9MKCS8VMOtHT9pbCuDnkZeWWl8WM73
6rk9YdjAKI6ymQp7DvIV8u3k0fxlsPfymoTr0vTgNgSVTOTUkYrhvz85dFWKP8jgZ2EJZas8Nm8Y
udXBzXB99C6t4DoE0kvkw0AEA0PnVuy0iE0pH7NwHPVgnJ56PfdXk0mXUwQjtoZitoZbEW4R50aq
CsGzMvG4H6rZK0bL1Qe0GvSfJBk9NFsW26ZgK35dHkLnJoW43U5qa3U9XvqpIXnK8M0CSg8LYlhL
2y+OH1iGkSpFugdwhHPXACwi5iirsDPoQYYGKQdMA6sY2gVvgDzgbMZfLBWibsFU4hCippWFask8
K1LwKsuQNJCPq1N1GeEQpU8sCXF0mjO5bA1YcrrvZLx1hjXtzksDQGRBTgSXA9TjAMU8HzDVlhQk
lKbopsp2OW02E1mD511uUN6NxMGfuHsB/CkcbrQuu7KmhXPjHCW0j8xkY42TazFQSWVv/3T38HI8
FH3QhQhVP02IBUM+6I0mV9ENmDQ289BPrqaS3xNED/+5HTxakJIHmxv0QQSXWJErzQwR7JuplNqD
1OaWD+lj7ZCr3RodyuVeBWkc58BC9Rc4SkcICEmdAthKW7iktdvSRpqBEs9M8l9qjn6KbNqijfmx
Vr9fd3BhVWAYedXBAezUFAGuA7jTGrxbpJtS6/2ZjQh4a7mjhWWBVAtQehDqhYToV+n2JJ6OBbjA
hxYZ00qPNo45uoh28eRspuS1035dd+cyKqA/hBc2OB7AxBPwfJHbRl1pZR+TEBSMb8x6zZVHmhvf
rhtZcAis2Tj5UC/EPIlRVWVdNU9IAwPXdgv+kzutuUv1RyXrIXe8ss75OX1+5uF9iVoyxAyhh4SC
/bk/agZFjSSSkBKzez9Lmj3SwJHWbKDN7bHyszJX0uiX4wd7aF/n44fVLtKpdgkup3PiEKjLTjs9
mUOjlG4cUFb8sxHkeWAkAtAfzVmw8OO5W0QfZ4vQDulEkvU3VSNVKNZk+UYuJNxSQdDpYZOt6V2I
vqHHDSkOYPmBsMG/olhylsZMx3svDZv8ICkvvHjTfl73S9xNMIGmU64bzKkQL0p4TUSsXKWEhomF
RphijI+xka01RIvLjxvh7fZcYU9FqZD7ebKfyGCnEPxsaRgBLGYDxRBZajD1w+8C1IApxImv+7Qw
bAiwqN8gFwmQoXhuEOj9ygYI00KrQTIUeg0pukh+Xrchxr4vlyDX6SB7w3U7hfVgdTZJa2ekYZ6X
3lQC/FL8MscHsAa4Y/ec1W5fv/5zi2ihRVzHBQ/PJCFnOGcqyUqbMmhVKL/rjswPEK0e7m0zl/2q
qdN9EpnTdqyGZkurZi3Wi9ua+4sQD+4kJArAzSH4K49gg63llIW6A6aItLV3ZWf8aO3B74Zxq82H
1evF0ggDjYcAj90N0krhdBnrVieQJWKhPUMWCa21mhcN7UaXK8tlEk09g2lFkNVy5GZg3VjZ7xfk
c3AYL16ggBHGkDUTcapSJ3X2aLA8nDsb10JS1VtDYb2nQ5TJt5qh3MptWQVULbudUoJM343H1Nnn
49hpbm7mUwAd+P6paCN2Q7K6eGKQLlxJ2yxsXjTCQ44Ql0mOvhJibR8bkJfSFBZCT4oGTNLrV2ZI
9UoG4IIh6WsouJQrqEKAWhR7fkDYldtKZUMv/KUoP9N7IAuLrfkMxsPolqpeCWWOD03aXV/uCzGD
A9gBL8TdAltMuPw5GkQrZwXTXyqfdf+R3KnSITumL9etLCzrMyvCbUnvQIaNygoLaX4TN25PS1ex
nsE8VRnMldcIdUzhbPxrIP/4JGxhQ2utuEw1FraZMXqDWsdgiTHkIGLaHMRNG/vXvVsIhEBlgGgD
Wxf0KiJVcR9Typl2WDgVoEXEeX/I9JXjd2ma4BY4lThDCf6389BuMNo12EEsLLoSssVy6tzi+ZEc
coVZD4XKZres0xUygaVJAxwEwRBXXK4wcW4TuRrS0gzrsYsepgBazq4y/06qz/Tj+vAtRCCoWCDD
greBjkyRYGeyk0q2ajx4m15C+ybE/Z4gntncllFeBdMgGXskNpO7qZDegE9dK0ItWueUq/x1CioP
YbFIFG3gIKDJwmqkm4QNUH2ofloVkNB10Ev1cW6S15yurJilFYprLzJ9DpJSaLY4H9pBHyogRk28
8SPq8irjmDxG9dEOro/s0sLECY2qB67Z4LPkvz+5EOTEaK0BYpEhaw8NaF+0+LZcK64vrUw0KX6V
TNHbJxbwB83ohknmNohr7QATgDCIVbvDmjDsV1PI6Y2X72oItgN0xV8MwCmfOwPJLH1wsjIPp/KB
QG8zj2UPXNdp86jJrpyD2a7YZB2q96911LpSeV84fiQ5QW3G7gAl2STSAGduLbQgk/tm+KEkO6gr
H8p5TQduadRPP5SP2MmodyU+v0+bPNTAVovSsDtrm5lmK3N7uYTQfQqGJS4ni0yb2PUud9U0TBSI
LLV/oU+aCsVEhe3AAb52LF26gzQ4p4sEmhS0ImIYaKsOuMFSzsMxK1wF7EiS8lZ1qSvPhcfJN4wB
yJ02eVHo0ZYlr2wpcKCz23fGJpHery/ohesC1IkAJcUhiVzsxTMuH9B2NZkRkC/1psuD6I4523Z+
J9kBF4RN0g67bFZBTg0hx/G9NMhjpdXeZH4OZHP9Sy7AAti2Z18iRK3ZrEpJhURZaFq+PgXAFt13
Qb/pN2yfPNiHfq89Fb1Le7dhm7K4m6mLTofr33BRyhK/QThWSw3IC5BAI5nr/xiCxKOB2/1o79a2
3hcc5XzrnfsqxEhSQ6ckax3EyKALlE0ftns9UJ6dTXHAWXegj+Qw3/Q37c4KHkDTupG2oOfdYm9t
4/vPXXasXTQg7fpt4ecBaH031ko4vTyp8H1472Av8PebKcS5aqzTCpSjeVhRWm+oNmP/21btKazr
trKRakGTmFGQ5+3aFCzsQljm2QsVbwZLfHJpM0tNNU3zkM6S25bbqvNq5jbt/vpML5kBTRLg67zD
CqnF85CSSbgWyGOVh7LBGF4+kGfQi9saciNkLVGyNJYmXh8Qn8ODFZKd56YcxHLbKRG9xhpcWgZg
mV0fatENOMuAfKl+GnQtwPCPF1cXvz1xVlp0BYh9B7PNJoCVkjxkUEGUq400fFhwLH2N0C4eKWjd
ZuBjjUND2Q0rzdUX3QF8B53YFjM2aDuMWuBP87CefzvJtlGQKo5/sqqFZpdbFY/d+LvoN3G38qJY
tStEjwhqiDQtYBeKMhtrcPyseSiSvXJwsI4gUz93YFqcXguIcFxfSUvRHLJTKP7xmhkSsufTm6rF
nPdTja0i1amX0DxFyRs5I6Up1qpZSysJhVDON4KrlWMLKynRpwGtiXoeEgOEuk6SSNsOdDSuFQ3z
pnDaNEhNqwPxX16tbJevK6O4pE5MO0K2b8iqmQExnoexaXga1V8c87UdNoqTbnq93SstxEv1YAaj
5dGZfLwvh/FA1O9jzW4js95O7QNS4jv1wazwyrw+ARfNr3zJnX6bMPWWTjQLDB+YeuegWn6j7OIE
DSGcNGsTTw9OMOLNguPLWTktvspTl4PCe8hA+ADlFMHwYLaVU+UYlOwJiZT9PcjGo29m4X3UruIh
s+K2HgtUt3S//4SsiEd9NHR4pUc28Yb/DDo9Hz17K9cYvgguPgq5I6S2OfzYECJbW7emI9EBATTf
dqTwiul+zjYFy7eJW4HRr57X+NgudwB68vgkABOKlJ9Yl4Zoyqh2oEkLUzYbrlXHNxF4Al0pqXbX
Z/oyaJ8aQipd2Gq11qg6bQGg6+2biFrfY/Bm1brt1fLKIOoXg8gtcUAwp5JFq9m5JWgBDciiABLh
dMkbskud17MsWTlkFxbuuRVh/TSd2SWt2QNDZTm4BLaeWn44VeXhRedNxewmBsQHO6gISAH0Cxq3
NPSV3Nzi1CHrjYsoysoX/OmGPszSyEfUcl6QqK2VW1l9uT5pl0ELTqLegXilIYMgnrSksps8koci
HB6t9lB5peHOiRf9oMlKHLh8N50b4nN68kqw1SpPLSDfw9ZBA7ovldve3BjPcr2y7RftfO13nuGG
R+d2JqrpVdrJGLPWwG76rqRHp+k8Uh9sUM5eH7zFFX9ii8/fiU9J1FZ2GcNWCx4eLZiUxIurYDUZ
chkzMHQnZvhnnJhJu1rSI3sEjMryYtNFkzKQRnEw+HEbjOrmuk9r4ye85uzYrrNsUorQJJ92kiIx
+cSQ/5PMVUqZNbeEo3nqaJaXTAWAqivQN5XfptZYu6o6uipwxX2+iSblftLilR6cNQf5Z52MZjNA
mIqZcLCe9VsW6Tsr7X1j2CFH4aKgeX00l31E0LUsnmMXiWIbZYyBVDZgbPyMyLuhtq6RuViMSkY8
62FUhpUluezdH4PC9OUzABZThUFVjLc0chu78pp9pN+bT9cdW46O4DH9r2fC7Jk9rlYJGOLClITd
N0Oyn6c2GNLXqe6387BzcG93aLfHOx3NSCtr9Kvh4/wU5Tvij3FhDk3mMAVv8DIESDx3SdlQVzIo
Mvk1AI5ubE4/LGVCsQJoRytIqQPWSK0iaPGpUx9KQ/nBbiVwaUrgzF4ZFn70XHyZCYpDvJKQRdCF
vZrFTi9FA3Bt2R25qTzJcqUX+tAd1cydH/6NLd4dzbWbgPwWQp2hZY1DJhwPib0l+g+tcLVo9Mxj
M3it/FO1cccpt//KpoM0HrJTvBHxfPc4DKdIYyAWtZtJNoLI+dFXRxVK69qTNLzE88dYrZxQ3Atx
RMGnBhgzUodo1BKO4VJRmqjPEGTnMn9IHOe2VabguldLuxT1L6AoeM75gqVhkBmYAnMba9natQgD
Q3aTdIM3yA9ZxNykfa30lVzz4vY5NSnsU20G8XaaRRjH7ofcjp5SR3gpKNAcciAXAiVNlTS+7oCN
njzZzVMyRf+USQ7kUZwR8W+nhQ3sxBVpiS4BV69vcPRTaiRgXGpcamU3yD368xrzkhCabHCQKsg7
o3canBt43AunJZ5dVdZXffeUIMRPBnj4Ufeq+zcp+Z2vKUvxbXayaP6yheIebk0G8iPiq17R5po1
kt09mWTY5KUKJjkAvfp4r6or9w0xKfVlCohPvjLRsQpw2fmOKOjQW41W90jid4E53EKHdatH46aL
3plVunFXul1CnjtTWgn1wqrlhlUFGVFQsmFIUU08N2xlkHGmgw0p9jL2RvJmJweSAA0BceqffWRs
V4UbFgYVLduAmGGHAIxvCm8XhvfJXOREfqoB/4JQTZSUj+qY4vXSr4S2ZUvI4wOMg3K76JqdkBr4
qVR+Usn3UkVT7jaN8VKT1hA5C0MIpD+EAqBSwF/swhDGChnHZHbkJ1pbd6XaBmaWhuiZq5DRb9M0
LMf0rchWaltLzp0aVc/nTYkTg3QovT7FDfGaZC/H71rzNGlv14PaohlwwaDTD+DKixaQFOdjV03w
LXmXISGopt9MtfImbX/djPCAwCrkvVmcC4F3NUNy+dybso2bQaGN8lQmyU910tEt4We6cqcnfYgq
bpeYK8FazCVxi+gC5fkcnAqcC//cYtwrsayNuv6E3biZISCF1qOtzRwvV5mbQvZhtEFv3JXHSqZQ
3/l93V8xJQ/zeIgBboJR5cgdla+pk/tjX0dSYZiz/dQ2HRRC7vKCbvMa5cIsKOSjQz7L8Wc6P+bb
StulhAam+SoBR70yCjyqnAc4sIlB5pMza/D0pbAXnSnX8oiZ0ROT6oQDA6SbAUcoxkJZgwtdxm3A
cwF3QkWNS3mL5ELEnpjCTDU5ZrLuaqEj3VcN9JZLL6IvK2PLv1rwChVJ3GZQX0b/jVgaHXAjy6yp
I0etYcYhjqsfw0CUOzrl6sbIpey7w1SQU8hQDWqYPO8rxbxv6NAcaN7eaKak/rMHOMchAtjG1Sk1
NGAgk3A+10apEatU8D29fd/0z0BbBtTSNiteX2whWIGgA0/n84q66DVF44CSfHkd+9mndd/7b+Mu
/STe8LOACmfp2S4LLN9J3fFhlRnu8vz6so6wDlgKsNEifrhUlQiC9j05jjZ1u/nZyo5J99jaBCCU
z6KsAxU1sGlNhES41X2NLBRBUP8GEyrOTmH9yipkPIEfJEdaxYExgfrLyNfu4jx6n60m7tmJDeF+
DK+Q+k347P2AZrjqpb4TkMLtP0u3fLFWnpXL43hiTVgrEmG52sstOXbBMASp5Jl+58ee0vlW6q9V
uteGT4i6uiGh77KDMWlM3Uh7J4mzcrsQm8j/M0PgaEO9FdXHr4LgSZzTIifr4gHrApmtPb2JH52g
P6AO2geyX98OO+kZTclrteSLWMOnTMOlDdlqCK5+aUqfGCVFa5lUhV8pTmIPlDR+Ati0W7X2U0Po
a6auZQMuTknBoDBrjCV4tsdYI3Eeu5kTH1L1rTZ/mGW/sj74f3SxGHGVQV4UGx004eehpCE1o6ox
kiNRdNQgTCgZMNwYvcGW1zig1kwJ695KmArmFJia2HGSQLjvRK4FSriVsLW4vYDABCqcH0HiJc3M
YjrOaoTtJX/EhbI1k/axybRbMh4YK/far0Gt9hKT7qi1RhMqYsf+WpwntoU7FIu0Gu0VDjnqljcz
j9h+uVFQi4zeKum2Ul2L7uMe4qFutaZeurBg8HICYyhyi7wnT5jHuDaIqfTYFrJV7Gk1PTn66LgM
+Gqta9OVMV6YSSCSOGcoksCA4gnGWNGiVkAwkzWEgb0hl54kYAe3va2txMqFfceLkVArtMAbhtPo
fHXmg83wIZhL5d7ojpUeEA1ZqiD7hyQNfN54UgSgYNxZgKsW7m7MAIlsDt61I27kO8l5oewutZWV
x/XFrZ4bQQMvwghYy4EOPncGxY466WqWHkHxO6chaWtfUp5SZQtZPXcsW1+TVi7BYkLqL79OTAph
hGqJGk8Q8zgWn8AdJ4X7I/ftnx/qu2J5pgttdHPXrPWxiDmE/xjFfRQ4azSAGMImUPIZV8QkS4+z
5mWfxV32qgfDdt6bXkn3We/ZK9Xj5XH9Y09YjU1qVICNwl7fHZzvJXtMZNCweHoFTOp2DfqyZkyY
xLyepDbVStAlJg5EE/H6i23PGn1LOmbOfhhtPC3WZFkunxZfK+ePh8I09kaddiyFh3E0oGL6XMnu
SP1SGzymjQGNPuJhUzcgoxpWTofVuRQOdGYyTR4nrFnld9Gl+16xd9JLFU/HtA17qDf10Ouz+8Rz
0ruuWWtl5mMpnE3YMH/c5tHh5NTV0bcoZyAUP066lAes7Gfck6o8WDkwhNzoX+uVAysNrnWN4sy5
mTorp6JP8/SYh4gRrmptIW1OVLdJglpyh/lmLRm+uIZODApRLUMFFvTbmE7Tm3dp4kJ50wWSfvr+
ft0zsf5+4ZmwE6sIInGqAkPk2/RZHq0b+yP7Be6ZIWD3Sub+Zq52+AkFd3cevfxJ8ZSX6x+wvHxO
PBW3pqyP6dRi+RSTGz9B01O7HTYQc/er53Zr7f0Vc3wfXCyYE3Pi5gQsbe5HmBt9SMq+qh8P+n0Z
aIk3bkPnwU8/jBWLazMpbMwyaY0MBKfpsY5uex2I4OOAVIPCoQPJU/Gcpmt4t6VjHlp3nOERVP5I
55+vVUnpCwDfMaNDeTcCSZF/ste62Fwfx+Vh/GNE2PSVFqdTXDTpMapUqPLO5lui1opHpnFNaGfp
wsQr5hbPGgLjLGYpc5rmDWSg0mNrpMCiH6ZNtNfCrnkxzEOc/q7q3fQMfS+wWcvedSf/n83xx7Tg
pdWo6ByHWuLRHu8j9tGYN1rrNVB6rWJ3km8a1a+r3+Zz9yvtPL35FuuJG/1mYNZuqkfD+a7bmxT4
jesftTy9f75JiHhZNlQgKMVwxKkU+UZFu00GVR8fhIBHaR6C69ZWh0C49iBHnJHCKnCYNcmm/uo9
Zr3LnLfY6B/aFqXA8WAyrywP42eSKvvB3o3KJqW7uQOYknjqjIP2UdP2HVuDOSzvrD8jwX9/EvvB
egbqBz47cnajHkxvzPa967zED/Ja2zoPCpdB429LIqGT0VqjYRZ8EIxacaepJn6j52tU2P9PKPxj
Rgj6he4kdjnAIcd5Ua2Ahn3tUs3NfPt7ekg+rs+sKPz6V+QHSSbPw6O0KlKNSEkntXHb44jJAtm5
Ax3stuifuUbOpG4q54Xt0/plaLyb8t1ubqZuw6Q9CpPKz+vfsbzC/nyHeLaaDh07WUcoyc1dMXsG
0MJbfb5l5oTdfp+Zd2bqt2XjqoY/QgJgLBpeDgl0K6TNoxTtOumXmbn608pnLaS2gJH/e3jEd0Xa
z6XGUCs+9n3yU7I3ebObEsg83+Ox1rDiUe8qD3IBh7rcUee3mv7MepcoT0j4T1oa5J0OGPuunDZ5
5TOD7Jl6G2eFP9fWjTa4zJ4g1LdWVlkOlSffLBzmA5ojaY66xlF/KV7ZkT5Wt9l2DIZn/XvySI/S
GkJu8RQ4sSec3YxLkkBLOT1WUTxvpgZygHoFTS/0MqzKLS7tdkR/SIY4OAdArn6+21kGXn/FwubI
NSBdC7CpZfFe7p80x4f+epvMSJw/a/PGbL3Z7t0oe56gTDG5euY1uOxbrZvFK0t3KXHGT6S/v0mI
xSXa8aSyrTDeEO5s5p+6hM9KiV9I80Zrf1Nmu2X/ihrG5vriXJzoU8NCVB40ddarFnsmiW+K/KiB
+FUj91YFqvH7gmxQnYzQf+iXVggl4eu2l97bp6aFqFsOlWalM0yXsgRxS/SSxmFWKm7yw1bXmm+W
4u6Jra/xP4nwZlk7aYu/x7pQXF0m7ri2ZZZO01MLQsjV9VRpUGxKj5k67dik7rOq2c2F6slWsgKo
WXyiAWMLDl30ZUNhS7AVE3MqVRneNHmAUzGQflleuS298ba/nVZuCctL88SYEArm2Wrrqh9gTIY8
pwe15d4qb8ogAuUj7XbS/GMy13RXF3MJpx4K8UAyUbxuNMRMtc/cqfSMdlerXv3s3IMJv4iJi0yG
3UHx/dGSvoGN8frKXIpGp9bFq/3YMEttEP2iyi62MXJCvjPqOLcGXO+vm1o8qk9t8W85WZlJmdd5
Ab6HY1zcmLOXybeKXIOw9NbuXGkM+4F4cX1fbOy1q8hiGDyZVyEMKqM1znSC4cTajdpnhRSG440u
SCe2xHq3nq/7uXQInropBDgqOUZd4uV7JPldLedBCmwJ2raiHpmieMZt2L9ub9k7TkOFSj3vMDwf
1n5Eo07cTgjye4PrkQID7pXDNmt9+6jVq7lYvuPEex2oov42J6zXWKMgobLhnoOu2jKIb5Uny4O+
Ee4T0ENGFnrtbbYY0JBBRIkQBIrIpZ/7V9d5l9WRDYOJ5LjaQGZ3NpBEuD6KSwUQhVNs/deMcDyo
JAcIiuBcTtl9oqEZdGNV9+jhxQZ1dS7r+QEaD4B/zdwtpgS8K55lrqWFFiPryTcI58RYOgBtp/iG
AZrEW+1GUVz5o8i9svlev2sPpW/SO6Y82+WhkXKU3tdyjGIX4tf99s8goEXmfKzjpCcS6xQczjKK
rIf4pc9dw37pqG9n2wqaB3TX0ic6hPZj8Z2WW0c6EIbupyn1ejXdZhYot9QHUv0c7KcU3C3/0xxB
uPn883I0PCH5gs/L5C1Ds0N3l7Tbrn2b6SYHjbu9maNHiYat3O9lKGGkc+/akAi//hWL+/vvSbrg
spujUe8H1UT6bOskfgZBiMfjGvv/4rkHFQjoGmNFciXnc0+ZqnaVHKvk6NzQFBUPdQp08p5ZYd6+
pnXndqXi13Zg9D+vO7cYpE8NC9tgHihYJYeJHCP6rUs+s+c7YIEPcuvG07uUut3b43WDS0serB6g
JkE5gvM0nTtatlMCxeYGccNI0ZlyL2cvTYzGjHTt3r0URk4NCY4RNreyZleoNY6DW5LBM+xv111Z
WhinFoTdG/WVYbUNXKFG6akQBZ6HkLL7IX2r8o3Rr2mbLpoDGBSMUMhYgcz8fOQyBXA+g89Uq1Re
VeZ+RJmbNRN4UYzUA+Oi4mtpvbnu4yUeBjlz3v4LwyDzQLXq3GqqSFYJkT5Y9dvf0hH0lEbkP2TE
7XeVT9+1wFN7b/dPwa9fgenErNgDQsdylucKZjvk5t36Pn7VnuTN/Cp/l/7N9fbUlBBkFJLlgzmg
OJayyDP7G83y2/jRdFauCYu3TYiiIVPMwSZ49J2PJJAvej9pPF1NOxkvEGn0iUqKFzS9hqqZ14/1
RCc3qyonBDtH+6BTI91fn02+RMSz/PQT+OY8uZE5ja1JWZemR0vx9bp1k27f55ObQ7pdX7lcL20/
IBi/YC9o5BEzkh1Qr7lcIR0U25V9yMracJH6kvzrDi0maCy8FrA00eSJlpBzj6ymL3CQ421iTcc+
PgzVN+w7bf6sPnJANsFW1VGXvM/GJn2LZH9wdlEZgP7m7fpnLDl7+hXCJikmpZOaBu+9OJbNrVmU
QKXKUDG4bmUxVgOHCqgWZzFDc/C5s3Nn9lGT4vLOkgB0v1CXUANQmknFA/pHcG57lX0rh337Pq5m
9772ubh0Tm0LS6edx8GqHVwDzfEeVP+HqJUOXZHts/FFlQ+9zKuSqTc2P9XyN+mZNykb2oeThDrz
vm/eJsPv052h7Jtig/Xvx9EvqUz3VEl3OsnA5i/t05EGpN/+qzHDYwDoXTTliWNmmugHaSfclocM
tClvhXw7z8ZOcnUrcudvCd0T5EPrcmOtHA58Li7HC72pOjrzFCDrzueqnR1oN+OOdGwSHRAb5qCH
X0uq7SRBi/a6j4urDzxw/zUlPAhMNsysH2aUa5y2C5K2nHeA1T9fN8KX8DV/hGdAb0fAbLYynq2l
sqOHpJ48M6ZuEkfHKP4VDXZgxWswqMVbEXiL//aMe34Sr/oqAnApw+TZSryPQTtu5KlnaXiudsSP
tcJPgI4053BsXDmd/OseL80gGFw4Tgl4aHCpnBtHE1HeDyAhO+pgZwrUwsg3Ek0kn6Zm/i/iMueS
lHEjAkugSJIqQU8IHcQOT1Vlbov6O+l9UPQEcm8Gcb5yA1v0C8R3nF4A+gtiyESGtTKnNKFHLUog
75MAYkuGhvhdPq89HtdMCXFRzycAWrKMHquWmVuK53BAaUw2cmavJXMWAxTnQ/yPW6bwlJE7KkVq
arKjXNZMC1q7bpkbO43VbWrSz9VtNCtDNh0kA7ksTx406FsNZIhAnjIrRkBxDSJBaapE22lpRJV9
Nltxd9M66qj6Kknxc6zlUOPuBkvKHq24IPWnIicV8oimOm6nyEgL18hrc7qxBxWcurE5NtWulksI
XPS93LQueAEK28M2QtvG2uGwEAW4EgCHLiErAKbi8+XqTBkjlapR3Jiq4G12K/+j8Yj7G026bor2
5+ubY+ngxa0QTzKAzwHXFtn0q5miF8tu2bG23xWzPlg4kyI9SoCokI9S8dGU4KiRkHpmc9hN+e1A
Ap0+50O0GbSPUTpGxjso/t+vf9XCFVlDKgbdREC6guhJCLq5M7B2LOPs+H+kXdeS5DiS/CKaUYDq
lSoVS2bpF1pVdTW1luDXn7P6bjsTxU3YzNnOzM5a22YQQCAARHi4k6ixZEG0CrHwtAx0T5WHPnKr
Gl8vG1yLULD43S+xZLlZBVhcHKuWCnF+7LxOsgooLdrWl/I+P/ZHiCP/C2MqCOYgLQZCP1zLz5c4
6XO9BHsNGEh2wzHf9LU1PGV7O79J9jUHDLSyc4Hh+Gtq8baTyFtGsCUPy7gyHM+RoX9FVfSuSjkv
9K060qml5UtOLKljEEDtCJbofky36BVFJSKgj2DCB9/RthSuChea0gTNaOisfDLEZzRzoqUzqR45
s7vmPIiGJghIF3JL9sTODQh2VXmdH6fmapLddLIzcXJNcO08yi/NfV27xV1YLCLQuUitLL4vZCua
Nmp5f/lDVi7pC3zmP9/BnDuNXs9JLZT5Mc87C3wOUg15vgVaEvKYcNZCxqklxp+0qtBGNDPmx8KL
70peEf67C4u5MpwNhPEhPYwpLQJMaExtvXSSZpOkDwkYdQ7FV/1RRtbwNQOSYIvPdFs8GtcjFp53
Z16rnC4dB2BEBWvYIp127l5dRiLIY3Rwr+C22WnGddXbkyO2FnTZm9dmsKXxs3uCLlzRWK0CRaTb
erCkjd7gsVlwMeur2wqAPmjSLUQiJrO2eTEPmVzja/r9BAXnOXgdhENuoBBFq20nHIAJiNRXot1M
feflQwvOynivRv+Qo2Z5XSvwMDAIA0QJvjYmTnZzOgmSMuTHJ4m8Q3LFMgyodQxupoIV05GHbSAd
ifCakvdR4R1UqysCeWncqqDYALYaZkWmOqgbw5jg3/f9PXF3ZDd/1Jt4k+/0u8F9BAOWLX6Yjgji
p/bQc+Lamsv/Nf4j4SlGQ1NUZM6PIEUFUqE95CIXWr8sIuv3y1sUJKTAMEN16Nzl1Iy2YP0V4XLz
XqvsjHgtih0QU7TVp+bRhGqt7jY8CZ3vjMglq0x6SEWTIrhWl5E5gzO6hRODOMzrbogdUGuyeie9
FfaK+7rrblR/etgU98P1dB1t1d+lgwrwffxxOYx95zMufRDzNI/Q09waJT5IteR9+155H5Hd2smv
qxodB4PTu+rR3EKN6ave3pUHE9/YHIT7z9bR3XBjPhoOsAK7bhteZdYr7nMbCf+/2dI3/UNiZZwc
L8t/9r0jTteMccqurLtQHvCx4P1Dn1l+F2t2duxswZGfXeledfttcC0+97vO3l6ep5/HDpDMuPwv
yGwUPdkct9zWekIIbY6ZAAUB8OuZkYeScY/whCxbgKTvZXvLSM6XBS1P8E4gihewGFteqZS0GOqm
6o7GIwY67D4B0WyecoeXf13Jdy0siotwBvgtoRTNBBl1JEaODjkYincRAAb9vSn740gsfaocId3V
PdqEOdjwZWuxg9PBR7RkK8HAKzInWmsOYV2WZXckiXqQEnTsmtGvZlC8Qa5+X57Hn5EEglEiFG6g
Lg8CpO97zcm9JZhyEhuAVh3DVvTRTY+XFE+z7udN4NwE45RGMhaVRuvuqI+Tl7UVanzbunZiQwJG
hnMmcIbD9gMVNNV6NYatqSP3YZZ6SsBDQfNMMA4hVlpSSv0yHAq1slC1kvD58pr83EtYfDzVQRKK
f/7QfojaoKwHNcOaVDSwZDRntZHhzHHpqFnpJvX42xQbTr8vzyZzpANvQ8QgyLtjHiS2otU7akDN
Pr9FPLH6AVgbwgkYa9NoooMKbSNo8AfvyPnxkiiJXpAC06jOVHOpnoAIRxNfLs/kSq5xmcq/Vpjj
ZAwbktUS3Lu22kewITmp/wwOg3lvq7Ez3V62tj6Hf40tf36yl+KuKGfVLLojtSm14nfzraNg63q6
bOXn5et8SMx2ys0GpOEBrExe9BA98U7gtd36d8Y0tpYqjViFsEPsUVviCvNRNQdc8I7o1OgJ57ha
C3OnppidNKYVAGfzEsPbzwrcIyDlfBT+KRskzsRlvnTgHqECgTDHBFOJ1FEbx7AyT4KTV5tYUrxG
ST663rAur8z6eP5aWlz+ZP1NM0qmUu66Y1mYhRXI0EWVigNwR09CXXJugKtegCZzXH4B/Ub377kt
teumNFEpfK0OnSICGk/6mHEpuzyi9f2DmzWooIHI/kF/PgJDX0kzzETNVdgClC03rmAWu8oAsXDk
ynp4DQpfuwyVF/DLulM4vV7+gtVxLtdrNFtD+YSVfIvDHCQdhdgds/S1NDHMzA8jHryYZ4TZuFoP
4eY8kjBKU/CiMTpkwnibCzEnxq48JaEXg/s0eAjgh6j1nC9aEJpCr5MADpJ/BcgsiQaIEDMbRHd5
AwXHNLey+UseQVGrQLdocpMhd/sS9YgyuVHTEnQrUAuOH6o52l6e5ZWL4/mXMTMAtEod942OIweP
SEdonOC+AdD9dzC7+bW+HSWggh39Ub9WB0/7ZRyNoLVUcuS9a34GH3wGaup448qg/2YbGvqOFEYw
DWjuS007km8nWYLw/Z7mlqpxi27LkXZ+y1oy1XhNAxS9FDSZMQuCoNKWVP2CRp5ji+a7Jn0vTVd9
C+t3vHEtID2F/EvIBc7e/Xn0AYYEiSJQvuDeZbLcqkY1gSRERwtjpL+p2qFJPy6v5ko6DwYWfgKC
ch7alJeRnwSipidzmZFkOHbtOGhW04TGMzUavdkOKcr9ft4bZrzBv5sfkmD0ikNyY4bgdVrrW1kA
WMu5/EE/9xc63FHwWx4GaBFly+BiOoepEUTTEZlqKXZAxSFuE6qJlQO1MB7pxM8oDGMytBqWl8FC
PXM++F7IpRA8ftNRyLIdyWlrVxICx5RA3WoqePfn1aEpUEIhqLGgoMlu6Wkue6OtpiOwLuIeLNja
9QSyz52siwnnerFqChA2A6EDAi8sij+INTEtyICBUXO00aCabWW1VEDHi47Dywu2OoeL5AVePMsL
ZPmUUwcy4qGOAnk6JmXcWqG8jVJwLlI6ub1KZ/eysRUsqYnTBalK4EGWlghmDlF+H3GlruhRnATz
1gy1drBKNQSRMliFzNkOdVqlt9jMmZ2GYePpeac3+7jWs4+qH/Dw08sAWlhlV3WPaZyLwePlD/w5
G/g+1Obx4FwkR1g8uiKF2TxN+D6Nqp01CLIJnP9Yu5Giz3YlCDzI6Yo9JMaJCDc2AIw0mLNdn0Nd
qBWBHmv0dx3QlE/3GqzsurKNH0Qy1hwA3894tLD+gSIHkBx0VTOPpstz9dNJz3+LudMhXyQHWkgw
V3fKR7rTni///EpoO/99JrSB4SWEwBZ+Xwaz+lt6iI47E3RgCcgycujD83rbv4/k80Pi3B6zFmqe
KD3YOilgnBBsOGTtRnpOtLep2UyAjhrkfhJcqbPEXZVENmp21jjdNdGvmvBa+lcaAc6/hIlrc6Wp
YTUpaLYNXaU/aO9adSUjO1e/J15d2GKhgvzS7G/eOTO+VBwvzQATC0yZCDNKOfTYmy9V7TTptp29
PPBQun4OP7PNZXNrvo9GxgXOKi35COZ1owwQ58jbYj7GqYxifBlTQK2DGzOuA2uQSx4R66o/KdjZ
uIyBag5qCueRLoY8OIjOy/nYK7KjxV8pGMYfgt3rLG37wQD3cmx4l0e4tts0UL6A8BmICrxJzi1S
E7rnyijOeCVorZeISeVRvePlrZZfYVft1Aozj3VmRsE0DvPRaEq7kYJNWW36K1AAWMHBMBPOzXaJ
0D+sQTpFVPGSx0nP7Mqsy4oEQlDz0TTC/FrEs8HKOr3eSUKrbFpSHockKXf/Yh5PbDIrN0jNOCJc
w6Y4JMAMVdMmr0tj+2+soCKP/BiArWzLWpwGGWmnSEQnx1CBJRQZK1lFWf2ylTWvX8gGzUW5DSL1
zFimFFrXvYiSs9xN4VUo6Z4cKPeZbhQOjVXCsbYWoxHugb/Ci05Fv+25ByKdKZRBlYvHGRqa1mj0
3SfmubhWi752Lw9sJX0KgjNkFhd6QzAqGoxnhAOZSRsY8xEwSGU3TQWUEtK2tEGDT+0iFcOnoUMd
Uh8hx1E3UITVR1PjXJxWZxe1dAUXGfwXe3FaGlUkfUQuY0YedZ+kUNWOlZ46KTIpdjQbvy6PeXWD
Q64e71UINugms5hzKueTHoBmTR+m1ptzSbSMphLsf24FfQU6UAuALoBA73wR1VyQa3WEY5b6eFek
aW31Zn///7PBBhGzF/Q4i8VjmguSFQ9daA8mr7a5UjoHpg3XHBUhERlvjRmJnuqFoeQTrCCjv0f3
bXvQDWrugol2972IRF1qtJAMCsFwnpEGeNOQapYUhNStAfx21VgwvbGF4o1U09npBS1+CCuS2VFG
Y05n19rWAScMahxoBTSQWzqfdZTW68LMZRF40CBwUpxPx6EDAVSfZOnx8uSvm4ICHABOEqAZjCkh
kYuwTU1EHqGntpxFw2PZGsRSKZAhl02teSyqmCArXFRfoUJwPqpJVeM4axX4ktiH13OSzC6RO/Hf
eNOJFSYUdE0OjQWEbDDxgs016qtyp2U94VwgVqcN+rVQmcYTG5mj87EYcjYNqRZKRzBdgJFzAJaw
muXkGikqjbMFV5pv4Ll/bbE8wxUBKCcRDPGYI8OAipDRFIMvgfN/3IbKLPb+QGOFWkI7D42jmHVO
t0psiq0FPewWJfxM7ZEyy4hmibHahlbXqGiFLkmCxoXLK7w+KzqoWEUdWTz2mQqq+V7opEBEw1xa
7aVOV1+oOLZ3QV+anBLMMsHsXQCSjAD24QEDxDTjt4DI6VVnphLQjvLjNKsfTS3fR+oxlNAQguvz
gjXpOHeqteGBfGo5Y6CGBT2e80VvIjLXUwubY1NFYNmG4k8lRJEHMEXIMbV21TFArqWiZAFaS/ao
pmXSDVJZSccoAan3odOcKXAhwdmM/+LmcWpo2bQnb/AgCFI5McrFkYvbPIrtLMw5iaiVgxHHE4Ac
yH+BXpYlOx7J8upevCJsw33RtZsEbB+WOuYAujxedsC1izYqtgiZYNZRdHjH+XDo0ETmNGA4Yh9N
thwOjtZFxIunZro2SCPYXVyOftcQVPpV40rrDfqcC0rFmdWVThBkTlATwGUVviKxCeUqQy811Eol
wCY0Kyyzq4mgV19+agxwwcuSXe9JB8KfUHbGKjrkVLtus97ts+EmL8udUIQTZ2uu7JezD2KOv6op
TWGUl/0S2RqJPTkrDwFmoaejlUL5sKY+4YGCVwI+bIIgTkc4wCOL2S/GVEFfKW5hM8wdktyKBa93
fH1Ufy0o58s94c1ldg0skCYKvAwVPnM69mP82AwNshnxXTUFfm2OnIfIWi7pbGSMm81I81ZZ00lH
WvzS0mfhGlz3VjnTh0QkmzKJkSVyKhrbplK76LC9TksrNjmErCtVE0wu5HtlYKCB2SLMBbuYC9yp
BcQIoLQU4FYqYbRTXbWLUQJ4s8iRhwz2idZ5gTRpVpEovjLx9FYXt2HC8Nk3MG6ltzhRTIpzsBnT
/l0URDz9imHon6cBN6UZ5N/+mA6yM+cFTz94NaycDJ85grXRKKR4Gb6O7gTB+MTt1Sb6x5zx8srr
QeWvJfYArps6CQFhRow8ZlDThtz1NfLYyVP9MN6QDx6PysopgykFSxbKUQouS8yuaYI4joakkY5a
5xPlKLQeoZxU3MrpcmaC2TbDIGcZHWtEJ+0TIwLroJy/h6OB42x3OSCvL9LfwTAbpctHddQ0bJR8
toEY2qpGbpVaeZNNnAvZ2v3+bEzMhQB3Tgr9GYSCHqnaOt01uae1xFbIl4y6pRCNjiTZQqLcQo/T
m4xNNWDxYqch1KOD9kxy5UuNxV+Xh78an07Wcpmek9NVwttMylVMtCG9RrEjBpVFIOQdv7XCTSHd
KBHnir32EEYdGjlWDTzNi6D4ucGiT+IESQrcGwarga8qYE14137lsmUAuVTdtzxY7HoUOrHIRKG8
nEU6LfPeRoFb1RCOmc1NBV1IGm6I8F6m/tjLm6oUS6sdntSOE4pXz5gT80wA6vOaQt+xXyCYJnQn
DSmx2rBO3MvruHYHx7wCwwR2/AUfy/ixXk4g0CtgRjNs+XFHsPtnUHb5stVdZSDbsHnPmNUtemKQ
cWdossQommHjkGG2aNZYvSG7gvSaV5HTzS+Xh7cack6MMV4T9l0VzybWsCqrt7bPCttIJMnKsyzl
PGZWN8SJJcZbRp3qI51gaVY7N1fvUsNtlG2r+Sa1q2q2kYziWFyNQCcWGQcx8zFPRh0W9aHYGMGW
Di9tjia6wbs8h8vv/DgJT+wwxxFpZClTvxesya3oOCYbsSNWSEIrjWtHynvOhY6zZmzKEI32Sdqp
GNek7VpoNJCgsGaRc3XnGWGe7LlUxgGN4YXyaLpA5qTmbAXi4+WZ+y8h5D+bi83eyUJEk3G5TYl3
7Xvh1Jv74Fez/Uyu69QO7i8bW3EHFP8Vecmb4eXOPkby0VT6AOoNx7JpVN9EP8V9UKriRwQhWScc
TfWfZwUXzAM6rfD2QbsaM4MkUYwOIufScdA3VD1M4B0S5MKjgr69PLC10H9mibk3jKZYNkg/SmCQ
cbVsV5tosYGQmEPq1za7AfANiWyOD67sZmQgdRVKpct7mOUnIJopTaVCETeKedyJTZXdAzJeeCZe
tW7Xi/O9miDbauWETNtwIjzBjbWbGRiaoUCBuV2E6hf/PTlfZchndkg34XrxlPyqW2t6UK/Hl/xW
9LvrgveEWtkMZ8aYKCkMWaeVsHZs4wpQ+MbNuhQQvM7lLCTPDhMjc1MvK6WEHaAqHDUKb/racEJj
3tfKvuokOwUVnJqrgoV23ZtqNHdGmu7FKN2keE5KlNcVzHwOgMGLOJIB+gnoPygq24JAxA7w0QDy
TCRDsSqwo3wbGDzpIGZbfhsBBRtA1iC6R5cFcyOd5qIwpiEp/Un9pUyHoAzBhWeF6oYzt8t2O4nS
f+wsAwGlAGotLExPHMIIbEfQCTPDzDHkF9POpNKWVEuyTXkjfwzlsYtizjZhswHfVmEPLQ5oJUHH
FHM2iJRUDcqbpR8+CcI+8cF/nTyImpejaUbZUGmy6l9B7NX1pqb2RJyWy+/GXCf+9wsAvkbqdUl+
M8FBnEkVKIIObcv9TW2Z1vK34pnWS2l5MkBh++o9fqmfL882cyT+MaoDOYjGDoQH9jKq9JMySjqk
6TK8CrvsJobjZlVp5/FGVq6qkNfWumYPTw3IZKOvFc7EOFE+tuoghErlG1P3WDaPpIyviuylQLJO
F8zt1HZ3lwe4tjVw94T+Huo9qN0xsypValWaZVT7cmMM16NM+1026vusoRInun8ry7COi4rdIpeL
tCdA2+eRTkpRAGv0uPaXdQu33S7chttmN0KTPWytYAOw5M7Yh4dul26R29o20VWY+aIDskY/4vFV
sGfN98qefg0z01Izp4WRJbWvlK+lkNiB8ZIEV0mgb1pN8Kpa3UNzyRrqx8vzvbqRTu0y1/CWGHMA
Lpzan6bJI7kz5IYN3qtgesQaS6lt1IJjhi9h5kn3A5ruy5sm7Oyet51WdhO6HgFikVBKAsfE4hcn
x86gJUFRjfiM1BydRL9KmsmSpt5S1NAmJacY9F1jY5ZeAkYHsC+oaSsQxzm3ZoZ6RwStqv2Dvuzc
J7CgO4Cxe+VWxf9++5CsBXIeupH35z+p/QUwtY1mSDewQlu1RUeyJ5dCyFm0FM79hr28La6goA5i
olCFhxEucedfl9IB4LcJc0H62YK8LNSf4tdZnW5bfd6JiYA+pCug/3ZjSl2qZtuu1jkTtLIaClLk
C+0/ehd/FF5TkhW5Meat349Q3oLQpdXQXSTdJEiBXfa/lQCDfY74ghYkgMJYloOYROI8otPQH43r
DpQ0SnbVip1dzPtmAmPo7rK1lTMR1jRQxKNzAXlzZpMl+ihXwzC3fptZ8mZGDs3KeSIzP3cyfBi3
GgMinTpcTGcuNWpbRmmLR6WfhW9yNjjp1kDTfdY7maxbeLgMVXUd8DjamXsj9FFgFEBvoMpVFItU
5jyMhbQw1W6MfIARUnce5MIX0O3v6kOTXhW5XNotmvPtXmkhaTXHnEfND3+B7MYiwy4t0NilknPu
sVEWaHM5zZFPM0jcjSjn2ynJA9eE1N0+HCErnNI+dy4vJpOnWIaMLitcowC9QCfldwPgSchIkAs3
skKJ/FIW7TqQXqcWZMyXbfxwz8WGDIgRHAZOyp63AWn7SdZhI4rcQnXRHqebXuCR7C3kFThW5vDM
1PLnJ8NRUsOYjUqLfLjKMVZqS6O36nAv1ORWKu4vD4tni1mvUu7zXlFJ5BeDFVZH+SX8FQyQreXM
3tpWWBSX0Ie69D/jOXM+pqEXqaEWEvwieW56DXLP13q9yQ5h6mSHvJu3U/V1eWQs2u6PV5yYZM4z
dFEKSq4uXlFN94BNHjIcV/GkOhrtbCOEVnfcQT1zuhOn0ILsxUy+8jTdXP6K1fk9+QjmfBnartFV
AeMudadsvXSbX+kC+l8vW1l+5ewUW5xzSWeD3gc9h2xlbmiTuaIyPKaNQAiAdHCs383pzFtEmWOG
GQxNu6IADgSO2W4A5NvEc2mZirCR4rvYuUKTW1HeN7PF5Zv4EayZ4TFxtJTzUTAD2I3kr8iY3Xki
9hij46LjRK+fB+63JV1eyO1Q4WQr3+aMxqlijmM/NUjoxhVBU4E0odY0l0cpkWI7T4tXVFw/yw5s
FODKqWwaFQ8K2k84Z//amIF1QnWP4HQCFuJ8w6RNNBW0xphTudqrsWsYAyggZkvg2FmLnZDGQ4cV
Srq4djFz25t1rLWlEflqWrWbvpSf9ZHUnAC9FjxPjTARLclLKVGoisE06Zc22uVnRVI7lEC5EINb
tOoT+/KGWJ09sL0toA3I1rI3+r5NlXiSMSpTvE3pq6lXIE21O/l42QybI/mOMbKM2xkYjHBLEpnD
1lBDzUjAzOGXAxTkNlKn2UkCEjJ0FAMuB25+W7gFewlnI65Np4wOAhONBHjWs14akrgo1GaCl4rb
aPLi0tY/msBGFWAseYoea/5xaovxj7GPAgDyYQuICXvM8XfFCV48C4xzhMEk04nCAvhVQVDeWFn/
z+oYf1ZJQScNQV8JSBeYPKGBy56ctXPso43d4VXh1mIvWlT+8+NL0Dw5rbOBJoC6wQXEurEn7U0F
B2fRvnEcbdnubIQ/tcKcn4akRoU2LENA5fc5doftp+FlrmZtLxvijWZZrJPRiHKjCqKAxYjCR4gm
bGqxtgyFV9leX/K/c8YcJFlgZgUlNPbnVLXi/i4n/88VZ7w2IFppJCWmCy2cdhHdtVLG2YO8ITBe
qzQdENMUQ+hB5E+hmdrFHBTWWgxDKh1XTh1nOq7V50shSFIEAD2Wooa4Ww0e3iIxXLN9qyv38pqv
hpMle4ZUOhpIWKzDoA4tJNMLbHGD7NQkfjKVm1a5x9mE1710NaSU42Srx6x8YnH5ohMvm2VSq1UI
i9GtgKwKyazqmB2oo+qWZIPneig558GqW58YZOZyFNGdriFl5Uv6Y5jmbg1lUY1nhCWU+Y4zyCEA
CQsWhgXxeT6stCnapm7F2JfvNMBbD2JmkcfQ1Ta9mx7yN/WOeJk1PiTv+j4JrV2deBrHZ9ha6p9P
kAlELpZ8BloUzz+hrYV8klst9jPqjXfzZ+5o9cEM9nN1p2bEp8pTiyzWjfAZRpWl/0N5xx/WmQlo
oywcKSCivti+K+i9iDvRFusrY/zK6b85mJA2x1sTLcUmGj/OR2pGZaQWAVm2uGZai/SRA7ojHj5l
bZvj9oUcq6jB/VkyPzVYON4gz+wD17U1zWRPwQtwefut7XMA29HvCajlkqU/HwhAez2wbgZCO8hS
SemFLxp9miZOOnXxcPYAUcELBzAySFcAfj63MhpKLHdhACvgoSgsXC+9jvR2hzYPMKHMdLCViEdm
s/rqOzXKDC1VsM2JBqM5fTNxOwlEq9moz5r0pYXU0/poFwxPl2dzbZzQegYrNcAE5EfjbAfCRC1I
zNjHrUtAMjd0Z9+4rXPvXw1uyU+iPAcAMa6a5zOaqoFRlm2U+Po04Sm0QWVfp7GlIR8vRHfRpFhJ
DGk+Xn6UBeN8bzKU5CBJgBwpMj3MyVO2ba1Bvzj2FZw6MWmhpp1DE0AF52No1+E1fRakG3Bb7eXg
DoLX8geUtmqv+Uq0B11ROc7Ltp3/+Zrv+hW4jzXCNsQLhpm16PmMfepOR/JU3Bkfs9ffh3fjvbYj
nr7FxICyY7hrILLxgQLF5eWWl+sV69foC0HZ6Y995iiJDUBiBAX2s9IKrlRH/Zxu0V9gjXcdwL1v
0mY+mK7g5qM1BNehDcq3XbbVHi9/xarTnXwEc7zILcjXxRp+Lo+PtYZ2QsWwmtlu8q2sexFqCBkY
ai+bXDu0F+YyhCbwS+IRcO59VZik0IxIEj+blb0m273eXw2o70emF97mH5eNLS71c5L/GmOuU2Y8
mlGYwhjdx9vk2MvYWrwwuPqW0oD5B/hzmUr2GhJLfS+UkEX1hwXBnIOkTOt+hwFE4Qlqs2l9u1xL
FTO9CoPXGFD7y0Nc31YoIKJ8jpIs/nE+oWUVNkELaUKf2oiP6V2ZOMUxeZk7a9yMt03oxTeibb6W
R+FVeB1Nh2P+R/EU5wgerAuSG4x0SEqfm9flXppD9Kr62t20i1MneEpTq34JbgOrLl5+cayt7hrs
3aW4AM4vlXkRRW2VChPYQPymm7bieDdeGZ9xb8mlYQnjY9fYqvPIY4ZY3SRwVGjFoG4JNhBmhEg7
VwWIu/3+Xd/2j6kNpGJso1OIM5WrO+PEDjM29DcW1ZCMia+qT+aMap3hFKZPyLuwG5qJE39Wj7jl
Df5/o1pm+uQqq8lw2riAtc75jbTUQ+D0/nyNgiU3hbp4wI9NqC9Ac3jH4iXnlvK5M4NUwPyVkP6Y
Iq8GUsGuo21suNpueJqUTZZa5VOrX8kokwa8BPjaNQXtEv8xzxw7BeQqgyrFQL3pQ9l0COaXfXLd
Pf7+PhPIU90MZjXG78tXhFrmoupTXOn6A1486Ju2ao65/7Jwf+0xMTuZDJBYABbhF63ylST6pqjy
XWfcBqWG9gW0rl2HChj4eI8tziqyJb1BmkRZy2FW8VJ/r7mXJ3H9OPy7SizXXVnESdDWmMXBo27w
3nkEPXW79kl4MR1jE+6jzMpEi34Gr/obkSzxinrg2pTrzeXv4I2S2RXyMFTz0OIzQnRji8LbMNw0
NS8nstwef2wIXJtRcpKQvWSnUkgihMxl681OuH/Vt9RWD91zbAeH5i4+1m7CGdRqYDmxxwQWkZSi
ASrZxE/LTU7u5oUisb1XxiuV3pRgtrg8hevn4Yk5Zg5VoRlQX4M59LZYyQAqSLKZK6f29dRWq9uG
23ixPAEuzefy5yehrOpNdFiEmM/Rzl16h4vEvvV/gbzDmtx29w/bS/5cHE+Gt6zuibVS0QacEd/W
Kl+2CXTRht+q/fvyLK5GrRMri6OeWFF6PQRtzpT4+da4pQ45cDHaPAvLn59YAANSUUQKLPTv0wF3
8avpkLuVmwB8lHoQiXLAyH4PNfDL4/rGNl5aLCYco+cDz2JgO32ykQbwaBBwfrcOeDSAS0j3pttW
YEGgTuQ8Cxtxq7xGdr0pt+IBqYit6oBDwKbeP8SL/1hSJoTPY60VmYElDUgOOyqQsygv8oACa9se
dxagIr7vSWyBu60iIJ8iIfFj0MtEQYUMA2ejr04uUFUmsI8oWqJ793xNkeJBfSI28bTzBijGb8h+
3Neb4Ve2yfzpGB4K30Qmp7WbbetXm+53+dJu8gdww7r9rneq6/Cz2nBTO8t+Z1f89KOYA0sJ5DjM
JnyUcNN4sls5rY0ueBdk6HZlE++yf61WT0+ssYRPVI6rNsNLGgcJsWPw99fWZ2HldgGKEvTDcu5s
ylrsOTXHxNZZRvlSyzG4HoTB43Z6+SV5ERw6uhnflRvRhdTac+Pme3UjbYObCsdWcoXrjmyhT3fT
PRrWtBU2OWA7l6fhm2rqwqSzhSS0zvdKIOK7HPFKuBF2aHrZKb0NopqmtOaHGAok9EnZFu949O21
A/Ax+l3kQir0S6usFs/Qh/BTsUWAZhMruI44jsr2yn3vuNNpY0J2OwOqWqZYJQVopad6+Uu3X2dL
svdfXKUFjgOytFxGWGU1SWBM3JtWbCkb7wVCr1bivvPegmvXh9NhMVFbVUPAMJb9l5GvPrtVqt85
L1X5E+6GB9epDSZu94KYEFCawcERNaMbwRosCEV41AudCSoVyN5snn5f9qbVN+apTSZoQ65bUM0W
NkODelVf2XEBqFmQbbqQbqtg3gt9u43H7m5K+xvDjK4HyFRUGej8ZrpRpNoNJeNx7m8EXjWDOxtM
xJton5gtxZeZxxQAOOoq2x5KkJlV2oI9uIJDX4p9xdn1q3fw0/lgQlo/jnU0zlhncRPfz1tAMu6I
k3u103HuimuPixNDbDUdPD6BJvYY3uiq/nwglrlJ3NGK7i4v8KrfggQN9fSFp5QtB7dpK1IhD1M/
jRunkSBLWdoJrxvv+/T5EZP+Wvme1ZMbB4H2lloKUepLzS5OfktTtNWNrYlX00SH2ymurEgzoYZX
2UnR24MybiPJzgNqd4C4ZXP+MAq6VfTdRglKD+StKPKRbVoLbpg0bqcrNws3cVBnRzMFY1PLI5RZ
Nhbz+UDegdgB+XRUnNg8QCWNQPXmXeQT9CRVHbproPgrh4/FyFmNNfeCRiFyOsgOAlvPlgjyboJi
UqoDCtfV29LIbtrGi1PXFDdy+gjOxHYIwcrByz+sOAGuDjo0cTUD6mg/7idoKMMLr439EOC3ZgCJ
uobbc8lTJuSYYfNVNCRp2+cdEp/dHj2tDpUiuxMzzhZdswII48JFCeofQCbPb0JYSIiyEiTeWviP
24tf3FLtijsAIfnXwvIFJ95cC2bZkRaF1GwuDmOp7nNj8pqGPs296F3enksQYzzPwL6EoglKnUAn
Lp9yYipo5nqmMqrCcuamQ+wYVFLcbALhTOJOWptthsjgIIqWiP7TpKrI6FECMlFnkl7xOCR4vGL+
xsktZCgLpCN0mTUrM/+HtO9qkhtXmv1DHyPozStIth+ncRq9MGRGNKADQf/rb3LOPatuDKMRq7NS
7IsiugigABSqsjLLHfAO/vUBrq4WdIf+a02IojSHj45WAYtgDkFrf6fRj0gWEckGJLxKgeV0eafo
6al15nEbgdEnUAoQTFvF+N5ZCVq3TVOW5F+1iXbtpdcBPBeW4IRa0nBFyVHq06DIkdxsOmfL5k0p
qyiuXBKoi/0xI3gir81ajyvUTlmjfykHcI/Eka+0ym6ctZDVSrpge5RRJhK+ugHMhcQDfVZg1xAW
LdchMm1xC2CIbPg5WvPW05NgoHnlU7SxXHeQ1R2ADDfQSjh9obpyuQNAzKQPrMUQU23PfANoWcOH
lgXbRPX2f7MkjEox7cngJeoyFpoH4ucmJrpxysKpPZYSS6vecTYmwSPRltBWnYb6KSzRMuTpwS39
iD4P0d+chWeGhGAb9IyN6dLFUKZus+oA9ZqwYBI01Bo2woVk2D9LJDj7wHpPoTOWKDG7bapbm+p7
0m9t96QZ3/JiWzoop9kJifnk80YylctvfzqtbPRig9b4g8xVcA8zU2yLoQhhzO9z/DDKekxkvy84
hWNEvO3RM3yK09+W+k16l6z9PghLwD/tQO1GtxdXOTvge5c73tQWuK1q8D8nxnwYdU/WjLy2X8+N
CKFyaxV5ZdXZxx4C3ouiAygz793u9/UNtHaWoyVwARciAfGpHGZO7ZDaGk1PjXdD6Xujy+SG1/YN
EohgoEO93LZMYRyT5XLommOykLuym2mrxgrB6UC04qBAHOv6aNZeqoiG/lgTQv2EOmgNpkDgZMkw
UHC/gcVlSmK00eStR2in92Gh0vapyvjD7EAOC/t6uO260gLZdMGDoRyeXTrnkgNx1WP+fJZIP+LO
TeUkw4J9SmPFH0zV3NBGlYlXr64lElbgZwKgC0mlS79sOJva3mYAbBqjj6NQvphrdxfa8/6xIOys
vivHtu1gAZjlxwqqKcoYkVQfiA1lZdMktW4e2n8pC7NkH0AIaaDqb3wQlQpGtTbRltI8bi4b5E89
PXJe33ed6mvt0iuUxLvrTrQyjRf2hJPecYuRMQZ78CMCAS20I91M7C/u4wsrwjGfJDkeKBqs1N6N
Od7k3e88velsyYt0dSw4ZdFSCSJZwMUuXQIMNQZVwTF8Al3+LofANhrI/iVP7X/WB+SDlqODyxL9
qRc2rs/9WkLQAx/fPz8mTH4H4JtNTdxLPOuyTRmne64k8T1vq3DKUnBL0rLaVE71m/aUnjKbAXdm
xK9TY8x7PnZNIPmeleML3+Ms4jrOwud4Obj/s2MrNYsct3Hs5cfSZgc1/l7T6DVN6cZLbGLXSMAb
aN2cSQaJP2RciJtvKqpvHUqPuTm8qZn94/pHrX4TEGEgMrHQWvaR/zm7f4zYa4vcwBwpSpDOoXVk
/RMyV4ksFSezIxymWcRqUK4iuErq6gAhv50694Ql1l6rtGOTVdvrw1q58ZBu+GdY4otdze3CGjog
jiDuDZhdHwVRdGBc8niRWREWlDsQvZwSLGhB1Oj+K3VeIkNygKybMCGTisa4Be96sSH+T8usNhob
zJsOGrFhPAxBbnw1+oe/ma4/VpbVO/MCljgJ7XNYSR0yQvr25NFQekqtXFxYE7wpFxI8vGVFI9w0
s24G+oy5bkey0XL8iY4yeNdyCgkB4YUV4ZQCTsYtTV1ZgpCD4w6+CTLoaL7nakYsqGC3MnLWdcf+
MyrBsQ2HZ8gHpCjKW+0xs+tnmn+r83vV5kBxy5jDrw4ORJfCrVxoDXiNFwhVZuhEcyhJ85yoX7vq
joKaXpqOWj3xLbTPLw2SaM0U5hLJIgepIYxtqH3ck/xtyJ6vO565bJFPy4UeO0TAEOUCWuPS83rT
HSsQqiGL28ZpmBUOA7dFUvkTowqZ+jJ76krVImZH85BljG5il30dDT4QD4z8RKt55CN6yYjZst+g
EooJlHoMf077wsfe8fx5HL5bOe9Iq5UvSTLRwCmyCGS/mkt4YsQg5JnAlufN6fTidXXk91qc3M1D
rAVVha7TmuUuKVnfhEiKgEJ6tMeTloAywlRLJ9TiQSGl2digajCMzfXJWZ/+P3MjTH/iMjrXWZyd
atCV1UkfKLHk6bZ6uqBxDOAmdOJ94sfEqeN2SMsim209aPHJmHa52hNLFnWtpTVxv/yxs4z07Hyx
u9zJKhV27EPhheCYUyw/MhErH9Kfyt6oJBO3etKcmRMOzWrOUIlw4FTJPekkZHmyKRMcFmT0rR5p
+O0KiFHzrjnMb9dXXWZAWHW7bxu7mjBXcRaBDeu5GRw/hipR9vK/2REOrjI3jLplsBPlh7bZukAE
8xtVl2xwyWg84cTqqk7VCgPTFT13t+59+jRK+mZWj8Q/ay1EjP/nKJArYUB6ogyrpYSr6JPdJT+G
NvRkE7Z60p9ZEsJJYBcMfS5gScs3aCPtwFUWE7RbqrJu6vV9/89uEbnc9diYUDqHIYidOWNK+uQG
m4dcX/7V0aCUYX1Q2EES6nJLmnzosPrL8jdfPACsFLvDrnSJ827LKCtWx7M81/Ef8hxiDMOVuKzK
sQTwQ90i/CXGWBAmw5GtjscBzfSS87dQrbkcTw42AyW1WHZyh8BA41/JHVI4CUHzH7Ml4dKqzyH5
iaw1COTxwLi05TGIVlYVkkK8CLM0HPsNEHhVgcbasJZhnFbPsjNbywY7OzqRjh8ypYMtyEwDmZZI
bgDZzwvHmT73RWQOgDB3HbJCnJpO0MUyLaNVBzgbg3CkQVeoaBwVYyjH29Z6t6pDncr0i1bXH4Qj
C7GaqwNefjlPMUoMeLUiMYSMezKj5TDXSJMnpFJPQy5Z/9X7TIfSmW0CGAzNL2FR4rpTuhlhy0lH
sSSc+vnWGZi6jXmpBfHUpT6a025MdzKDqRtrMrpaLTm916Z0KdmiYRhwHyThL4cL+e2FtKDClM6/
svhp/IseUYjU/fl94Xaw3aQuaQO4NYvboKQ2ccofzHi+fgat9X5BXwirZSCxr2ErXY7CYOBqSQxU
BOvhmKuM+chWn9r2fuygI60zUjopWMGBYMGC0uIh69zNADWs0bp3Upnq0tqMIlJE69WH5qQqzCgk
D+1oTPAtGgSyAuSEmF/l+V3PZU/hVUMLyQog+yDJE3mpeOVFuguViFM/6+9zVHqhkSpdkGLfhdfn
d1kkMbiGGoGhg5QHsitiXTet2jGpnQ4NZxV97uvuVE93pbpPZt3n/GuFVsa5kDyJ145GzCDYvaG7
hxNSmEVr7OjY8BEvSRpvil0DTdIk86dYh5R6TCIZ/cFaeHFuTnDTpGgrvdE05NdSZ695xVNeFwAZ
aIw0arr/i9n8MzQRkQEhKDAC9BiaW72gXZ8kQ0NKMGCOXwz9wUjmQJX1H6wBakE+gscRql+gphF9
smxZms0p2jPLcWNp9FiBLSn/4kKl0/Wg25kFydFO71g6SIKDtVvBQburBTpxa2EJuNyXpabbvW0i
sZGwNP6NfDzU3IdK+4sz7NyKEIKomTfjdsPorD7b1QaeONlmbuvN9WVbc5FzK0LYVuTepHY5rDj6
9E3nBEHcAbRkfmrKYC5rGxvdOCC+QvyBNJ9wl3I4R2KqeC6DUVTdgVb2BxqVVT9Nxr+oAYDfCs82
9HcisBHFPEfmFn20vBHs2QVx7kyTIOdMJue16gV/rIhIAH2CJKBhImGjGO8m3uSghZH4mah095Hv
BfIExCXAu7jgELp0tLZE86PRojJlsdAD2r/dVM+qcstiAo1Jr33vxv30C93w1vQ1i0s/n/2i2uv8
/rqLrMUOLnoi0WuKllmgdC+/wpiVrnVYjSZguk+HeJNUe5be9va0MRJZe+6aOy5qN5B/M4BPEZdO
cZqmrRsgOvqo2Pbcfyvy2E8hmHp9SGvn8JkZce0SzS1qR11wFc8dJfZA3F/qW5TdUVmTz9odc25I
2MRjb1is73Cb0d/NG0zRkXyZldCOAll7wdr2QpkZp5KtojLw0UhyFgm7kI5AKISz/q55BIHcv4e9
eOe/LtRQGmAM8sjCrxfAuMzqCWI1tEG9xnprot31tVkbCMj7LOSnEayi6ffS3QqlAMva0qFdjs0X
m1lfkqrdWcr7X1hBpQEtc5Zlgm/z0sqU4FdbEACdijYDdSoxh0dn6iVutlpjQc0XaCtwoYPKVLjv
u4GqfMwBrhmbkKFoYbAusLwnCmL0ooR01rTziq2dbMFyQkrjoKjO5vow1/YTCIdt/DWAQBA5J6ja
ZHo/YTKdJuvQJO5tamCzAlqUDYmVOPnX6R+kXdGN/tHDj642YVbnTomK2sNTph2Z37cgemTDbkmc
WLUk3Pg8MFjCxQWndHXo5S1edObuc+c5MWvQdoUHYAqGGdDMqGkTQroGqbPt9Un87JGXtgSPnLnW
8TqDreLFzsmMZdQlFtZHg/B6aT8HR6pw0BeuUpfcwvOMDkB7ZpqR7cqq4KS3U4+4DnX/R3vCdp6h
hmDxvgMuREGHi/fbKH9jh0kZT9YnDslxkFHhOegI7t82LK56c8LrXKm/A7t6X/L8VolzGX/SCsYG
YtaoWn+IXaJOt1xhZ94QlW7hljHGo+UlAdG17xQqsfE2YXGGML4ltpftco7WEv69q/dt7YTXXWRt
Ac8/QBipUuiDPc94EGbes2bdUOXGCAcZVG8l4MUw8SpC/Rc9xdA9uRymWnJT4XhUn/I0bJuaoASa
DGBiZwVOFrQAmYnfWyUxWWjJsLdrS3lmWox5IdUGffmll6xEL16+BXhDkyVbVt67KGvriNoW0l6I
IAm7ALKYhVqPLSaxU0Kr2blvNfrgUekAMUiQTD/HKWBW78dmYGBFOwqyMWj2FPrr9bVcQfVffoew
O+y8HljD8R305Z379qEJrNOP6C3Z1C/egW2Ug31fPDpPcSCxu5yOlw/SS7vCe5+xSZusEk4Uv8Rl
WJr+gvOoFyFj/aC2IXrOSlmecyVXA5vIB4H0YiGFVQWbqldUQwQllFNctujCN30OXfaRhgsWzo4O
Xc+I0Z2SWfIQXulPuLS7+NvZjrWbFgo3Gua4IkpF7np7mwTmPXsGGhPRXvuFucSOSULJ8Dr9kMzz
4kef5hnslciH2WBoEfte6pSChkPBaWsqFlGbn16XhEkybnVv3HRJdZO15X0O1S+tx8Dzb1Y5ycLC
5Tz69AVQrkVwv2B7RaqRpu4jliUq8kfTcKs2aP/y+A/EWK+MKze8N98kI171LCRjAUOEFDAUji9n
u5sLNnt0Bj2AWgVAuh9SZYAiS+1+sZ7dzOfqazPuLXC6EqpKZnvtZIRv2QsPAu4BkQ2ncRiK2p2O
EuYdfLm8M8owlxQ5VmfzzITgSw7imChyNJz+SeAWlJQN+KdsoqSdz2Rgwc+vPvjtmS0hFijs2Ygn
x0Ryu3N/tp5JoDzz5fpqLYvxyTmga2cAcYL1EnP1U9n0SHbBOaAFTIxWCVF8qnrwqmnvqXLjKh2p
ZDfL2uluYIVs6DSCHEnM2Br2PKnJbCOasrD97W/geNL0TnK+rS7TmZHl38+2fNZUNZj1HTyYC68K
M8+Ow95TycwXqXinTUjDikRic9X70CnywYuBpJtwLzeZi/ujsLLTqL+UakJc+uKM3yqAEK+v2drY
QNCMJxbUpBY2h8uxpSCOq/UGG2zESALgJvvTFFl9YM596usD/QW2B01ic/XsXgrT4EFbYo9PMXCU
9FPh4U4e7CN7Had7G+JdTRr7Run5Y35w2UPhSPba2oSawACCVB9uAu+8HCgts743XGznBHRMih9l
SEEr91CtlFwQqxN6Zkdwlpnao5XbsNOPzQ+1euQ02XqvIK+EGkzkkeurZ67sOJDsAm25pIMRgFwO
is11RZU2pSfnVQO9gow3fHEycUOf/7zgHEat62M5FPTE5m9DHJEaDPi18tgpB71N/Gl8vz6atc18
bk5YohrRE8CvJdrJBotUw4MLqjYpyefaIXVuRFgf7kGoJ28WYGDvgafqPhryQBsfrDHw3JDGgHxJ
gfRLWvXaNAp7uVTacWwgq32Kq23Z7LL4BaS6pEeOWWleoZSqWV+z2Xy4Ppmr/n7mGsLNWYPaciza
nCLxAT4u7Qs6coim3c3I5Vw3tBoRIXHjOCb0i/FUF7LKHddp1M6QgEvVbWODd6zNCTSWID7SJXeT
km5Tyw7HofIbuu/VaKMVc1g9WqAKm9XqqEadZAeuuREoIaHitjRYoZZ7uSlGLW8txWroaVJvHPMZ
T0Rp+8Da5H6kFFFKg2yvOGSo0JnpmFv0hJwE0frfC9N1zG2ia7LZXXNXlNKQAIOaDd4Wwg5X9dJT
2GzTUwUKx2Qf99qxLeNjvvR9lwdjpk99IwEErx0qqA8gN4EELti8hVdE7xiTyg2TnhpjJBnepFIA
2goGf6G/XUIFgNBwHAsHS9N40ZAyFAXd+A7d9n6m3CxdokMwFN/mo1aju8pAaQIvUjXkw6az/3V5
HPYRN3yoAyxNf5cuwhJlrIvlUUg7t9wktfJcetG/T2xeGhF2oJlAHBH8eHgVRuXGaChpnNGX87+u
ufvZWD4u27PoJObMa10DD6Gc6/t4fEBucif3w1UrAFkuhOToaBFju7r2BndB/JyyGY0apQYALiu1
74rXyeid1i4dpJLQLAuS5KXR7nJtaq9D4dNF5FMruT/k3hZazxDUBO0wwSm07XisQiAgubt+iq3u
aDCtg8YT7mipgtU4tVCiUpfwoNlDtu3I0PzRYbnYXw1vEW8AHSVkxD4yQmfLZWC5mnIZHkD3u8xw
duDQsjI8blJjU1QT9Ahk4dbq0p1ZFPazirbZpLIQIzM67Q227SZItliS8Gp11Rw8MNBsDtENkaXD
apgRtT38g9pf0TvDN1a014YXVuPyaSR1ndUDaqksGchQuzgWLz2kTfKmQNkHKR1naO/jQlfuqoJ1
4XWPWB2RC+g8np1wRjElbNmVA5QWYqsOWcal/gEN7duOg0Pnup3V5Tmzo1+ORuUOTScXTfR6+KYS
yV246tZoIlloSHFNiTC63oq7iiUu8to6uiz12W9HEzJZ91UhCTeMtYsKXL8GyvZL+48tehl27azj
0XJy+eC+tQq1gikaPR/YmeQQLc2q2RwjbRDPp4xlug9ijYSYZmcf614JkXu3AzUvzB0btedE0SCC
VOr5pvayfK9NBnrlo3oOeJPx17QdrQ14KlTipsiQVjP0CItmIA7tkIpJ9Pquz/Ad8dhpECyp092Y
D6lf2YDcqZU9hUD/0G1fFckxxi8TIwM4CopHtmTqlxNDjPoW7Sg8u0GRh7jocl1B8szcyprpaVTo
49Saj0hl2A85NfKA1XHyliiNJTG5eq8C4QyYBh5XkC4Srpwmtms7NUbEJRNpAg2kKL73qj05r/Rd
/Vn80pwga3wg6K578PpI/7EqFiXTQqOqkcFqHVQeP4zOW9y8K0a8H6zn65bWdj5I3j20VKKIAkKF
yzmlFvq9eYU5NRkAh41Kn5qIySZxLVxH2fiDCgDEEGL8iBxXo3XKRNEQpe/G9pV6zb0KeJI3bpm3
K8qBqDkjXfp0fWwrNTfca2d2hcVL8atK7yHuSiqlJoNKn2ctZXe1FanHYozLh7iMM7S9DFMwuJay
j3TtaxlrRjBORb0HZCCRrOvqO/3si0ReOxcoOKagPQwaSqQ+OT9ibaP/7L+rpKsCl0usrR1VqL/p
aAZfZLBEVJPCudZ2CYzFGVr2mn1eoPm3CDvM9fWJXjcExA+SAChFiDWrNDEn6uHUPUFqR0X1QWtb
4nyXCbyvbgpgFkH3AfkryEFeuiqfONg/G5xDDvkBQjn/kG+vD2N9s59Z0C8tTF3T9SWAWajuGdCg
eWh3YDHZGeGvhEyBErjgD/ofLQpnfG45NOuHHiTKzs8mRJIvN7s3pWx3WrIDdBqpy8m9sfqKGNAH
cHLSlzLln5VbBjg9QDSXvurlXr4cM9oYo3k2cFlWReQds8lzfaOAkhKjBY74bmi2jcfdfaWzQNEa
WfZ7LSRYcKj/XVPhSM/jzprGZU1BnRGAzHVPt+lTIvPPj6T2p5vjzMwSMZyFiJPCiijjMDPiDCcW
dB+hvLVNSfwNBQay4Se0i6XBK7KQIYoQAdvHd334/D6HMqDh2niR8kM5HOEUmkaE8fZGD7oUPcKd
zmY/A2dPAy7zmr1MZlhwG+/CSrI112IhBOBI0YGHHm9eIbJDkjI1tSLL0QQNPQ5PTX+hvfO2oLIk
3aodC1EKkOVozhfv5qkBiAHwFtjhD2N9MN09yF2vb5YVEwupMWbNXpIRYo7T4XOes2qAOmdovebH
RMb3u3K+aHg/WNDTRUs+7sJLJ0HBravTasyXrIsJzMKO9VCo9PXo3y/JhR1hSbjZO6Xt9fmpqH8D
4Q0yBikWfuVABpgFHfkYCPqQRbneOKXUVewpP9W5s5n6m6VplqvvUnz36pLY3gKt9gDlE1vsk9hT
1Lyz89OgbS1+M2QhYEB/sepnJoRTP3ZzFxLjMAHcDC8PMAEG/usm1jADC8IMoBx9Ia8SWzyQYW6V
vAMCKNpax2iTbRAskNafdr+eZdmntZjkwpZwxyCJ3xsJh60se3aGgzGAkxwQVc+oiJoEpR2AOLup
wiH/YuQ/ZQkUY9UxzkYq3Ddp3JUKW0aqJMT76eZkOsa3/Ul9njdIEPv58Ye2a4Px2Ibppgu6x8zP
dyyonrstFJeP08bcNSHKGOlCG/sInjvpSb0SKl5Mj3BAlnZTG8UyPS9aoIYjmfc6rDm+TRo/Cl6r
exUkMy8eScLrPrDqyWcTI2x+SP7MWY3o8JQP0baxwkHVt+68uW5k9YQ5MyLs/LGDerZdw4hVPyG4
L5Qv6viq+ZMncegPLJdw313MonCpj6lbmdYyGi3oCLvtDtrG3du+gddL5Sd+ttd29LbezIFztAPm
a7ff+KHZJ+AD3BoBiNsDNTA3IJDzu0coj+mb/EGDMm6ym4iNmTcIDdKNnJFzWVvxq5dC55L4xv0o
5jBrL5qYvsBooWLe7KY5uD77a5gZAAlx6SLJaYGAWNh6SaR2Tq5AyqEGnYBB5mITUfQ9ty88D2NG
6pw4dnFXOJJ7a23PnZsV9pxuKzy3UgzLyZxNO6LVho76SbO773afyPRSVwIMjBFa3kvtYKGTv7zE
bLhxbFgYI9Xtfca3yPFpZbzJd5614c72+oyu+TNexkgpIsKAVIVwNptpFFn10hXLm8bP1PKIzHrI
q4dUHcGi/e/zYUu3xD/GhNUrcuhGRD1A40Yy3VoOv4m7N9vpg7RhRNXoZjBlUmarCwedahB2LMgM
VzgT3BgZx7pEy1fGASycagbKZxvdUmVjaiRDZ8ru+nSu20M62IJUBtoJhF3rZSBC83o0S8Xa/ts+
yxCvjbXsLb54m7jJkEBBKQdVYqSxhDNITcdY50s/VK29qHW96ZE00tNHnX1NzP3Q7WM9ITkajx36
zsxd0bxeH+PaOXtuXhjjVKbTnEc1FBwiG6DhCrmzaH6MWfPlup3VZw0AEx9Jb+SahE1Xg3kpBq4X
jWfGm6laRyNrd03xqLvfmXafZ0XYtzKSi/Wh/TEpbL0YWGXAT4DZQrcGD0Dw9m62QBgWNpOMbW3b
oRDyz9gEv4yNQpm1Aks4Zc22tb2gnvqH1q0T37AZUaBwcH0u187lc3uCy8ypEqElbfFL8Cil5pfO
/XXdgGzmBKdQh87TosVA/WR1iV9Xj6YlOYRl/rCcm2cvQJahQaRn8LuygzhaDjLaDreceg/aP4Pm
UHX6jTcwuT6s1XXS0OCCraxCq1RYpwm5VUU3AIGu70dEMbFPhx01SFt/v25ndfqQnkQyGi+jTxyK
EVNpNC8Auow7P6aop36kRTfjKCMMXfUDA++JhUJu6Yi+nEOL5ZZbtgtYbny2u51iPf7FOEBuseQi
3EX0+/L306SrkJAD2mkA0VVhATcDVKvay0gP1srr6Mv6Y2fxlTNfiNSJKvaAyoqiwVS0KSh4LkEd
8BtJwO3g6ADtMNPPG/cNvV0tKfm9RYEp18dTgcWM0Zt7fdxr576Owxg5bX3BfAvjNpSRTXRY6nPI
VFp7FBNmSlyZDNG6FUSfkE8DCaCoQqRA0VixZowauGRe/2jxJDSHe5NKYs9VZwSx3X/NCIdFEdtD
C1InlK3A1wh5ZTqiGymX5Y1kVoQTwxnNqUwqDMaASGuQKvZDl0LmXMrUJxwbSDLg7gAiASRUno3W
DWFp0HMLkpPB0h55PD/F5kGr5puUMn/SjGOaAyJbqqGS8fBfOcQnq4KDQv6rhHAzrA55t2nteBNF
aUBLfdP2k8SUMJGiKbHWPSpV5jmDpj22IIUYzPmrw29n05G968Rn7yc7QqjYQ7UJtWkMSS1+F87X
vskPneaSWavCtNIJy5Vd0ppEtedNpZgEMGXfpjKBHslqfuQBzja+xau+intTe1SQeUsH64DUwq2Z
2Uer7QOLdfs8B0u2IZtjMb/w/we/sC2BVQkJvmURzuzGjJqKkyraY/02tsiOk57M/qHflg81UM2k
f7vuPuJD55M9YQ+yDISESHRgURN3V0PVsk6NsCp6f6zR92DiLYfccgFaqRE0sdxLNxL7q06Frnjo
m390bwuhuudRq2W9qz2WHYqIU3YzTJADN/rbGTnO3hu21oSn5WQf+Qy8D2p5GWQq052tzKQzJDCE
1TU/+xYhEGxGrR1BDqY9GvlmUAFwBhdS4Ewh6j4z0hhUUkkXTtn/TD1IoDC7gNDivXK51CDaZDma
ZrXHaXwDAe8wbzTIt8hUrz/6H86i+E9mhFGhwY+Xg1Ppj2UO4nMASEDdVjcAzppqBlmTrkYfmJ8N
3COcZ5FfWAB88LYeQsOtvIC7Mz3ofIy2SaeMYa9Pb6kzsqMDAYMDVF3McNZRB3ZoNQdoBOhv46LO
9tedRAgmPkYAfjM8UVVosWhicWqIPVyuZqw/0ojdtU31GHeurGt2zQ9RlAJb7JIHhWro5WKkbtb1
AINjluxp2qVG7OxdrqE/N4IY3vXhrB5wiCq8JT6CXrwl3BTVMJlIW9X6o0ONbzSzN3a+HfRb3QCd
GoQXUj3I1e8JS/2c8tAakeIoKy+8/hFCwImoCUV1lHEQbeIvtt/leJ2xnqPU4fwJTXYInHIfL/Qg
Mn7XdhzE+pfrxpYBXbgg+NbRdodXJEJnC1XGS2NKqkympvT8qaf1o8L0h3SEwG3ddqRW570y1/B7
dVC3162KnUHLGHGoLG3BS4YDDXKXZmNQx86FMfInPk8bt+23dX5q6AM2msLnTTt9bZD1Vp/iNuy1
fjvw/QyNH6sNrn+GKGrz8RmoRoBsAJGOBnjT5WdQDq7byfX405w+z3el4QMLkfdbpyMROkjDaRsr
oVMC6VItzRXH1N4UWtg91HWYWId2gjAjYadE26YGQVkqqkDNG3TjEVrmnXLHH2VPEbEC9p/v1Q2Q
iwGSjnhGOJcShxmcsog/1XvnR/EOlXmfQQps3kVBe1Tvm9DAfcR3zabdDLvuBD2ex+HYBvOdejvt
Momfap8O5YWr/+xrhONLqUyquClmT4d+NlJGfhfGRPGzAPeAH5Gf71OQkd9xsLu+aiv7Qwd5J+gA
wEYDWUchaiy6mcVeqbZPWhqM0Ajv9NdFW1ercGLi7Lxu7POJAMZ5SJ7ipQFOSjit4CKMT0PUtvDU
rK93Ttk8lfTNa+otTVqIwsSnimrBrIHZ3B5+t8p7574OuQyp9jn0WD7CXJAkSGDhj7BLs6jVe6W2
+RMFkX9lN4CrZQ/xg1UFman7UxtUSkyY14cRG5aWH+2rZBZW5hxPUzAWoHQHHkZXmPMoLVPVLdP2
ycxeIyhnKmPxzI0bz+bEqe9qmuzHF97sh/qmzuNdk7Q+NwIr/ppqoBTUTUk0IJb4l31gaEhAmXii
oMVFZORXBt3qWGG0TwYH7ZFxqhpfibcjItExI5VnBWP3Ox23dnbP1JGAGyCkhi7poF/mXDg50Vmz
pODA9IX/CdeSPZRNGeFueoorhkSiB8iUO+iycubnKBBDRV7WRt3XUKFcL8x83yQTKEb77gm9oDz2
CxpS9yU1bh22yYenqArQANZ1vyTrvRwkl4Nb1FgWUCt4zHAwilY9IMXULLEe3XmHDPt0O42+OYIr
0Tp6E0E0gBLCOO5m6Uvm835DHRJd4C6ogvC8BUDk8khWQJSqO0x3HwNlt9n/SEO0LhLN9+2j5Bj5
fPgLloRNletWa2kNLE3b+tTsy2Ak7yWB+DrqK6YP8nN/o0Fvqt31qJn0Ybp1AxvKU1qYBsmh2KjH
eDPfy/qOPnoVL2Ze+KolGjp7ZVSW0VkWzoDHzp/8Mch+uYdyX0LkDbzvxDhqu3yTB5X/DsQDSqkB
oOEo89gbZatvnK1OJqi/0U29zSXI8E9nvfBZwmNkzg2VL+02j4MPplDfCUtSA2Mhk+YRW3Why3O5
/ILjaaCLqqrsw071AjlnDLoMnmLy8/V7QyLCTxFRicTbRYn0/xhF0g15GwCfUG6/nHNPVYbCKi33
cd4MmHNjZ+3mXeprh+x2CooAVRF/kR8LDpjX7fWdtoxHWO6FmR3xB8rvwO8IpkudtfqY9t5jUj25
+g2DcFjWvKX1TY5ixXVTK0uInBE6vXTcm9hdy7+fedZg9HbSZOhTSidSMR/I0xidGTViFoh5B6pM
O2z5cmFk5+ZESv1ZS2a4MlMeHdQiWPaj4P966pZCEgj1wUBk4JEmTJ3FRkNrgLx5MtqaGBYnbr1B
i7CP4MHXYln3zOeFWuCV4HNcZFkgwCFsAFOBGDeSH7AGPGFkgLHnTX81+XGSqWeuGvpQxMIuh2cs
/362TLk59VXZGumT7jJUN8PiqXbBCLBjqeQW/ewPmDPARcFQoXo4boULrBsrAHSVNHtyHnMbFWEz
D6uoJUzx84qkqh6C8uO6B35+8AIEbS8MHxrQjNanJXMpreqMxtlTC/Hj7uaHeZj83wrJ7gofvVFb
CiG7NzVotzX+JKEsdyriNrHPYR5UbQDIg5cTB83l1Lpmq7ajkWdP9jPz5wDKfTu+8btXySg/PVgF
M8IVNmgsa7KkyJ4KQNQsANWmkJHE/zETfd+E8dYkyW0XNMCq5Sjmvz3XfhzI7hH9UwpD+Ahhd+QI
WBye4iPqr/FOIVAO8XvS4eieoQxpBmN4P0MsFETLpN66BIcr2i3uVFJKlnzNm8+nXLjO7KzQYlvF
lDtk0u4Mxzeh4VgfafN4fdI/vWMx3EVEAZ0jDqIx8TDg5mTbJW2zJwtJQbdMoP1qqjpxtIdhDxnS
68Y+3oWXZ9ulNWFUrOtSsCzw7Il/p2H+/0i7rt3IkWT7RQTozStt+SqWSqb1QkhqiTbp/dffQ+0C
W5XFW8TsogeD6e6BgukiIyNOnGO0tqZjOxmqxRu8odioS+qNnVuc3puj+XkGAtWRgXUNnWwHxTkg
M2q9+iPrzZrVSwdid05j/JR6tGLMyIBmtdmbtcms1YW1oHFDv/tfmQi/WLTy4K6jPjuIoraMeTG6
tLZgttv1qPsrRW/cEWq1PDCTg8FuajNfF05k++65sTtb1rM1awsJ7t4PYqabvtefQpM5LQmlzq4f
bid4B0UE5o06mn1X47YIp09rNFTlV3UzmnXBrWTEGZGgE/b8eAnnjsekbsiCARNNGSJlj1djjTBt
EaMlR16nY2Jk3lpmlB2zlOS7D+CxM68tUd6gbAo86HpYYgddsP3CLhrbU7ZJ4Ygmg7zCG5ut/7ex
UUc/KLVcYNIcY2sgrRGcmv7Qhr1eL0A56AocthNA6dPlCz5WUPzRYpohiVMOfdbRhVfMstmS5OIj
GB3XAKvrAhCxjYh4dNy2zKpz4icOpADf1ZJPv19HfAPEFSbqDcRRNNqIHbtA4pgwvsjDqlSOXrj1
ij3PfT6e0dmhQo3iF7GOwqlGxU493+PVzcbxpbe1o/CnsMhPfopMfh1bigNMggVdgkwvFtLQC2bv
kg8dell8kKPHl3rXOKKbuZXZ2Jo1bhqbtfONYsLzHPmFwd67bASIOIVTjg65XRp2miR+l8R8H18C
xvb24qGKV4OH9AK3UDClZVKn/YPIA6dPlsEeedc7yYZ49+Y+m1zGXeW+KXqhI9CHKoINklH97Jx2
u1fn+/T97b11x/jI5Hq7RII7M1TklcEGjtw1mFt+m7euYi0CPWsw6RTpxXtPbeaDsyCtay5snfsw
C3VHdOSh0i6gT5kOu4ecK7y27NPLsBFfmvfg6L8HTyierJjz8Le2uifvFY51H7N6lpvR0hmdvMvt
TQXrE1ELOkfAbEonz8tOqEkRCOklN/sdKgJb3wFWERIPuOmT/RL26Tdv+8gc5Va5AboqsSTD3Jqs
iNtD1tZg19qh3MpryOKtBLN4lg6VDb56p3bCp/RZu3gWu2pelUhXD8yf5HlxAZamgHLArBZGTK5N
3wQsam7LRuEENrChJm9mtndYUjucXe+rGae8b563YRlmSnphmFofVVdI9tJwFBtDK5+FzgCL7eMN
dh9t3q4wdannTKv0IERML6x34NvEFIptKP5DbtTpqKLVE+2/EgqLyIRS6xrK/iAoJRtcKpB3cK/5
UpprZhDonkbYBm1DPIIFahBtqoFXjueCi6T87esTkzqh1+iPJ2rmsCPqB5chGrURJ9Lcjb1EtF6U
s+hyFEzROvN6tfCguq9q4G1xbYG6JZCWTBkvhwXOP6MFQVejE5fs2cHJpL8qb2cX0d+CrMZozxr0
WlDBfTzAmeTJtf276wL1KMLzA+yL735hdC/xt2SP2+SzM/29LqyGyBLXYb7OnwVdXlK2nbmIMa88
mHmwTcDySeXJxTQVGqEs8Ogheofnzqp05SW8yHR0rr3LJDs0daZgM0JfAQJRt++3auzCSs787OIP
jB5LBxU50YUppE8vbYI6vWnjKbVPYCLddT/MF4bzUrzwH2QTPIV4LUkbKG6PP8mBnLoLu5CRvEvz
/8s4mm8wkxgjnWNoy67M1CGC8YuwzV8DI3iSd4nFnHAcAn3pbqDPHG1tOi9Xl1+c9UXeT9bQKWz2
9Y54o56EC1lyOq6fjCD65SCHg4zTHV4pAptL0YhsBuerynbxHBOjH9GvsMRne/e2pw1N+/NqNEVX
E5IXY3YRdAhh+9vsOdlym/ygrpYuuUVT1MTJI5urPDhaLszW2+fr5Og7/i44R/oSD9rcCl1P3jS5
12PSYjheGYYUCW92728BMHjsLOz4yXXThwqFHbSsTOR10He4NcLJjBB7HJdduo0I1jy9/cxftWew
az4rJynSycKGuHsPYaGQ7oT2FVKRSN2J1EKVuGvyKSi5CEc+0btz5apHxJpb4Sc8Ljmlmd13Y4ta
qRpM137AJMUl3oabWvdWhd28LnGtTT+EmsAbI9QqBbLag/IbRoJ1chJW7JHfLW252XGAdAaqeHhN
oux1u0Yh0KB8nBfFZfzqPoRD8CmUOv/qfTzeCr8dUtRIcMmjpAtpLDTo0eVwXooTYEaz4pK8BUa/
PTu23W91xIoHT3813FWkN6vHJmfmDhZVjoW3m6q51L0PsrO48dmquJCzX+j8sXaw7RY4jGdO0USI
j7cMNtvUlHI7eX7KxEXGMOWF5fZRouksUKK+v3BxzBlBgQ7kSsBusJCKuzUC9gLCtXlQXaDbHQEb
BnYzFTCCx7N1f//hwTTl71EOxJuJhtZKiVYWeZECGaLkKDkmoPXPmiSx/jcr1FDYhkEDK6hpUXF8
YvhMz/phYRx3gRKmCQPR4ANQ/MCTiLrIpUwNo8qDiYbbjOIHy2i2zBuyjITUKR/0wa6NNjM0f8MI
oNNZp+nClpidSBGE5Nh7eBjRVRculmNJ8El16VtoG0OFjxhNOXBLw5w3A1ZSULKgmkqjXKSg8YbB
B7imRBucBHZfIxuNtDUgywCAJP/Gxu/t+A4IO8TuuCXSCzogm+YYGJvJsaMfErDF2x05MgTAPg/o
jHwoVxL76skQd+dfIA67MMz7rX9riAqZOADYhqhTqgsIuAyCppo2B9Taebwp7+qi9HCmr7i6CxmJ
y+QgAwRC0sEcYFf7/tP/TsHmu05XwCihKhiaubNSOr23S9Pl9U2gN7pkTvl3H6n2pwa/ffxNc8sL
mRmwMkws33el6mDMJEJAynWplDA4cxqrmeMYVAsu8q5o8jtyIOlxiYB4TKO9sjIOY6CqTI1ygrrh
tuRs2qyR2txWQe4JCNRkJW9R9eVNQ1svXNa/8K/bGwFre2Wb8p1N0bIAw8I2Gupf9yhHG7lZruVN
e6xs5ITtbP2R2cR8YUGrkFhPfx9P8K+y2CPz/O2iJ20ucI3vNxcAMG3VyY8SkkSsk6+9REeW3Zac
fqUYnY0yxpnf9Yd0s1T3vkMJ0LNPH6OO9B0rYAZ81cjqT+W1rzae8lYHtvIaiQYX4JlX2XGhV5yT
MqNDaggcmWz6dxDA0pjtwCsoKxn0gRgzqyI0BRsyYxINfzqeG9/J+m8JMgUdeLGzlcbajydwJlRF
cgDId1xKIDNF5fN2AqUukoOwAXrEz40w31W+JTNbZlW9pnttt3SZz50H3HxghkHCa/I9t8byhmPL
gmGbC9t8tCIk5LvQfDyeOZ+GsASlCyBv0CdDxY5hFIpKH8XNBQ1ayaavs3QN0rDSYBtN0wGALxbs
zQSrAH4BgQPslwgFaxpwVw0xek0T0uD5Iun76Enar54AaPt5PKzfagO9z6/N0JtMSZSUiWBmcNDr
tpGepC9ua9t7zpRP5crbOdK77uj6udXPa82KPixm7bqsHry7DRAfT7kx6D8LQxems/Xom6bVvnK4
bFmNktbgm+RBj9VtpABYdmYDW0MdA/VE5BJd8oy6Vn4ZJbt5A5M5mE6Ax1bMYjWAcKqy6mch2nI/
Nbeu+E/N5CW93HmDGSxlwO5qndMZvZ4+6m4oSVWndZU0Fx4K9+1eyA30OP/4dmpoptHp3Ra/A7O+
HlmRVToGfzbdhFs4ar94hkfzRe1Nvm9Zhvey5tIRZ4gdwNIz9hOILb80tBWjuZW00YhLumORj7rQ
bZN8HbKfuZwYiaKjYkKIITBvo2rEe6U0NdkctHMLtHtsiXgwi5uOt0kH8seffF12aAfWOcYp42MW
W71qQMCaaw5Bfui9U1SBHbaCABm67Ts9gejEd0ycZqfm1ijbwjr8ivxwq/pANOt+v8iLcZ9B4RUw
jOIflNWmMvvtvqm0qgXzdFNd3t6Pn4DNMHq9hrTdidE/IViK4vNUgEZ+nwEvgA++mOlXZuC/8YcM
YEWHw8basPrmI1k9Cxbo0XC1P4HPHbCrAUnrf/3qVqmBM/D4GM6ddqgUoP1ORFgKgjLKWzZlSUiv
DAgLlXXCsl+h3OzF1+hDYVayZqdlfVGblygql7bO/UlDYYCf2gvR0I730O2MCVmYeMja1ZdOake9
Got3MdLe2Mjfa+HILpzruSsBfIQgmEbxCAlduggsRGWYNvKE2hWSLRkulVSZOSuaCnLT8lskHEmr
V8VSbnIukrgxSx2PQijYkp/AwtoRxA/5SSz05Cne+M+y2QG5JlicwevMmjU5pNmYdQWCiGIV/NNy
CDwFCjpTinlC2NwpBXRKmIsMaPAuPLsJdU21+cg36+fhCXxXvQCIgoUH4lHMF6LXyVdSvgH1NB46
GEAQQfeRWmEyREQsWcQxjLTPeF+v+CXU0B1u8ndkVyao+WWCAjmp3qsvBefkWEpQBrR84LS+HTOb
3MhyhL/dZ+v43cvjUzOTNcCcXlmmkhNyHvEaCTA4PGLscg1mWpzk71b/+gLCAcvJGSUuKd/U8GsJ
iXFXIaWHTcUcvOinYxMEgMfuxU37lKfwKf4mgE8BGp5/Q2cW2OnsYYna7w4ySNulHsmd4pW+ymC6
K6sEWCMwZIMDaDDeScDACwQPEk/P7NSNTQ3QF36hdHoHgKbM028CjXh+m4FZFCnIfMcclIN27l+V
g7LvneZTOwX7pbTd/7PKSOFObMs8Eim3Tqr0+Vb2e5wcr9fJS3zOnwJ7XGlG9hVg8IFOQB//R7g8
VRbr68T0Dqr1eJ/NZMenffafL6CWmhWAKSAiljoXLCUxPAfaQ2QVgwQw0j1e945sYbHd3wWrc9cZ
WlRQPZ167UCRdDtulWG9VKgQBnFf/VqWAWrXxXfWEgU79Nfo0WZP3LBT8bh8EpNLUwETyxt1vLDe
k3+49x//+QgqFusqKWEDGZOvJk1nBRx8dRcKKCTJ+evj8c56qkmoFW8FFXS1lCXN7zU+yyU0V4zf
fLZny9p4bGBapbuhXBmgXKEm5A0YVNj60u+YN2kl4SG0HZ/lhQmbveV+BWf/PQ7KHXJjmSpCx9WX
+Ef4Yt7ib+1Z3YlPxTHNFgY0vy+vRkSdjHFI8zEUYGpsdP4damJknwRGAcDwlt31ew0kVH8ezyE3
/Uh6EkH7gTIYhISRqaW8j8KCOQJkePUlB9vnHyCX/pCNJIH+rn+B9ka1VS7k1U8hmLWQ8Zi9Za4M
06pRYsUyCCs09IHgEV7uZEd707bQFsGT4IfY4WlJPHjO7UwpLFyaiIuwKal1jFL0oKY8Xnx1scej
OpBLR4qeS/G5LMZV3VsZKktg1E8AWx30nl2JolGmgg75zibblMQz0jhdZamdLfGEzE3FzZdRyw5O
RYHzBjw6xGjFF1sJ/SftKeD/pDFEQg4eYxd/6v24SaLPx4t/55A4dM0BhjwpKSJW/c2tXr3LSjXo
6gbhlItuNA1Qf9nAJXhuhlPhlRbXeQakS5aW/c7/AFU5cY9iBVTQ6NCEp6FfiSid55UbMEd/cD2N
MXvxmNbA7JSb4TUAKZW8yxpbAAesZkaDwzbfj0d9nwXDJwAYgL63icoHcK9bP5zlahCEWl25jYKm
Y50BsRv7nvC1FWSszUmMISt4ax3CYZ0UayUwC3LimZ9xGNC4VRw1CEz89RkQcBoNs7Agdx5t+jL0
IE18DLiE6Kr0KNVNia7RyhWqwGzFXcH81NWlG95A6rIScF0+nom5tYASO2h+gZME+p16pNQZYcAT
2VWu7MdgRd9qoGeQqyXk2XSt3XiYaVBXVnhquiWVJIPcV25HfpS61esaZNBtYVYsMkjsOY7tiF+l
HjGKZpWOzyAEX3Cr8wt+9QXTF17tc7YJJMlH87PbFEYUpI7C1FZUpFCnGdbVmJlcaIhxro8oUcZ/
/vTFTozf6/q5lirLC0wv24hKpWvRCd1nnJ+u/otFQDIWG5IFjSUdf2V8yoZyNIIMHxCExl/1XmUk
7fqfG0GyC21fgMtDA5Z6STeqGpa14lVuqzKfVRWWq1gZEwc19SVih/ssJ5Yb2gJ4rk+HCyDq28mu
hCYAyxFXuy1bv8uhZ/n9fgyBUxYd3q8McElMvUfCKiVmJZzb5iz0G6lZhadiG3nonyL1bkyeAt4G
H0nwHhqR1aEblnjHtlhnrZMpescZYNwoiiXExuw+mUKzCQIKmnWazybrIb46akrtxgy3BQGLxXSt
PgTDOUR7i5iJBlFPTPUzaSkGFUJT5RPvcL0KT10IbDH0QuLE5t8avE/q3ExE1oTk6cJevg8RML0a
ZMYUtPmgEvObwLray+IwRAWRutotOhM6BjFupB16yD2rLfXiSfkLEOdgPt48M9fEjUnKX9Zc5Ety
CZOQkCT7BngjBsrtg9vioZJ+dIsdg9NmpB3GhAdGfRqlVpGudYVwkMg4+Y3b/NQ1WuNlXTsT7zyc
ur7UEaeuQmmhJW3GEYKiAboKaCiZGjGp90AvAKeaSl3vIpszmiTv0DHi8zHE75QlJcspyqAGN3l3
5NDReIw+AyoqZjOtDLhh7F1grsych7aN5htZsWr8BYKr2TFdGZr+/mqjcC3vl3nN9m5bO0qS63W0
aQZ+4Qa5i/ERQFyPhoqp1KrCHVthNF386kefuffyeOvd59EoA9TeGzxODiMfBiRO55RV2xjBYKMx
AmVPEFWOh/alXYj37xcILAaTB2N5VMYxuNt5E/kmiRUv6N0sCzMnkPJ4W3fsYKrjkAGbzi9Rft/f
+ShvoIUGCTt0/0Jo89be6EkRIBll7/qhsqqPiejrnldZZGjMMcaG96OlHvD7RQOAAdgMHmaRvqM7
sFtRGDgU43o3UTWkTUM0fMepsmTl/mUBHoTfhwUUmOG06ItgSEDdpoYSJrItlHWZENUGjoE3OjaP
zaYk+apnmHiVlHhbVEP606rNYIW90uo+uPgtNoh9HU0mrQ2Inm+pcZ84gl8uJZmn6b09j/hKKA8K
UyZPRWv+7fSHrRRqBRgkXS3vdE0LDRaoQ65TTbWzI22JA2Bu6q+tUYtdaVol8QPi3rbITL+SVmKV
LkBH5wbE82g+RWv7RPFN7V+IDYpNJ8aDKwDs5T2HErbRXhZeWO78+Gzy94EdvDMOiohefsQutIBi
nHihJJJmcIM8s4PknS1tiDnrUW30x/Kk+GhwUF8DtTMhOIJj+x5GZ+I7kbYFz0GO7uP2S/qThoqu
Towc/efjr7t3f2Dh+K2mS8iEo4xwu64dBIO1oegGt4j9XSgBCqIVg14E6RKF8tySAg+v4mGJlCyO
8K0hOWsUvmPqwR3V+uCL5YonwfPjscyaQAclphn1BBi6NaEw4CYUO4wl4AI8WVIORKAFu6i7OwXi
9FGYsLC4lKZWWBoaNmQyV5SyNLiZB1UBD37B8RWuNkspq42gUYdXKazaVcoEpUGGobKgw0g2dVlW
Bqkj3nw86LkFxPsMctZ4seNgTl97dX8lSZflZcQNrlQpRwkbJ2nIEeRGzmMzM+5+0ubkZHBxobJN
Q7qSRMHekNnBDbvgnIITIx5Tqyw/hiWusblzKUNYBZfLVESn4/xRqmS+EOLRrdrou4w1M8W/dNSJ
TH7ULkVdLZVn7sM2vOmvDFInoK55X1A7Hwab2um4yODyLzG9JCyA2zqvfgmt9XgqZ2JTWET1CYwq
wN3D6d8u2RgJKiEAKrkk2nCNYPLcxpMT8JnVuo9ntS/+HRrRHkb/qLDRukr9hafU3DlBO6KGX8gc
IU6+td9FXCFkZTm6wFCORin4uQO+zSVm8PuEPS42BXgzOD5NwYuKOo5DGTCkCBUkL5R4xeUmCAfL
UOdr0yOyHj0JioO2ZXBwOTmjOXlTmMLIb8HrU6E0G8bvnbyKSLEpa+FpYf7vA2d8GDpzIC0IcmKc
5NvxE76qy1TCh/XMUQaMhReMgLH44sg9C7kdSu/dUo537pBiIgAoAjQbvU/Uu5IXUSqPRWHE6fEt
xhNsYCrWabL0Apk7pFNPLpSvBJBZ00UvHhKNfcKOo9v3bYL28gj8FWpR6nIA+qQu+Pt4HmciMgTf
YHJChgobmdbZqoM81vraZ10uq1knC+NnNWEkg/UFINvTiDik5BSrFful1pWZEwvDUB6HeiqysXQs
ArizKg5VAMNP/Ka8dA7fGWO6qX+45s/jIc6s240lKg4hLBG4PMIQNZKuCwmkHyCWDAbl9NjM3IBQ
7Jho0KaOStohiCQZtTrNBlfdJwbOSPFyziRDCIyM1R9bmluza0vUbTGkoL7xMlgqY1uTvwEjNErW
jdHBzaqXaknpe25cQA1h0wN4fs+r5gc520VaObgKm1hK4AOIxZmCag4qxG3Zc5qjQOpd/vkI8SiZ
oJggxbnrm4KCNBRfCY8RoiNBdAc0dYM3LgU9pd1GC2C9udm8tkUlzBJfVb1Ew93LGuwhA44fRBX8
NluwMudI0SoALDXPgkwBLEG3/kqsM4WohTi4gwYAYpMdsy41pT6yvUhex8kuYqwSCJTuJIWdk471
C4OMg/dXkw+sBN5po3QH9W8zfj2e6Blnc/NV1IugZ7iOYUKEQb2Pnme1XfMRqHHADhaDgP2xqdl5
vpoA6hh6Kg4h2yCV4vNiolcpqj68Dw05vESwc6MOS7wkjjkThqDkCh1rNMjDydDxzpD6cZSMITx2
zbqe7+Qea2nBuk0+ISH8eHRzTmaiWQSzPG4GdMfeLq/HjXFbCtnoAlzXrDpPHWxGxFMwEsZi/djU
PQwcz1koRcAQmv/gPqkdmw0y/OaYj26cPJX8C4m/E+WrPqqRGY6HunxJmNc039bEBKYSPHaR89j+
3FAReACpiA5Z4DKoe5BVmaoLkgGzKvaxQ9LqC8KJvgX9+mRhy8y5nl8hH1wRKu5DanfyIO7TBg43
btcb5Cw8ZcNR2I58CIoD2w+WNujsuCbZoH9bozZo2Y+5z2Ty6EoFao8tQMJqaBWNv/BmvYfdTdkI
XOxoqcCLEh0ct1ulHhCg+yIzumJrQuiZRbo9dzXtT1rmOqkA9MqtSFq1TGl00d+yMj1kR+KTJ+hR
vCmqdcFHOoi4k9zgx4PUX8Jc1eNO2cvpwqNk7sAi+wpEGppX0QFCrbPXF2KvSt7oArHN6kIpnJoo
RodBXHKGFoStWRG2NDK1/i+yROgxQMYGeVFIGNBp32Ko8koBc56rvIF6XOQrU/UBEV+TojfJ6z/e
zIiyUPJGLAksOt07GKPTacDjj3UD0AhaXEA4Pa+z0CqbJF89NvWbjaDenChzQagXjyIk3eRpwq9e
eVGkdZ2sdJyrKv5FTlhiZh4i56TnoF0+lFD2YtCI3JcMWvlHGfyU0sjZTcmSlQ9Hdi7DPoUebljq
YyPHWxXRr620bWcLYejrZaI1+4gXU1NNuBJs6plqpWUDXZdR9rg3oe0bC9lmwQIWgpySgQ3OfeCr
EJ9sMzNBv9eCl5q5WcBuMT1okXJCSYza5XlTF1HQpIKbNTtSl3synNQKJQNVXdimc+7w2hLtj0gQ
ZsXYJoJLFBv4BQBIR0RCpRWk2YoLD0oCbjDINsWBnom+Hb0P3rZJB13pmT+PF1jE+lHrO3HQ4k0I
lXNkpaa/v1rfBrW/UtPwISyXmpWIBPsSIO4et4VjcW1i8mFXJmqGjL2WxoIbS1s5OyglGgwQS3QN
7yj9rq8OCpCASKomw66WB4MHP1FkCUD9ROf/Zqx4DuFGx6VH91RxcRVXtVwIrsQyO4FpDcgOLz3x
pif0/Xz+xwa1haKyYbm6zgV3MFLBTGSHGFliKE65iUur8Mzk7X8aE72R+BbtVQnBmEKk3iUgswDB
fmzhHl8DbBBaUnAkQNiDVjRqSEJf5qOaMqJb9ete/qnE11oXh+8GOgxfBW8x9mN791cazKFlDOWX
yeuw1AVa1fxYBqDoc7Ez7TA99mTFJtWCkfttD3lFVoE4IVwkCq9U6AOtqUqOwePpdgFa14e0Bic3
qkoLx3yamdvNAPIBOM+ploR/yVS+hamI4meMLLm1LRcgkR93jMGEbim9PXPREj5yZt7QVokeEHRg
I9upUKFAErd+FYe+5MoF2RWAjjFmKrT/GFUL6SgFyaNJExe3HL3fyl5hO0GpMCQvL23o1ZZnKarB
AwuNjl3aB6Eli6NqF3HHrbpcAdlbowQHRagzp+D9bNVJcbSwltPA6FlG1x0SSrj0cSVSV1Q5RuAm
anPJrSxVeWNYvRC/OsDNGOfxxpw23q0d9NdhZ8jIoYFM745Hqh5lEJJXnDsGpsQKevYl97Y0LLU4
3K+jCIQ43lyT+gB6a6jhBBMB0kBkDi/IInFAqAY9t1LQLOTTytXjEd2RTKPABFvTuRZQBwTUBkO+
cs0arlBWqiTO5cbXvIOYa2KWQb8W+sgaP5nGjmPW7CqrVUKjKS5tflY5Gw2MtToChOWkbW5q4K5M
QKYj6lm2Dpm/IXcYCqsUzTgwmeClWAh9ftlB6EUA6wRI4iecBLqPbr+4kEEHH6Kq5XYg2Ko9nZTb
jslsBl+kkq+8eBMNpQwdruxXbc0ZBbKbKYCHYFk3wECr8yMaVY5B97cPvysfo7LL5lgWr3yEjED4
F6rTjjwcil0BuEkuhNs436MOaQSZ9gFSq8ezf+8dAK8SMe9wrigc0D6Ia7uuBHMi73LMRiGZ3g0Z
pGsMtQzsbHzpGT0fFi6L+yY7rDcCRxYYCmww3Mq3s9d3fspF+BuXnHPmzyRARRIzlQChGp+1kf1E
SiZvz2m3i/EqYwG8YiNVbw/cOX2RKugJ5v066CxWigyvVdbZYESR6TdLSMDftNPtIoNCCVzEU3sZ
eJDpk6YWWdx2QyC6XelpFq/ExC48Dis6FJWbiTmr5xnjAZcmtrqnZvKKATYcHa9d+/N4iWYy5vgS
OBborINKEppQtxMWlxWRfSYUXYXrdSmwFOZPjV7vSo10DmzFyQFTtC2gP6pYjy3fb45bw1Rcxtax
IlQipiDWcvBXDhl6awjezAbRNkx8qoKFF97sSJEwQ1J6Uupl6aS5pzIc4Fal7Aa7LLg0QweicYdx
IyQ7GZyhOtWlTq80wWbzBXDHTJoJ9NNwrBCWmHqnadx1LBCP8dtGdgUl1EMi6Jr43nmAy8D7sAHE
SxNQWtplbgmV7n8plZ6VVg6BRC9fDeI+jNa+n1ia2i981/29Mn0WrhVwtEDniUaC8GpYp5HYyS4j
8SuhWuc+6LdHzkwzyfb+OdyWkwTIsYto+hex1WgO3TbgxE6QBsVt0Gxb7Epwsk55y2iwo+hpANL4
WHb7TFwH0bBVuKWw9f5ukwQAeljkaLD+d4ngpktRjNFaxa0FqwOlpuw9tRCeap6S9m9SnJWXHtTc
aR8549Rx9gqM2NAvNOpP9xp16G8+gQrJWHR8l33YKa6cGxxj8/ELUK5I0+7VehuBj/zx+bq/ZW8H
TB1sQeXGlGFGxcVDWza6HNJQSj4AtaJmS6mBe/gwlhalKESciGeRtqXCwC6tx6AmouL2Ado385cA
RT55y41AjYtZvUYeJALEQzETbx83p8fjnF3YK9vUrEJDKAITrqC4muKE+Snzzj7Enxecx+8JpdYO
GBIBxwQEjeghn2b7Ko4AWEJKq0SIzhoBrljPc4VhDV/xWjAupFVUIEzgULKuCwHokbAGN/C+qLj+
Ncz9vNAj9Fx7q56two8CwjivjKZBvQblnPQQkR68EW02QBNJw//smymboAOkDYPUW9VxxKpGPiaj
ClEOoIbN1u+UbzRBh7kBZuCMGGHPlc+q1JE3MRiYj2yc8g44BaPiRAJBdCB1oyJvQE2CcEcUcyQk
uRDoQ4NJxemHQmfa6OI6+ajHChpI4BYBMargQY4pKQF5koO4f+3YxuvMNJRbNIQKHDHSSEBfUFYX
SmrEMsneIqVv8PaTMuZEQB0GPjKUYiVjCL1BPfUlXgnfoEMXsAm6HrkSYM2Hz5J0Var3xJPSwwhf
99pUTQLCejSI7GIOyupGXnrEBMtZByrDRk16kHHVzG5kBR8iVcjlVaaMuYnNThrRDqbwbbPRvKAo
jQDk4KnOjJLofxAth8dhGykr7DATweU5kKwVnodKTHaDByzcQlVh5uSpCHqgIzSRayKndLtXcANV
AU+i8Ay24FOEdKUffzBK//fxvr9/4EHbXsLPh+KNDOQudeaIRAot9rXozEjSK5q3DmoXygs+ZOZs
oWwGYI2MLnUc7envr3a9J3CtL/YMslwkMtpgS7qNqvVm2V4ej2XWDixBpArEEmitvLXDoPkLFK9J
fK4jpNr8wFbDregB+h4uLA01aYCAoUQ8yUDgiTcVjKlJiwcSe36hRLt2p32iGP54GJSD//3p0NBA
BgHR55RPvB1GFPCxJ5Ax2iXJYJVKvQ6l2uhQ+yP5ha+cTP5nAMs7e9RG03pfLRQG9hQcLJGJ0RiZ
6YtdVFSUcGdlmtOrTZDlFZcyHIdefrkHRY+2HyvtKNf1ptXyVRQvuPO5FQJkBNl+BAl4MlCOdqKM
GqA/Eu1KcWSNjPi9IfTcaD5eKTrl869BgUwGD2qgHoG6vR1UnmWkRld0tCukzBbZFQNkJW+UaueM
SNkPSWKiSd+soqXcD7XT7+xSJyrPA4ERZCyZTA5a69SksrX81ORLA5ydxqvxTYt6tWhSEnN8VkzC
pb0+PHWrx9NHebi7UdDnVcON306zx1dI4zIfrM8CHrlEOTRrBfjQSVILWkEsdZy6XIqKXmJwWLXc
6fhKl4mI2OyfBcH/GsuVFfoQaVKAFjQfza7ci+zlRs3jbklYKxu+K+H58bzNHiVNRTkLuSVAfKlE
I8NWvYiSQrxDjl7SBQn8i0Icsub/kXZlO3LjyPaLBGhfXrXkVspabJe3F8FuV0kUte/S19/D6tvt
TJo3ia47A/QM0EBFUgwGgxEnztG7NN9DPxns+g2VSUuIPiMYQkFfwISf8BK/doW0SjS4GaGxZr4M
0DJGawHDJk+3VyY0gksIVU1Mhf8xaplguWXjVjReTO1+stT7dLDuF7A+3DYj+oAQMoRGH3DleD1z
mzWV5bTqtKWxs+5o98Mx4yoFF4cRUtlInHhBvy1xUW+eMC+j6JC/hd8dMyb6sbu9FKEBIB0BCwHy
F/7NbctsLGMzwECrlpG77NUVQ0mpxLlF4Qbdun+NcEfILsBgo441jRsMEtGoTk9Otd9kNVPhUnCl
ojgLiQ/4wPVSDOC5N6rO2PwuUluktFWQlbIZKtFS8LJgc2l4siInuTZCtzoBBbdF4y6LTEyiJoGH
2oEe3d4V/qn+Fg4uzXBHVEVW2DsGKWK1w/x9MW1z0G3aN22t0RLeEjuBMDNKSijTZdGSjBjBGxww
EpjK6KsDpCrrtQkMZ632eFgr0dDZ4CWBwH04GdsUWMsEIb7V2D7d/tWiDbj40fzTutOaBkBWfJt5
irV2b2yRZkvuZVFuwxD7SDpZHeOP/viU5+nUQdE7te/G8bk1yYPeTz5e1NASfZmNTrIRwiUBxunh
vYUSLj8Q06ppXY/anMelN+ThNFjqndGBl8frcmt/++uJ7kqmwfePKW7Lu87Mlzwf87iPnEhGDyhe
B1CDABi5IDzjLvytmEetY9+tAJUA2iUoMW6BN0vCr/BwoIP1jxXuuu+MNd0KE1Z6Ha1m2pystQi8
8Qe4az7e/ljC9cANMJiCSwX32PUx7DHL0KxgHYkH8sNynrb0aS7esxhg21jrCvMbPGrHLsZ2LQak
gBiOXmfTdzZMf3tP0vSZq0D+fdQv7HBhy/R6qugbcrFyNCKrwQimgqE+ZQ16kBBBqS7wNDCHZpIP
KEw9AaIH5NsBjMbhq24rOljQYUTytFpNkBUPqJHvwWi2TDMEQkiQJX/pqRO4PQaDb2+d0M/xLgG8
E5gKVJ2vt66p9XwxZiQCRZ4HbfLq1bLhEqFzXFhg//4y68TwQJf1GS6C5HleTqho+/P4+fYqhIGI
9bcxq2rZBk+3mRHbnu0cTzi32qskSDAHrUVev8uhMCcDVYnSjbde+v/a4r5YP08UOBTYog3g1DXo
GM0HINYcs9vplgxXJdweVosFXBVtH/5Bn9kbwVwOUig3VVUQu1aPdV1ISpC8zOmbz+NPsyFDZGuo
UlzvkLOwMcoupzHaqJ7b+yhA9uS0W9wfih4N9WfzI3gA1eILxu9zaCP2hg8CsmUJm5n6VK92t/dS
9H0ZaSqQeWxWiH8wj8qwrUtR0nhSq6gqn3SgXlbQCbolwGVecNuYyDnBMAC5LDb8jwrX9dLrBHVp
oiJ3LI61Wvqtdy7/a8fr78+Lg81kxkFtzL9eV81rkgUiJ/E4KKc8L8GeU0RNp/p00josC4oG5eDX
liIbpBc5DzAuALkAEYyhIy7RG2w6aK1q5LE6Vx8r7Nm80OPt7yfcrAsTXLiko2mPSmLDhAt+AvOj
Zp1zo9tV7RgsjiHZLJkx7uSVbPoYha08hkY6nSFpCSKijuxQjYon05UYE4WUy4/HhS1lXDRIksMY
bdYHq9hCm5h+MZeRk9z3RRUVujTNFDqjgTERpFKMRIvLOUo2hKs3PY3LHnUOv0JJcgx60Nw2gZrp
gIraVQcOdreswAY7ahiSz7Ue0rhrrf80y8FpfZK1QOgiDR3/KjunfyxXSvLImleyY/ViaEB180vq
dUDMOH2ifsoWhyS+PdLkcSw0N8HhnjpyVmixSFJF8do8vGoYTzBKh9cHTXMXSkdI4wEOifqQ5qfD
AeQ1kstMaASjaAC84j8YIr02kqRbqq4o58VKQtH03mPE01fNH7ddXniq0LV6U1DH4ea9UCkqvDgo
HoEzxJgI2GujesGswm0r7Htc9Bb+DhoQ78KbBmNDkGO8XkrubmPnQnwqxjzJOGOGBxjDkxTlJFwL
YNeOA2wyCsfcWrKlr3rHQfgDmaMXjJ9ur0G4HWwUCX0l0KbyqJncBb1/7+KvW94zze+drPOH7PNt
G8IVXNjgArhqQqS7Ingx91A4PSZ1pfgtcfvwthWejuzv7cBblmHBAFrgS4PboCTAeLI387ZbC/+r
e179KQWu94D5EdSorYOKarg67q3n25ZFMQ+oPfRG8eABqR+3Q8sKoge7sHFBkXKN+nQEDYdTQbh+
2uo7ZVZj3aq86LZN0b5d2mT//iJj00a1yvvBhO9V8w5aEGcwpUR9t0g+qnhpUMKzUBZHDZ4PCaTv
u3l2aJyZRgih6bDNzVBXq0dvVBnC5faieHjF2xYCyGfhOoSz/4EUq9R5Mpt0gq9Dc3e6z6DUdOoq
kL2cRns/fD14n24bFH1FVJLR3mZDeVCavv6KzlKhQT+gaNDWj4WtoyQK5o68jm5bEX1EyKgCOgjU
PfIlzkpDjMoqJwV7Za0hRtPXHtR83t2klnFTV++Ir2ygDjzLgEugWXK9JLQR8ZTcDBonOagQ2/0A
LfZRNp8hXNGFES5rUWw7QbVFR7pUL0E+ARdLdpuxBEnihsb4dPvzCTfJBHoO+HV2sDkfrNcqn9oM
PjipnV/PT6wPOckgFTIjbMUX5ymvPTqrFYxQ9BzzLdljvB9YOiI5TzIz3CvcMwr0XhUc22H0l2xP
lbNM61RmgbuUpnJb+7RjJSVgoZoJhP/QPCaOBG3JQhp/9UHD6p894QtXa2otqdHic7lWH0xgHOy2
d/TIWIKFohW6CIg+1xtizYlVJw47NLntO97PPKdhBV65d/iWDQEINrTJyGivrWhVO3iGgnVY6mvV
nVMygsXhXUfywgi3JQ0pxsQtXBqTHqQtFsD7IGWXtUNEyQimev5Zicl1C2hD5jZjkdrVTu2PIrnT
ikiGFxHacEAFxXQGmMrW9dfKExPXdpkg+c2+GONrZeznLG5Nyc7LrHARTFtdkmE0F0FZO1chBvmR
Tj9OkySqiK1gdJAR07NB5Ou1dBNesHqeF3FvVQc9O9HBg8Ls3qt/3PYwtrl/nBRokP9jh/Pj1CVQ
9mgwkghghqd7gdr0eKKsvgutQWL8LCY1kCZcsrVxOXY9otM90BK18O+59zzeO6BpATnM7YXxuLy3
yxoFfSQFQEYw3PH1FwRuCNclvkVcbY+bqx8W4GuU/lgMgTHgvaL6vfnSbJ/aDXg5w4xuWxeFOcx1
494GgJ0xAl4bN7cKr3RvoXEN5Wiw63Znh3y+bUJY8GMj1TpKLuBE4YdMbapqvZej69eYSRboarE3
yXrvTKDYKT4Y68MIGtaqyPEg+4/DYuzT6mgtoR7A/g8S2uvVQfnGwBARgt9Wf1OAv219qzgNaoD2
9uvtRQpcBZqgGupyMIWpNM49N/CCrMvSYmIWwHSU/syx3RX0UMkqcmI7WIkLrV7T4SVy201p8lbr
itg1lefF7H9Ms3Os1vRU4zkq8UyBb2BNv22x33Jxl6dq3UIVeChiZzhZJMKqskkSowQJ0JUJboP0
llpr7WA5U4sLsCQgJ9SN/LEr6BPYhg4etHxu75PgwgW+H2zwJus7AqtyvabSMNq+NuGLavZlA87X
lbU1BXHqygC3osItemMZkDduChLGqNXXfVoe3ce0znZ21+//Kx353z7OmDAAVEK/gOdybrrB0gqo
fcVzar8ouvUIXXVJei90OibKgHlEILr4LGXxNkdZVqxpGIPqVzPcpd4hbSQpnXBngC0EMRb0yoAf
ut6ZpVcT6I0gwFeYB5pca5ct/z3ZwhX12wL7BRf+vKmpl7SkwNnJbB+9Gwy4vOfEXFhgJ+rCAmrz
RrlusGDrTy3gO0X3C83UdxhBVwh8PCZaUHDjayNW7mh1WuC+KJ275ufoHRPJnSDaiUsD3CrsuVlN
WsGAUfsY8J2p5AyKjgj6WhhiQodLBc3j9QLUTp1MtImxAHVqfNNKMWfqHQoMbzhguzXnJ21VP1p6
drh99EVefGmWO5nLOhRz1VRFnCVntX9RTNS/MbWaytpMovsO78bf6+Pu1AUlqNzWsb68cEmcVLoS
DMNchCA6eyysh2LVHlbifa9m00YzPZGxu7M/z2VKV+a5NDnVptHUG5jvkoet+IQhFKh0jGBTWq06
6BNJrUH8VdFQQMUGbZs3irILlydTnxWNAWvQCMqAHdfNUClOlSVjNRXa0Q1m4U2Am/N6vJS1zPSw
e8BYbOPJqk9VcYJSym0fYa79x7cDVxkgPG+FGm7rFMfMu3TDNQ4TyfyElUhb1TIT3PYUmdODmA0m
THPE/UOdL4ClP7iVbCpX/MH+XQrP4UkdDwPkLq5WWjHoC+RmtnbnvSsYYQYSGQ/esShHc2e5AYiw
7aYiHtxnN3VDhKO5aSUBQxiQWEXQxdWK7eeSK21VukQZ8MkMRanCskUzRMmt/0gP9naR4nZDFuzg
hKJUd72Udaj0WmtgpdfsEJsPNYBWA+34FOqaxM1EC8JVhB4OaIeZXP21KSDEK6cctCL2mhryQE6h
Bqh/r5LPJvI0xvwBO5CI+QOWpGy6NQF/jjhEAB03km+MpKLwVFnXW+RpeL3gWDKYNPhGrlfTTINb
W4UBjwbeZ09n3zUC4kjemcLFoDT81o1gafa1kUKruyHVdZxMpCHTZ3C1ub0klImSUYCj/zHBU0us
RmFng45dKaE13OWHdTrb6V5THSgyyWqZIg8wGMID84EYilH55RiEtps1lXHfpjs8vFjZ+XYoE1pA
nRR7rwMXxk8CFrqCN3OGXMRQqK+AfbF6B7gO47K/LXBP/7KZFst4ex73P3panqrxVS2eU6eQXNzC
C/XSEHf+s9QhoJDAUgB2TNITBnKNJ+sZdeZ12pmgfpvfkWFd2uMcOh8Nb+5YGsc+HcNxdGBxkLx8
RIcGlJ3Q8QNjHE4o9+p36biO1MbjSk+MvdLZPu2hwTJ8T2oZ35DQElhLgPbH+cRQ6PXJacu6c0YN
IdpQP9fto4eqAjHQAytlOjqiI2oCWoHXlQEsGQ9Zy7whAbnM8vZe7IlxhDNQ6bUmcutLI9zBQRSg
TT4gqKW2harBCXwP79h9UFBrrK+KF4/DlnmR0eTmmEzjBAtz2WOgCQAR60W1JG8R4be6MMLdm0aq
KbZe4luZpAy98ZUdUBCxhLdjgMwKl/LO5pTSnsBKU2G0sZhcJ1jcFnJyYH2RXDbsu/OZE5j6ED09
jFKi6HL91drVrEBQivg8fbVfi4/VRv2DAvmS7ous2SQK02AmB4ML4E94k3L7U6hQrKi2vIy9DgzU
W9XNv/oUdENZpipPa1X9mOxRxrItPEPwaUgWAbeOya3r1WnpDGn3gpa4ShO0Ppego71vVFNozy+3
t0xkybJRqdeAMkU+xW0ZUTKlrauijDUr7psqbLIncCf7SieZ6BO5BqBdjFUByiOQjL9e0TJ3zeSl
VRmPUdIGPzsZAY7s73NfrKkmxe1KrEN17sY6Buw6nR5vfyqRy10ugTtDxbQuVQPVXlbLWeY7+qOe
74DRDUbjBa0BjHyebtsThR7wKACYCfEmTGlx952GllAF0ssSZ3YFf5Hpj+/A9iEbZKVSIGOQiXCX
gt53/ZJCtzCmbYLRxDaq7K/kWwdWZ6cOSirT8RNerAD+MAgOkP6IeNdOUG7IPJuyhr2kf+zL7KlG
iyBVMY6b24q/FD/T6nUmOy3ZJFsn8vJLw9yn7KZE18oehvus2ysbVMLJtEvKp0IGDBa5IegaWXGb
EeLy7EcDsaxq9eDmyrh36lMy7t/T8mSMkP+a4Dy9VJtt6TFPFb99LBKs42lKX2+7nmwZnKuD0ihP
F/Cix1CmmfOoIGdn2f//THCBxy6yxOvAHsy+FOYk8KXMWnKAxKtg6BhUyhnl2LW7GVYOPrNuKGPd
SLcdnmFQEzScV2vV0uj2YkShAe9ElAtwU6D1yWUJeVo1WjXBkrsMoLNotQkPOQuIYq9bVKjOpMN5
TOz2sLWD9n2bdFljX7jS3/Z5OFBTQFDGghJ9bKvfsV8JfX7ffrngWsTxRdDgz+6QKgXrY+IIuU3g
1hCj3gJTNhogPKcXRrhzqrgzrmDHLWOSzvs0XcJ5eiKu/tjM78iHgM36dzVcil8knmqvmOll1Qo2
gYbKi9NLUm5R4gAaXOC/QY+CZJi3QcHj1FpJGRuZCtrvc+92fqUqfiTJukQFONwRrB2q4ln8R0ms
goJNrxhva1F0H+Ko2Uf305SdpTeSaEWXlrhL3BrsvnInEzcgRDGy6jlpX81i2g194jeT7BXG9prP
8BymnGgBeA4aXO70zkB8Q8QKxuhrDf4+jFrcGeGjOwZr4hffbakIqugMXdrjFjeVZCJaDpcwtjF2
JnuBPlkduJXt20MWrRgfAKJ42c/eC2jfdtmsn4bR+urpS9BSWxK5hB8aFQ5GkAk1YV4WTE0mkNlB
uCoe1dOcGbuxTwKnuhusj8lsHm/HLoEtPAzYvBJKaqhKceuGXsfqYnKVxErj2Q/tqtq+kUISQ5kx
kOX0ZQ1JurqQBExeK4RVvwwGiWdpALhweK4iq3QGAnEPEmO4JUg+gwEFVOqL57f6w9q0kWeQRy0/
F8oEbsbvy4yKsvZFq8doyF6Natzd/gSCsIMfwwq9KlgEdB58Zc+eMlpTQ2LdG3bVzurBV6LsSVtL
nnpiO6yahCsCVziX/1SWlamVPhLMa+TtDlM3vW+aZIkwjzUfMObWSiID2zruCEFTTmX/RYKPaaXr
C1ABRy1Tt8JHHjGpvtGkCsfF+o+6DX9v5YUVLmhDeJU4Rg4rBiafq26XkV1lFxIvFZxO1PtQWQR6
CVOPfBMHzG99ZnYziUF4v3f0x7JRjgl5z/5cGGFH5eIp3pQVnvfuhCYKZkPzT4nxArpMQ3ItCJ2A
fTS89lGO4avLFOyVDQifSTzpxomq0cu2gqKLSoqLb6+DP/b+wgwXPslqrfqWLCROaRZQ7UTtB2Iq
+8Zag3kwP4Lvz9fTJ616XtWj19uB1y9h0vahqd8PeEx3kbfETv4DNCmOe+iMA85yrND+WM9g3tUe
rCPQs9HYKFHSn11Z5iaKSQCSYoTPAFDE5acfJ31u60wzSAyuuk65a4/02/TSvANFhlP/rxW+ZFlC
TXsaTFhBCorcLqAgnRsHU1KpEK4FdQqgOzEKo/Jl3qXU0GVmViojSNDg2bYgfUwGUB59uh3FhIZA
T4JcA5PaSGCuvVdbHGUcRrQALcCpHws3/dUNRA+3pFT2Vrqigt3gGrltU3QscUX9a5M7MVumzEU/
YnG4MgK7/LFoJzJK7grRgcE0PUaoULe0MOpzvS5rWEBwU5A8RvMHnGXn3vlZO/t0d3slpihYYl4J
NwDqcIxP5tqMlheNnpYw00bmfoqVA7gWqjA5guMoABl97oNMx9f8Oij8cpftaPTt+UsXGKfnKbIO
6WMX9Lo/H509GHr8LqBHGn6u/CrI98VxepH8VvwU/mxf/lSuxDqtYwb+wSyPSYVcqP+ZGfvbBkQg
MePSAvegUZapL/QEH8Ow6R79uJ29gG5U/VTobbSAUM3NT53FuLsdBxyDsgF3nuH37Uq5MP82NX4R
iJOZppU5YoE66K/B4TZufv8d8EsIczxMP5Kvw4/lvs387Aklv9srF3sB+JoBHROQZULOaVLzogbH
SwsR5KKomjBzNEtybDRBzo63B6phuMowiOJxd6adVC0u7A6MaMrOyr8nM4kcOz80o09ByER8yNH4
aAhWazgsxQdzPqAHaUMZDROeKVipVmnTQxQ8Ln8Qd8i8EiqkaYqJZier/A5zD1DwWnRwXCaoPS2S
y1y8fEZdgZMGVl6bC1VWlpUqeLHhXv0aNAkNNz3zafI1A4v7eDbO1c9Fr31j2ulTvlvO2gd13aXa
Y42KDcQob++4cOUXv4U7920OsbkapFcxBNqd7a9ZAWFVfahtv6Gy7rVo1gVTj2CRQsfXYGngdYwp
oI3hWTOm7BP1qQIT5pANPtXOSntKVmeXpMRPhtDxIM0dLYyLECIc8ySpxApT78sfwfteQ9AN0DBS
jhf8fDchagVbf059Uvvpp+EVhFPa99xfMfDwqf8km/0TXRiXxjk/y4B/MUsDw/9rWoaL/R0tq0Aq
8cWi0x/xEdVzxiyMj8wnix7p1nbZsMLuWCDx1fVTX53m8qdqxNP0A9COd9xQmEMB1hT00mD/YEHl
IlxZW1N5UBPF4RlOLUFnEqhPUqPuI0MmiCqo0Kg0IPqEoi2eBca1pTRvEgUQvDyu6BRU2YdWcwLW
zUvAT+dNGOJAlMYj8cPtIyIa8AFTP8hmGJE9Cpuc35YGzZ0yw7jr0ni7diuCrdgl3a+587WY5t7Z
255Bx3fKJakyT3T49z2ATAbAZ+Rp6IZcL1dTs8YoZj2PPf2vXF/QSKwjyyL+XN9VWQpqYRNYrtUf
oNZbbJtvk/6AN5akEiHKP+BF//4ILlgtSUXy3gKBgOp8AeIumEFTgJHPY/4fKVrfVgsXAkwNSFEN
e3y9WmMpLRdyoxSrDd1ht/0YCj+dAvKXi7MoeR+I7jm0FDAKAlycZ/N9H22xSwX6CnjqEOsFunsz
hMNyRxJaRbecg1lzDNmhiIE5tOsF9XTeStwpcBsrgvpo1kbGjzqLR/AgyprBoih+aYqLKwDAoU/b
wNQc1J+1uPjYADXqv+MYXBrhTp9ZZxulM4w4evh9nKEA7U9Bvvk66IsBR3u6bU749SABpoJ6SYe4
NmfNyWs3d1NYSxz1uJqs/exDNHbRwNABmuJe4uaiyOyAdZBNa+Go868hB7z/DCOEoDkbJKja5OwV
xWvSJbLLX7RVkH6B1DO6qojPnFdA6Dn1qAq+kcHoDpYG/Zfybhv2kGrXsjtoNqRt5RP7Xvc+Q36p
m3cpxo097Zhtn1JNhlkSHQMXRKoAG+N/oOVz7aFLPasd2K/AeWY09Og6Qx6RtNckh010H+GQAUEL
+mlMXXARpKo3Y20WM4+3KdlnhRJVBHD9rA+9BfoK1alvp6fcaSQXvWhDMeyjg/EBeQX+cb02UOFg
+ANNkDib3ABsDw5UeKVXregDXhrhrj5Nq01tBoY+3rqnZvtsZpvk0Okid7m0wG1RsqFgY9X4eJn3
UNtjmGBQ3yrrkwpSicrZ/DJlz+pyVE5Z+ZDTs4KMlVp+3lImLT9jxM308cqP5oIAxunc53OUFtvO
NPa95ldadxj0nUNk8/KyX81tOV07BcPTbMtpvNZRurjQI/lOigA83JIvJN5n6NdDZwZQ9jdO/ovs
AyQRFq09XJJgAgBeifgKSoqFtrsdjYQbDbA8uibIAjDQwHkT+BMmmsBK1rkAmpMApOG3LQjXcWGB
22il17ZlGfDJag1A1dkOXDCHVzJ4ktiKAwwc6rBMNPN6HWNqFuXY41Q4ixNOaP2wGtay7m+vRRS7
oZ/wrxVuLSVJ2gzkA+A62s56YoXe/IKm39QVSEbBOJz+Nwnzt8zB0zEQDeSdgSo+5231vC5m6YEr
hFT3qOeVCz2PYNkEUi99j7MBVoXytY6JQotbGOkSWvXJ8jcV5YqMwZufdU3G7Mp+L5/AY9jgXyvc
erDUDUqBG5xtbKJihJwktHWU9LT1sve+KDSzEiPkNzCnDMzvtTs4Nu0GJ8FGFTZBOKmD1gqs4itG
NRqTRtoUoUJ62zWEkeHCInOdi+NKKidVMoKD1NdTmOj6bvXa1Hen9FAP2ZcukbVahK5oAVnGtEYw
/cTvWE3Llm5YIa06D9PLnXVY7P5YVVCkaIuUhDP8Cfpbueyxwv7wH5t4YZjbxAxMmAupcM/bbMR8
POvmCwat3uOPkAA2AaFjPIU69zUBmku2BGy5iWfsgQilqKL0tiQTE24ZmMPQw0X0A/vztZE0yXrM
iiFmoAHqj0Z+XL54E9jHzXrv0VGSNPNSXuwwQ4kE7RpGiMHmm6+tmVUy9YOCOOg2xM+07QC+Sg8v
rQkdcWjh1kF2Vk+lH41FsXfsyGk/3HZQweEDUhQQbqwUL2i++JalhqJZRUFRm0L5HTT+X9sM3OD1
7ARJWkuSFKExRt4NqQKURFx2Pi9OgzN2S0EVUL7M6lpB9q2YgnoojRDs2jRCQiojbhLacwFPZqQf
6Jbzp4G61mzNAygQFgMDrpN2Ktc+UCEBrpPsr9sfUnAAgLSG9gEkjnBv8hXlsnX1RsXhQ7sc0wNp
saCshOH40GySXOI0MlNcUOnXOs8UUOfEWoIKABl9bcn9Dooit1ckKszCMxFLGKUumGe5Mz2npFnR
XsBsrf0B0hpBHdJP9Kj6yUMdN8G0s05KUB8VyZNBcP6urHJBGmlBrpQqy6SCLHD8F2cvU4hhZ4qL
VRDWQtOE0dyhw8hZUIp1KkcHc5rdPIF+RoXgVDZ/u/3xBFcNrjRMB5se3lke/xrOoJXjNBYmJ802
W6BS7NypKY22GiokWlST8hsTW1NebxsVOQaQISYoHzAxj77z9fla5yKva8NFHoq5LNp9L1DHV2T7
I7hi0NzCBBqqNBiY4MG4pd05+YAHVDykfUA9faemH6xT5gSq8ixlvxU5AxC/CBZgPoICBvd8LNfR
ViD8ihHy6nPpWTvy3cgTf87LAIC+d3w8TAEBMc94WP9geWuaTgW9CNaV14afJoq6BwirDJpuXcPb
poSrujDFPdaUDVoOZoMDTAAKUIfv8/xhdR861EnaRnYxi5wdgycItqhqoXnBVfPGqRmLcsayvPTD
BJnjsjYlt7KoTomrC+xaWBL8jp84yumcObOBOwRTxH7qtch5V+Bp1oBCeof0256UvywUvz31HTOx
jGsRT3nTxXAv7/CGYtM5zTE83Bh+/21qAzzpb2+V6AqBnA4COpwPGiXsyF1cWejdZzkqauDFWotP
xbhAqKw+kdyLiKwNLjq8l5a4aDtlZB2hrgVmt6GDhg2xIRGdLHrgWoUq8T+ZKS4AGpubL3UNHpI2
e23K16n77poSUJP4uyGQ4+iiOG9zB7ezS6+oHaxGNfOgVsoAANmqTndklFwX4rUANMZexJj45f27
bYqta7CWeYmm+sCETSSFafFSflvgluIaTdqb8LTYXYOfwAwld++ZbgEi6bcJLrFNthGqy4w+KdG/
ZY3fTT822aUn+05czAGVSpWByxDcAc3R3FlQBDzcPimioAaCOkZSDp3nP9oGdrNm3krA9gFViW5s
IEN1pslxdp9+3bYjCmiXdrjt6AwKUeYKdiYICYBfVcnL/X+3AFJsFFg8VEcR1q7PvJtYXu0sYM7q
tBB4mNX4fPvvv4E0+QTk0gCXwHnNrOgJZbQKkIU3+kiP6jpAgy49ONvHmbxu1TFH+73conlqguYL
5NPsDWqE39fS8/NTnh6bEPzCiowAROQjIJ7G2CjyPYDJuIWvqzJ0vYvf5bhgpFVelvRJCsYVbR+6
WWiggWQEdy0X5ubWWJzJ8XD3QZG4wdiBaUnOq6jhjMzrtwluGUmql16tQKlqKPNDqp/XfA7sJQRS
/yHJgT43EtXXAHpc2k9D5/rtR1qH0E7b1xoNjeyDRe66RoZrEWVNDNMCtwIKAI+ta59ajWai04jf
lDr1Wbc/ZusvLW/v9Mq47wzzCMEWGUydrfIPJwO8hb172KwZ96ELddMnEDqCL6J+1LR21zi/RlaR
Lu/s8vm2Q4vwZ1AXYnOAwO3Be1g2fHFLNlC0qhsd7Fnu2T5VsXpwz0Y47Ky76aCH1hMNysj+SM7D
w/YTNIWh6UPJLFQA6xkCMyx3zl715crRQk/7/aP4/vuilFCdp/hRiY5DZOYHpN3B5JkHorp7uvbh
ABJKczwvqxm4hDxV/fLoDu4XIH13t7+PCApw+X34Lgg6I0PSm7hClIfyoBzofXlKdtqX5ADeyTjf
j0eZkjTbXH7zsesYyMRUO9iSuSBpJrTRF3ZnjZhmzWZfX75MDWjDJdUDkVdfmuHurRKerisZPvEy
fdTbgNQRLmF6QHwaJJZEXWkTzQ1QS6NuhzyJxa4LF9M6czJyBz3MsTU/elb3y0uHO7OwBn8jn1wo
xtKoAqwh6ZxQ62zJ3SYKjHja4yGCF52GW+HaeD8qpd6C4zemxj7ZnKAdst1Sy1DpohMLaDagDABC
okTJfc3UWA2rhaZZjFDh23mrAI0JcXcPIxLNZP6V9YqkVSU0iH4tiLvflF25oITK1DAsNr5pdnSP
FtmVQfdUycoIwm93YYT7dpo+pyBqNoEaRK9mAg1h633XXckJE511jBr+uxLOO7ZsAgDbtki88yVb
/0bNwB+lyz/NxdGx6R3asD+9RkVY+vTO2OcNEGpmOMTqS/9UPW532ldjlx/NAK/FR7Ah7LXleSAn
VwY9MdiG3Pot3M3mqR0eOx5+i5eF6V32Kwusr9YOqCl0wosoORmxtsPFVu3mOBvulj0wRfTRvCu/
LVH9kPxVPgz3dEf95dkD2CC8HeSEWc3lh2LB4uKETtmmJlkKb0J4i8AKi3gQpWC1i1YSlCh6n5pv
3uC7cOhgPZLjotzPv4aIQAP34EgeBTLH5u4jR191sjHHLlGiKj6TMD9mkqEiUYT9vVrcs9erVdRm
yKBCBbcOx7O9686Sz3nbo9GDu/77xCpq1VKw1WoUpcHtrbr9eTAvcP23KzOZa4vtFLLKv+pwC9RQ
Ns96+9RD0PzahKfQBAkefr5t36nlabYPmitpIcq+EPv3F/6m2Ns4FwyOrEwnnFG/12SqEbLv9EdU
STJ0cNh3KvzJAC8o1BN+UbD3oL5xe0dEjW8Qrv8TwBCrrhej4dpLJxemwqS+14NXAG2/5SG916NP
6d38TFr/BRyN+o4+6ncrXtN7+nV6Lg6yqV3ZN+UCTK4mpkkBCYk391wvyNIyWXLO/Pb/DmFIHq4X
umlq2rUjrgMTeGvDp6H2edijg/kAnWjnodrf/q4yN+QCwQw1NaMrcHFX8W75Mkr6GcLuzcWu8cUH
w876LmWLGX6t90qwfKT7ApWo1deD5iMed+TQNfdzfV5lqYKwNn9pmQsPetbVq9ZiYbXfhB7+EeeT
nx70b/2xPc577x6jbDME4yR+yr7Xjd17g5JfnDlzyjAamsBNN3Aju35Ndr3lT2G1vhrux2yUOIvM
GhdEWmdRFBA+k7gLMbX5dTrQYxpoQRb9v5yERzssmWIuRGeBRAnbrNlRo4haW3JfCNcC9RDMAKHR
hzGKa78vnNFrUHjDWnB1ZyegyYwoW4Lyy3ono00Tu+WFLc45uqzK7DTHd1MVIFEW3fc23V8WZz95
gMt0K0RSvmq1nxXlExkdAKGLve1ae9cuJ3+gMgC4MKZc/BrutnEXPRtWF1eBQ6Y82Bbng9kYUrQ1
+yt/eOaFFc5XHHOdE5V5ZnIuwm3nHNSdEbsx0g2ym3aygXbhzXBhjbt73NVYbFSLcfsTv8TMx9GZ
w8Z5T1J7YYS7fuqZat6isjNeadHaPq+lIvF82dZwt85oWkNberDgVd/L+a5WZYgL8bPtYg3chYIp
pMyaR1hQjM/5aEZJflzzcVfSCFgSMp+0bAprSD64qBjePtWyA8ddNHVh52rPHKJ8Jady30TanfJs
ovJzvG3n/zhtbxhHBq/lY2JHlm7x0hFoVJ2C/7caLVsPyEhHEjRLWWmhq9arhQcdXWefKPb8lGsu
BIXbzdkgNVMbzWHUtYrsk6q0MQ07EFyHXmXIqNTYgv88Ib9/J3dCsgldXlQpEIGSnbkgH+8aP0r1
x2WWfBFhagweE6ZYgnEhvuVkaxtEtdk8UUeTABM2UCTfJXMbTsqL5NMLD/2FJS7Qqf9D2nXtSK4j
yy8SIG9eKVO+ulzbF6GnZ1ree339DfVe7FSxtEWcXeAAA5wZVIpkMplMRka0gaR7gwe0dhWboYq2
GWMXcpf+VKOT8VmGQIWKiAaxLUk4PzY9O0YNNVIZV3WQpVJ+rVRGzKVSAslGMSFBKAmk1Q1bdaU1
1pmVr8+u3JUxypWlkc/apkfXih+MH0PnSSst7afnNZ83ixatUgP0zRx9KFkF4dk9BL1caNviGRsd
+LeHFtRPS8VPABOu3V8GqqNB9zSIW69zSu8pBJoIoJTH0zo70iuD0wdd5RexInCu38LgUHULsB0D
r7TvwYbjC3hFUhTLH9ePDU4x9G5T6GizANgHfVb0Oo4FlD8A7cHm/Q6ldD0I1YsqoB/osZXZ4wK6
qpIMjuOJlO92WFkAYT29r8Kto0FTr19A8yqUicfiMZx9iQVYY1owdNpD5PvWTge84KBlGE0KRoMR
nYviVxYsBi4mQnlAYyrJCkBpWZjUH5Y3ehIhPQP/QOMrnuCo4QWNn7UQTJk6+PrtsFTX/qLbeR/d
SetIc0yO6gqn8C+RI+MmX6bHwclQ/m3ORUPKZ5TeF6zb1GxIvv4gah7qLtQjb/qgwdQcw45szcwW
5SZ0omfZiZ6k9/A4Mo+6KX4+mgXqMPXjQepcF0Z5jD88/HKt0uYWoylsv5ID62Iz51HXI6Tijwam
G63kfqY8df6guYyk9mOf/REIfDQeavOPlawEQQcTeGzaG1Bp3huVuUWldSMeylOxzM1miSDkCGv3
3VuV62bFvz7+hHl/vnIsOhwkUI5VG3xCvFIseRGta1ISF7de1hVgLpxfTSd9kXNL0U0iA4ZA41PW
xzxfgwcbgmEvjwc0F22uzVDnFYCFI9TOEN5QKOeJZLLgphLDLehcpPXGUldTjEN6KpaN3eMRxjXz
d3lNtH22l1eePa77hXRWzM4ZrGARp0S201+hM+4Hq9/72+4Vf65FEv3yl6mpMDKDuR4vgAz/HSno
NpdwDH3UMPF9Q/pSAvi3k83cJ0EMySUz2KcWr/1yjY2Ka8rjiZ/NQ68NUyGqrzw1AY8WQpTZmTwJ
TW0jE91KViLRGRtn7gy7NkUFnzFtiyTJJ1+ylVV5QFnAniqejAGxXImKNp5cS9BagpVd//sQrXpS
kdZu4VN/ILOxMp4SRq2DNSoq4LRCPRSBD3u1pdqG01jTuFiqEKxtSIUcmc/1wGhhZBQItx/XEWw8
nrcfQOuDqEaDlRTw/mAY6EZG+yaq0jno0s1sLdqqpbzkT/yqac12l+77lwzhu/n9CQmYx18wO0Y0
dU7PsoAtSZR7GGPAh9qIM9ooj+iJNfqPSnrWGka5YTYQgD4F7YVoiwWTym0mMKDRyXOTGsBzhRRp
Y0KeLTSs0TOZitLzhy0aBNBCj4wDkMpbUxmYJNNEQpeAdNbAfq87HTpf9OClFwSn1UUTT7CkQe+F
1sjgGULz3E5JPhMwkDye19lHVjTsoXsTDXSQap0uC1e5Y8gnah+6GLJQm13+21OdIrdbqEq8BfxH
CSoldeyJESZ2omxHac3CRc7RKMig9p4kGtDrhirPrX0E91hX+gmdnstmE33JQ09kcEWm3bL7TkKn
gxRptxL6dW/8Zgx9drXBPTY1DgJrSjM+87qvyLkPFLmotwRxtc/eA1AmoBeJk5dZwzt1ssAj9NTc
j7TRrOUjXxdkHHIyqaOwtLSmU/luiwFxAF0wMESDYuN2IlIoqCl5PPWiRalO4pI7N5lxDmro6Rlo
qbTDOPRJB/Q3KLaid8ZUTEfoI+PUERvVeVlyOTouIERm+aVwkaX31tui+2Q1hvK+asCYlnh29u3/
FyoCMrC+eMEF3lwByebtsFHl8LK6QV8OpF9qfRfo2y5/6llsjXOTOzWw6BMXLnYc5eVpFpRqrRo4
Xcp24wXpWswbjKy4FL6I21L9OZbCGwjivh7P65yHXZuligduNaK/aIRZcVGjMcHLE5tzU+Jqxa4e
GsZWnjvbANqHJxugqwWa/nYmB1Xi8nrETEb5N8QEM/TbMpWj5s4z8B6BanXasyJ9ta3k2Pc5FLzg
GZ6ZSe/I+uQstaLQHhqwA2UCI+zPVuxByI63dtR/0SlAhUleLLJ/tebkCl5Gq0+vAPl/UZG0PBrL
Juac3McrE7qmeQMvCMGyEFG4rUdbz/XP3OcZj2ezU4xOGhCvQPUASJHbKW44PpY5H+spySXhhOdI
Qkeuxuq/m027wOajoBAEYkTcr2/NdEOYi5HOYU+A10VaNXVE+EhDX2RrtaEN0hU5N4PUxNvPY3ed
HR74ViY2XeDUf96qr84CdxyVxK9DqOC1+qS3oPSq1bkMN50dHRgnFEgKwY+AuL8dnSjUYizlDdDp
QZBt9JSXzEiqfNtw+XBVj2LtoP4pbYYc/yvT36WuUDcNqu2MWtQcyQfQV0DaTtA94OSpXLAu29Dg
UHHctsPBi6wy6AhUE4mkLDXNzkZb4aQdhKKKsbK81H8X5aUr7zgUIbJJy7r2lv988q8/h/J0aGMr
JRpuADXVwmUD0pexf045lm/NBULwYKKFHWwN6JmnAj2khNOuK3DKJJVma8bH0JebTENzsAoSx8rb
a2JBiuy/YFHGUfHXKhV+41iNhwiyndtc+07E1tTRwzS+aL1EkmSEjjGL+nwuW0QHJB6GQdmNY4U6
S4eq1yFNoSFbjJ5BQeyE4VovfLPRj//FmkEsAp3xP42y1Jp5QeV6+oB4wMnfPgetFeS9tch6b5jb
lgbwW2iPh7YU0t/bDePhbbluazQjZFW8U5o/eKRyvPHP46FMP3KVAaARAP0bIBuCIfwJcrRbI33v
pYILifQTX/9y0+exfP6ffp9W8QSoUlXHIYtOhhb9MsDxaqish086l6XHIFPODeK+DEjLJDoBcbAr
W3RC+aawgcobLq+rHgpjZiHjfv54YHS55c4q5dxuocScxGFk6kfvDH/cg7wCgnDrvo7vjy1RfnBn
iMomPJVrVZzA0anXK4ePdbRXBo3TGzyrA5AKEv9vCIC6iZUX/QHUPKJKCuRlW0anMDbRShESERwB
CZG36YJdAJwf1V9j1PS1vpKiwAFjuf6UfHZ7ziNVAVEcKyXQnDf7XYpKp9X8s2h7N0R6LgN5EDuu
iE6NnG+HEXU5YBXBrMWi8qASph87gmogKUOMmADFt9vKLXLVz11NP8aueBhxn3NzBWe6uh7qY528
B8y+8Ll9LILKAu2UyJlwvN0aDEIQ3kFh0zhK3VnQ1wMUNh974ayB6Z4iGyAouSNBEfm2UsEKaRwr
YyvrT6PHuurPTRmSELwtQEkC7ANUJGrAZhiXmuses1o0XeFpIqMPqsQBaAkYPLngGZd+OhH4WSNc
wUWE2H/1L9xOmZBDVVwsfO4IgexkIGosW03wUnYveTusEkA2CqtpzkaGt6IXPiCZnBDXcJQiN8OM
ESXvNwPg/XggAkMBwjFYKm8/JcvaKCvynjuin9uUyt5OoL9nhAwuBLqgiBFDqhQtnHj1QMM27kS3
ZmKu0Ao3Db3T5tdwCt8UdT0uFKAdV8GX7JpVznxbuI8oKhTcMCDcbDEquoIJnEEq+0ocnNQapXDE
kmJcpIf42w8Ex0udgFUSmwnKYOFGijMhuaFcSQMBNY7ve9xlg1MmKWblJwvZeDW+FN9SBLMR4vWo
+bsRjXaP98acWZCbATqOegZaSen2gVCTMhCwtMGpwrXQUnW8JiVGq9muVHanMCnSlWZ0qKfknb+K
gkJ4NnDZdx5/xL0P4W6my+i6wz1wEpG4XVyuTSBBVo3BKQ8G3YQGOLZPnXGrXHFZ7MlT9LpNGiC9
MVG6icDmGHeM91o7dK3Ah+lJO3sVcfp1eKq2j0czM6W3NqjhSI3ixmk72RCIztl1A8ZtED3px3GM
N7G35FIUwFliYPf+Ckoj3PBQlwPYDsH7dg5bL0j0gI/TUwmeMY+MBkmlrWdYWWO2skxU1mMgyx4V
8yQlFaRIgT0Z1XV+JH5ui4o9RusJPBlfxBNjUu995GZ8NIGBG+djEAWwxwmmXn+qJVGajY8W/zpf
JpnZAoEQrOoiQwySTf9YA4vMEvf7aeamnAfq5CLOKdBFoPtl+sar22ZSxXwbaW56UouaKNty2Lfc
p+vthOaSZJsm/6ryX0ZC9O9eONaZbuc1npbeo4I3pT7YRFlGYi9ZjyXP2D8z5wEUdVFCQRMQ9HvB
B3L7YQ0oOAJ0ueHDEovztqq+Td6FT8n0NcL/8s5VQsqFsutWlSNCU5gRQmY8AcbRzQAOIRRyaG2w
sI4BUFTD7CQ0BgoZVoMjYNHnSBzQeBrvNMb2om5KOAkwVlCaTTdxIE9+LutXi5A2eCosJS49+XJ6
iU6ijmQoefbyaMHwuJlQMfX0g+4HxMEYGnWJqaqyHkIxzk5d/SnLHTHcTWdhZyX2+zfgO98BEGj6
pVJQ88gAPtkUjK6Ne3dDszW4kaG6iFVF2YH6gKGR+ECtePlU2Pk228cr+agexXW48tb6ajwaH/6p
uygLoHys0jRWLP0Ruuyh4zy4sU95laJDjDxBGfSUgiGlrc5BEYC60ALROf44QE8PWKcnY0DTYsuS
D/5hT7vZapTtyQuuVrnMvbRHHJdPopmuANUEsqvepMt6iSaITb8MFt5KddD1B85y8SgdIidzxKW4
iBcsSen7aD59CaqTYOEC1xtP93R1BQ9CbA+zoAo7Of+UxTWuTkTiVwq3kLJTrTgdCN8YvidiePTw
0ciPlveJ0Qp9M7fDL9Q874ugUE4KEb/BdgrF0p23hTzQwSXZEwuNc7/SSDeQTSLNQa4jQ1Hy1hw/
6GrViJx6eoufvA85NZuQqE/5Dhe2MbR4RjJ3t7GAGEO2CApXwFemFqhbaxFejiMvjoyTaNhNu4rB
BS+bA+EkhTWNs5ZAVjDpl2J09A6q2qIqmyw2Tu2y3bSv6bnYie8uumb0ZfQULirb36Z/5IphlmWV
2jfREOPxyoXVwf92j1z3DT0uUi80v2TF/emXbtxkmsmr8VG7JGlKr+orzGReop/g1ePAWl6opDmV
PDDhpjG8iP4H3ozgrssGPU0pq9p9d/PBhRsyIz8P/Whko+/dbo43TmBk3VOjAAQvbSLT8xZ79fnx
dpgZ5o2VabdcBQMhdvOkGzv3lBDn9R8XQ6ghUNdPvck4ngeo+NTsgd7Uni7dwW1ITlCUXzwexv0l
ZjKlIZQr4O3CcU2No4hBd8t1knvijzyq8V+Gk57dd34Fxw8D0301DiyNNPo1AuU33CZA8wsWJrDw
gVnldurcgffkRhG8M7f0NkFr9RsDNODrxDk3S/5XudP32atiKRZjpNMWphxThT9APgsMNTyq1bdm
FRRsR1/2/XMiO7izVGYXEgls+hI0KAqHJbo744Wgn8YrwFQ7BVcNteGKUjeKLg38M7R1FlpCOvRm
PLkJ4Rl9CnepB1YOaRZun4AQInBROa+aRWkwgtcKVwc01/3O2jM66clQsxC8944CVmQdJrTpTWPi
tLqdvjKDrphX+fEZT3D6Qv1T8sR/9V85nAbbwPH/KL/7fwb7ACL41iK1YL3oesA8e/FZ+Epz0r5C
v6TC0yppWS82d8GRMkQ5pNz1hcd7GFrgkZ4oJw1y79LysfvdxQvKBp04ia0WCzhizu3BsJGIPv51
5upQ7gY6S70IJfy8f8n2lRla2j5Sl82blVgKh0yQAJjAMDl98c1+okZEBfoWXAZeNcJkZ//qnmPR
BIzlaOv12jV/HyH++9jcXUZPWZvW8CreGnw7auU0wALuFxP3ACQ/sr1xZxxkVvPDnC0DkQIMXSKe
12goqyA2RiFUItYqI4DicSi0fA2NqS+nPjEWYuF+GgFegRFwRgAJbNAyPX4vRWPnRd1Z5/zwqQm7
Ck+zGot2594KQgNI//EoibsKbg+308d1lQaweioDChGbvP7kVpfH63Pv3zCAex6OEaRrd7qrsjLE
ccg18hk0L0KNF1fODPT3xzbuc0Ig3q+NUF6OZy65KLpePr9Fn/CD4OQ78Wv6on61n9HrY1v3N50f
W6CNRgcJloYO4CmQPniuGuVz7fTRh/yRtgR3akP6StxDFK2UvCdxtOmgRoOSt3CcGFDLl6pcGWi3
aEi1jVn8mvdRahr83w+ilrBTRiEcYkE+Fy/JYGdQKQplsLiABE1aMcY+RdbbrQ1TABLhcXmqONKV
TSkfm4qHrOB505lvBnr7PmR7hCKNbwVmb75Xl8/P74GcG8Jqpbo7NadJvzI87cyrXe4VahrVvgTZ
qOdIBUYy/PRWLJp9GiyFc+XaCCifb43wcjpq2ijCyC4/56tf7ipaGMBkGQuQcjuPp/LHTf7zVBp3
JVRZRnUW6e65LZc8akJP2knyyILUa7T2Eu/Q7lXX4ljzOL9T/j2Rd3SlcTYaIx9iIqMX6SKaMvrh
haO243aop9qPhzj53aMRUqenkRexECIqnK3iuGpfOEZt5T5dpJZrCm1XPqEJfRPVLvxePCaFGYqW
fxgSqwFlEdHsCrsysdD58jUOtsy8805JDTU2nAIGmCjRhYIiFuWPucR1eNL1lXO5BSPGxt3WtvsE
P1lUGxaT89ySXdv6ufRfjTM0sqRQFVc+84t+G1rk66CYpZ1t+8Pj9aI5iib/vzFEZXIVOnlkLtAQ
qs/lxZFqUm/4d/mQbiqrsXTAeMtngEZywh0q75/nKbe2qZyuLXoJuiyGfC5929u4hwMZF9yHshi/
JdPzCdPgTEC5GSvlnCDH9qKoxKQqZHR4u10aixKN34wZnTldb6xQLprk2ZAUPSefOzNcpYdi5xUE
LRiYUMlsn/1181ox0smZw+DGInUSAuFbpqD+Vs76IiPb3mbs6bsBgfQBd0GoU8koiwjSNK1XvihH
dQ9UrQyuKJAbCPkryKMYU3Z3xEwWNAHApQmwiv9uLQRGnExXQ+2cv/HfGrAl2MxcRQYnRg5uR5bP
SpHvPAEK99A8wYUMBQpIcFJDKoNMSQJJ8C4gQxIuaGGH/BQ2N8RttNDRSwAdFIBhTq3hs4LxXYCc
LCPJA0AYFWKN7sDypcBrx6T3Llq20nHFLZCzds1vxoTeXW9/rKAmDPYx3G/pPNJ1PR+yJBifUviO
FNgl2o/rCriDhVyNK1WLrHgh1N7isdm5WUXHFx4kUUQA5SK1jFKd5jUE0b0LNI7NUd3h0czMoWGX
+Qsh/JLikTy2NzOX06M8lBgwUAnsl7duU0qSX0qD6F/EBW97a8CKWe/YM/OIJIsXJ4I48JjTD38J
1wdG0Mr+xV/J637bb9RVtZUdYDOXj4dyf7BNFPpXlqi5c6Vi0CJZ8S+lw4GZCzzc62JXLiMzt9Fn
dAxWwhrqdyxgwH36Q5mlQmIECd6mG2G2W/uHYCmb6UE4vof7YqU7TGA6azapyJj6zchxmepfov3F
g+TcGWLeTrgrlhlrNqfZujmqqWFREbEQec+NXAyLW+oLQLvW7m/FVtaCzS/9Hec8Xru78EsZo9yw
S3TJj1MMK9g/Ca/pZ+b8z+OZPuEqBKttb2DjSv4FeL9tvVXX3rJfggLsiTsWq5DRinqfE2BAeCYD
wma69t55PSr+mRqpZXDJ7NERzdGKLTDobVQrWo2mZGJDW4GDjsrly+OJvH/KQB8K4NZQdJ8Y4yDT
dztMoPNVzQVm/mcTgM0Zzyjxt7aQNyzmcqYlas3kXii9uIWl2mpXI3Gd3H6V7GrDevW+B9BRQ6JW
zu+ywB2nIUm4Ou0/2sOXo1vKbnD8k/eOVzHWUXq/x26nkDrZ8iEcgVmHvQHxijM1u0GLFMqpTLaB
WUOgmwKaWkVzD41bD+JELsDnH15Q08TruiXs9SfBRnfmWT49dgua+UwHYkmHmvS/TVGJdxaMWgzU
TXgp7HIbO4UZWx+tk5BkCcXCZZeT4SA+6U/FSvmh8BpO/ddvNJOwZGdZ36FOU3K1C8MEJ3tR4zu6
dbwSsDPqrX7E4xdvDnbqeLa3CFad07xFq/gl3BsLyazRlqqtmE41eedteLuZEJrU2NcLHVkmPiS3
aqsiY2Vyp/r16x3s+7tyETiu7doh6yy8D3MTqyZKYFAOFSFIQW2ZKBGzVoEs3qV1AG6Qtr45bkbX
1C3+qdjWn2szPOa74lVg8Wew7FI7KIlTtDhBaejifcprYSMKeEzmGS42eRA9oddjo3ZNn/sBoFY/
uwbN4eSXarnnxGEdFFP4urMCvRcUEaHHhYz21n84MaiHClpDl1TZVuFhUH67AyuzpdnvfjYL8Nn/
NkIdsrkr5GUzwAi/kNfugl93Pw/ylRMAXdEs3EW1KJfCerS1hepkVuZ0S1bJ6P7CAMmxiXl5YshU
RJnylMGoPQmM8vFFBbVuL7UkiszHIWFaD3omry1QPhE3YViEYhlfWvT0Dfk+0VOzHWwugnzrSaoz
8tjczIkILWiQ1k+eD5Z3+rkoBPAd8k1ydKmkY9+YNQe0ne11J04CfZhgK8AfuAm/yhpxUYIHEcRb
UBK2MjRW5lvVBytW5jz+ojlXwi0CesH4LrzUUa5UikmDrShiit28sVBjHa0E6il21Jafjy3dlyIQ
fSduEVzOoBOLGHDrtd2o65na5cml+a72wiYxt96q+BKew51wYJiacxwAYNFGgXdB8JBPad1VgM2j
sM7roEguYzwOojlkXv5H7pqAMxv0SP3R6jrToIxcj1s0U1Vvg9gPqhl7brdThTpDBzVnhLjsVFz8
VSlqUywY3zcNlXa76++jpiJQw8Hzijq5RNmmT4etARINf0Q3Ox9YYvw7w5kgKylUbAtLevZ7oDC6
4+NPmJ0hFfzNQAmDg5bWS1T4gOuSMU4uua6sDbDdchW4Nf+xDVAnT9p9EDfCBZI65vIkaTzUgpOL
zufArYaiZxpZazA8eC4zAjWPNuGHELQU+hUCHROKrIxJeimt1hotARmtvlItGSh1Y43X7qXKgHXc
v4shKkIJEapNeHGGvgaVXqZCInMgOEov4H6dOEHRDn+wP/PFUjuwEsyZdYIpDS1nQEfhwJz+/sqT
Fa0t8trNAAAzD6wa6/zMXf04NQ7D7bV0KPP04lZN92RwpfimDGF55PKmMf1pZYnAt6oOtmUth0/m
lQBNZ2BjJbNXURdY1HoixAAlxxMc3Dcqn7G29+8laAECIgIlG2C0ANOnvrB2tcHLda298LmpA1zi
oxUMPFPHwvtTowEZWCjj1LWrUAzOaP4jRQN18eriNb45QHDKtSTONiSAHIptyWJM+3Hf202Mb0Ml
C0/lACLiEex2afiRL2KVK7sLVywLT3By91fDI0SHJ89HV/i4HNLKjpSCJJoTcMHKbQHagmhjUhAO
siVvvfFWc1tgVrLYURXbT5ax/91AHlh/0kEshn/dlDuw6gQtcOZjTkCupw41yXKbQ1WLx4te/sbJ
4CvcFXll8e5XCqytvw/+JO2ijH6p4ZvRkQqI+Me7+v7IVMAX/QMZR2uVSMdWBNE6bAWluySAIpBU
bVWbb2LekcPgu5IL8GWL+u+24Vi0yz+nPTXfKPNK6D1ASQi1PeqsFgJwn9W8DiRg/+oq/arnncxb
ZelpyE58cJA0kGW/GP1LwCFf9kluCHb+JP1SVyK3Trb8OdSsUNfNcA+mqdwzFeHJrwDjXMkbWXcU
1RJ2QwCu7f6oDXZuBwfRcCAMRPKS9LtMXbSBWUjPxh/RsB5PKM3gMAUtA7Bw7HGQJ6AERSWNqVJ1
mlty3YWPfOB7QSIkP4HVvVJNTV74464pcohDW9pRMdWN4p1VbVeUPdHChb5PfOJHLKCrNCVW9FRf
fxHl2n0p99Hgu92lDVIiOF3hRMUhMszKq83cSBaDCgV0Cy8j2VZdqf5n++L6pOQOCm8m9RvXWpAi
dPUlnHE3+PaoWWKyS0FPwlkCcMvuMooLeI451BvPqn3W6X/3vgKEPeSaodwB0W2AtqhzJ+qivB/F
ProoxHIHe+hxc7XPA1EOLM7ku+yJskQ9ekSiFsh52kWX0OWUVQ/5cbMce93qBFB8PfaSu5vFZAqg
KnSg4L0Pe+A22hSu3sbFOEKwjFja4LQmMDIgvmTdke/Om8mMgngm4ThVwUt/a6bSmzAG/BpmDADq
kSE1pqjXrFPtp25842Awg9CBZZrEqcAEd2tGMMQ80cQqu1Rlzy1TT85AMMsHbrQQCjVTzGzQ0M4T
13K5GOOmKc1YjgPd7KIhKklb8AA+cWOg52YKqajBTN0BinEuVJsA/MqDKlyETdN6+4DjfJ/06NoR
iCS54rnIJQOuCQWi1kzUoYpJ3kBIxuT9qEOULV0DBSlf7T5jgwtdpxlTXzLHlGs/ggz89SZfDhqr
h/T+GMZkSICkok4F8BoavG8ng5fLtEsMIb70Tr0q9pJVLXwnwDNduP+Ul3FPGoYv3ScwlEVqldW2
acfWQ9ZfO/l2F0jrpDODFQLcCAELznJPTHDxXcY7HZXokJ1Y6UDMQSMCm6GMcgloKNwz9rXTVQ6g
xdB0a5yqtev0Rd5Uv310MiAPfrxt7gt0MKyhrCRCZBNKBzI1uUKuu4MQJMmlsjUir3e+qa5qe7gw
gvh0+FAOfWOGmtFY84ekhjDZpTGT5/fzNwtNxhwHdfpVBtgUvBwG3IW2qcl2L9khMf85npGaLuos
4rV2zPNqGoddkBBhRid7H6AMk7Esc/5wvSzUCaMEo1sZCZYFQBgHQ3Icj8grnXimtg7JP2XLgj46
vAB3HTz+AXsCjfjbLdaWvF4G0mTO6ux6Jf6pLNK+lER9/f14YHfZEWWIcje/H8Ohy4Pk8gY6mo1H
QjtxGK52/9Yy2cClDUEahXV49e1gkCPhiWfIYMN5wrStttH2fGTWZWdX6MqKeGsl1IsCbWWwgrKD
QBxhiRZPwEuen3Pzm3EZnZs04AcmFmkw/oDQ9dZUL+hRLAReeuF88pb1IIMPPbJcPl6ZmQMU1T30
t/B4NDWQtt8ayUpDKmSpwU2KuB/SU7pqCV8vzIr16DFlF3QkuLYzzevVja1B6stxKey8jS4xdsS7
1DFZn3VWJ/jcpF3boVw6i6VeMgLYcY+iWZnqEx5UbIar3eWB8LRrG5Q3Q+qzaXK1Ti8bVyFo6vrd
s2gf76tClAkqrnGVhpJAU2G64hWeX03O5j4k88xoMZo7Y29GMs3m1arwYy0pgYCRhCt17ZTbqU1x
pZUnOSVn/5lVPJ07Da7njXJoQWgFY6gwKLQifEYBMb8ZCzNN/AMno6WgYhQL1VLFzb1eyVa4Zvz6
XH5wPVt0K1CeglYDMoHpRV1DS1yxVbIvzeXvwZRI8fp4W7IcgC6JaqXqtaVfpJfBRMJJJoGTwkq2
AhplmHVBxt40qL0J8vG2zdpyWhckAo4YksgJHM5ieBtja9JFm7BTe64c4Wy11Z+h/b4ozcBiydPc
gwBvdw5dG8nifuiGCBNXfIeOvPpjbFboyVTs6DwsxY2Iq9XL46ViDYvKcbqQU7x8gEErOP1Jtusl
a0iMbUNzF2duzLsSDwNvsiks5a/YZL0osCxQYaDLC64ZeWxMfbcZnZ7gss3a+4xzhj7MfNkb40jB
4ncg6CgWpb3GFZ0wTszZHOBvhEH73G08G8CvJWpVO3nyYLZbMGb/7pz1Uje51e/Hq84IBqBDvjVV
eqOclBI2jeWboXHc2s88Tzoiv1Y+SU1Wi8tsons9MuqcbqTKE3huCm2OpUCRw8w/Eyte5yZrCucS
nGtDVDDwRE9wvfwnGEySH7pZOqOlLMsNaNZr04xNxjxO8/SfYzZaeG7n0at0OSulaftE5EPahJZq
bZ+jJ9Ymenxmo6f31kztFmFXD5g/lA3lVQV58yVjII+jqExL+0BUuheDEr6Hi2p91g/+xrRNndV3
z3SEaS9fHdlpXtUdBwaQC/9NSOWMpgkCSMI66h5HBE2mIkKbSkI6qEijOhPPnLoJFPCTbwamTNrP
FPdT7bvZcovUZl3o5u1OeEVUqtAIQAXTyCt7D9UJRG+7tHYVgXw6I1zPB6K/Fqj5S5Sg4/ksTi/C
OTtxZr2W8FDLItRnDYOaPqFQupIHCwSy6g+U4p2ldHjsbSwDVCrFq32AqgkMJCOJSUr0r/D5sYX/
4Gj/nigajmE06JUZBpjYdbqlmuPellJ7bQ4snPI0F/cB4K8dKpBCBwB5VRqlqBHwL6GlPz3HNmNv
MtZcpYLnJLAkQ8tx8maDcGhv6+11vmMY+Q8p29+BUJEzzFtlKLUQIcbRFwkw0ByJFpUV7uMla3tO
H/xozqigGXdlIiU1robhdgP6aUeXSGu+j7vUXLKqYvOB8++oqMApFHXbhUqAV731W0DUM2Mo96if
n3zt7+9TOz41qkAoG6yNUK01IoiWoBBhz+3xdkMSpyR2DPTT6RT9CUytJyKyK0ZAmHd0CcXjiVEO
aF4qIohKq+R+Mz0mQs+rXwlEWwJsBAIxk3XWTR5wt2xXlqiwgFbPJs4VvMmKfwrPLFHS8Ylhbfpd
bi4Zyfb81e7KFhUhtCSNk6DFqAa0voAPevtp2vFy/f0iIUsRGb4/e/H6a4zmK0BtrEM5GMb8lX82
C+dxKJoNdle/TkUIvTAyFwEivbx8jD45JV/nx78/Gx5QCp34FqbiO7UsBbDBoH9A+mv1lpUsh+cw
IcisHhuZfuRu7a+MUOuR50WZCz3yHH2Bg3TxjL6P/82CRCW/JYc2JN9Diu2/jQRaKmhg55eM9HB2
of+OghYcBgvq/2e9p8WR4bGzq3z101SQFocAOM4KEyS+dAsF2gTykrHOLAsSlugqdcrr3IjQ2YpQ
BmxdbZ/d0/84BCosu0C5ASMDA/GhNTvLZl6h52PV1SRR0Rgkad3ga3BVsOycfmXmobP4bWkyxsHw
Vfq5KzZKME3JsDIc334Zn8gwf/9Pm4EOub7B1UIjwoB/GZfRYps55eKxhdlj62qiqD09DHWSKXhC
usQr75mHOBzj3Jo/7a8MUPtZz3KuiKd7krx4KS1po/tTzIAELWNXMwZCh1ZN7sYwKrAtij1Edi+p
ybqZzyw24EYK1IoAeuKBKLzdFUnh4kJRSxnSFtzMIdnjkNRjedTcdN1YmYZ5vffQT27kJaxUtuT8
EsgKWhZ4qhlY6f3MHr+xM/39lR0hK9Ken0aD+/9qmrCB5bszC6IA3AQIPVhzJhLdWwuRLEF2UVUy
3MQdMQactS8YSz5Xw7oxQU0WCPtBtcLBhPvR2N3LU+5Uz7nNW8KLGf32CWO3zxx/N9aoKTP+j7Tv
2o0cWbb9oUOA3rwmTbGsXMm+EFJLoveeX38Xde/dolLclTjdGGAGg56pYGZGRkSGWavIhakp1Pz8
5B0dvjRlwGeAXsCsPi5fSZYc6kpWot43ST3LQY856LNPpndiPbxYMqhbCR/CKWqHnRtNdePdINNo
oXe+IuX58lrmQ6a8+XLP6Exz3Gi9Fs9yrKojecdMJqxkRRQBXb5zYyja6Wj6XKPpBYGbsFfhQ2/X
RAeRNpEQL7Kv/1oi64coass8rgd4mwhRCiZhNTxanAAE59CAwB4J/8hK+Kye0PfKvjzc4oLWkdTG
0bwyhRgOZ3YmqMo/Ge5l3doshFARoyj7Q9sOEBKTaLsf7emEPMk9IxZiSqEillFpDC3gIaW05c0x
3pemfy983o+PDEGsLaPilqGYYrRJfG1Z+yq46p2dvXxe1uff3VZAgEHnNY9hTX2mCpB/WrW8F/qq
1+T5iewd41OxHXfpyducPSs8hke0Qhyeh4fxkFvog7Avy/76beoy/ZBNWVQf7co82P+QzAjM5L2y
QqsGo4tVBZvU9mW3BeB7iWn+qt91FlrBQSnTSSZvjyYAQ4bnPJ2BQsI9xjTkz3Sn2eVOcpKc6BVJ
j/pR3MWg4PsoY1JFJH2rJJC1kOipP2S+5Xtu66emdExScEi6/Kunb0CiJz/qsRkMr+g6DKtzM226
DGQm20Ylnc+oi644XyBbKBh3x0QBen6omL3LMmCAVwJev4JV7CeF3IcWI1JhiaDuQqfhaSsZ/ZwT
F01HPbzesQYv1qLSH6ugLoLEieooNnx2zivyVNqiKfkkU7CPN6z53jVr9UMUdRdakDjqaoXV1Ha0
LRLzCVCIlVkm5lx30bYpwzeu2Pkf4qhrYQSi0PkpxO35D7RCCc+XVX/NhPz4fUr1ZV1Omgkdo+fp
ClV+DR1dgZkR9yF3xdvLolYCox+SqJiiROeC5AuQNG5E81hv9D/uvwmgwgg5VqpIUqe5iMSbb+p1
xVjAihX8sQAqfBiEOs+yCFcFqeGtbFcJeXU/GcfNuivzNyycU9mHYt/GUOQQM3fO2Nqj5LLyTZcP
Al2DP2WALLdScw0y2s9jvpGt4sFjdOJf3ingc/+UEEtTo3s8TsK7z0l37g1i5pbJ8LGsZVB33itV
EA2XWMa+Q6L+vv/fApLNyBn/MYy/JnASoR6kkkc1JSfHkETWLeg9WZMYrCVQlxtA+pk/1CPyPjyK
kokF6mLGVN/KW+HHKqjr7XGZ2gvJbD7CHfqEHZHVds4wICpddRrisBY9DxK4Pb87zlUT4GgNzr1v
sWZfL98NlafuN48c/VRrOJGyJDoxfXQilC7Tvs/aT8UCP3aMuuVFDpTruMGZPOFtJcLLa2Z50B52
jJDqsl1XabAZjKDlUiZjMedtQ1iPEMZO0SEutFo2ogQ/zneWM5H0Izw2JTOZzNipL81Y2Ko8TeW6
D2APe1NyXua5SpWE1xHrucswJl8l94UYT9YCxcuhYApxHP7OfM9thtFdlQAOMEB+yGBp+PXWUXWg
JHQSLomGbqp8IsoN6d8ZUdBabzXmMr6lUKa9zqQp9A0RF8XViFUnbonsgwM+XQto2TnxUNzuNjya
inMEFvFJ3bgNRvHbx0/7lb/asfKoq6bn+2toFUEsHkocjzXHJH8prWf0VzN2dVUJFxIoJ5CLee6X
HiQ0DTFM7nrf47pe9vir1m0hgnIBGIYsMjGDiAccmwopuUcuS2Atgor2IhSHOLmBjieV5YREPwQq
KUyGajD076uSstDwpA1Kse8hRCFBR2q8PIwrB2Mx+fnyYlhyKGcgt3odlg22azRfqskxMBRh2sr9
ZSGsHaPCvGrQw1rFqZz31cFBb6JVPVSM9BRLdylHEHb9EOc9RGhXTrePXJZlY6nVvMTFedSqlhtl
jfPAoDGYjYEsfHd5j1gCKFNgZBPq2rD/5+nuSbltHWZf9app/r4YX4/txQrkaAjidManB/D+1iBP
8WkgKGsmO9+5vBLGUXwNCi4EtYOEgV4OgrI/ObnCTQ/fGXf8iyj3l0NerIW65DXXtmor4LRLu7EE
hzcV1JVA5YdCc4iZ0q4ytRu7InfvrGZ4hibT3H6KHLTzDOS8iYJVR+Rx1xPl/fL+Ma4kDRAOGqVi
LErIiLa9rT/8ETbaZvr4N/vyVQFfHNKgt0aRaRDSm0oO6C1LMJ+r0z8Koe695JVjAtgV3PvyAQbs
lG4xdGWy2nPWqspLL0pPG8LBNmM3K5w1GBuMw3bmtjmXT7Ejv+1llyXuN9rC/ApYKB9lCqLa6/qu
hvI9dQdBtcPD8YwpxOt4wHTxsJMeTHMYLKxTiO1PTI/+ZWZj8QGUqYhaP1EABDAr4dF3AYJ1p5M7
zdL/5sX2LYYu3crd0GfB7Kyf+M1+/GpSwSRh/nZZ29fzNAsxVEwwBVpWlB5Ob4BrQB/c+6tnZhvG
nVqrXiwP7SsSW+g7D2MxagH2DL2kvQ0GIw/cnEAzBSiPeIxIAevBwo5hrowKFEIv1DAchw20mozk
EXlFHi10XDCf/OMWyj+dU9BH5SiH2EK8StP7cPP4mpnaNSujxrB9dE0u4TlPSwXlq+V3IP62s/nb
f1wIZTAwTjmkygARx9R1nOg9qx0zebosZHUZGGScO2tAEE2P8ILkvRyqXEekAETn53wr2Kob/o3h
W8igbmgRhyonJJAB4iPwyJvCTn4a96wk6qqj+Jbyy6OXioKCtTrHbtGzdIM+/LnZV2OsZf01vxBD
XVBVB/qEhvjtbI1mcG0QcHgTYdec3Mvn8tXR8supL+RQTh20Dbrf5JATFxuwqr54ZEYdI6YNHM3t
7lSf99GWc/RdTTS8iAqA9WKimvEEX0/lLj6CurM58ELVIpwXK+Z7/wbsQeodfMhjQLhNarF8ybqJ
WIijbu4UeBh4HaEo+6OIaVlL6OYmGXHDWtZq8LeQQ4X5YZr3aV5r89MOlQny1Fn+bvr8vHyCjJv1
xZ+zsLFV2iWhz0MIxtDKh73YE7yMMIxyWcpsAy6pCR3pD0bgAcAZLTkAGiI9eGj+KtZfbNa8zsU6
xiwNxrKbFVElsoXh5vd/WwFlHUKxwXhTj98fMAtyyphtDfNFubBDtOPGEPg4xgp26KtM67z5drg1
XyObhYawNtkAmIf/mFK68SroRWTFOCxk7msQzauJoOsXbG/M/n+GZtHeuxtUL/d8rCglAH82WxLc
PLQYEuaugutiW/GbDlVhjO1o58snxbCw9Ow7p/fZXIaeX+HGHXfVnYEX4KiBxVDp1eUBbGzu9UOT
Ob2PmD+rYF8NGJ32odnH2/vYYlrxVQuwkEFZ17EPY67vIWOvbrIDvxOsgYyS+fp370wd87vGjObz
C/0AsFlx6IOTHGf1kJwBuvzgkxCYKXBNlw9n9Z25EETZNLVL27rko1mQBjIXTAey2ozXFXwhgopH
QOY8CckUz21IAqLT0a7Nj8GEL7cCwsoyr+raQhZl14ZmGEGwhX3rYvMEVD+8IELLYMUM6x5nIYYy
bsakT4UWQczTZE2Ha/WqPdzkjDTf+r6BuBNT/NBmUBb8tKB1N40gg8jmVofOyV/7V8SlZm2NOZEd
0WKq3ByB/DJ43+K0WfcXBruOwBXG8UWOx+zkjA9AKSTXk+k9CTbDw63v3kISFQuVRmZ0kQJJPEix
rwJLBilTigWxlGFVtxdyqNsK1tWWk8AcebZAv8DBz3GMGv/qSjR0aIB5ZB5Rp4v8bS93cZ9WUDeg
SarmHHfM6WZ2J/uav14KorYs87xBTb1mvqbxKQRdVldZzeFtIKUl/oFG1Ify3Jh/c1BLqdQG8lzj
ydOIDZTI9JTiXdkAaL5DToglaP4hWveWgqiAcRA6bhjTNj9ryAsmz7JZk9uMTHZ1KnaMFOHqtVrK
oqLFJOL9rClxZo2DCG60hflWObVVwFqwiCvWzNFSFmVdlbGFEqo4tm5Gy3UxyZFbgOy3LttwgaUd
858vrq5WSwa4vSGmQL1zRh0GrukV2Cqg8p3Z2KAg82EGmbBwLLGUsUWPrKA1Rj0bqMmptgA5tORX
2UbvcmMnp+FFeFDZFPdrl3q5pZTpjRO0L8fAM8RNmHLSPoy25miO8dS/BqaPQpmmm7xip9fMUSOm
4lD2OOykQVcqLLfCLmOAzSz2gJABdmyxYYJRzEr43y/EL3YVKU1UMZFnxXHEGT/94AgH1UwVm4x3
LO1ZC2q+d/QXuQqe2RHXYEwGSpq8i7ZP/vRWu/X2rOfTmoNZyqGsSd8XfaMmkAMUorfUDpyPxs5O
IogkmDE1a0mUPTGmuPD7HKImR0b5HyRDKGxn6HpkBjfzL106KMqaKJws8kGJg9L0iCh950jSxyjf
GCg+ZrxVIa6uLLVz+2ZjtK9l0f2vYauRRwVbqvyFowZwY0opEy0Mq6Ae56ZLDTUhCc7ULvDiz8zL
Nmb92v1HzpcnXJgYRNwK57dfcuqX3hHsbPMX/aOAzQRCFgDUdYBAUkvhdJlrEm2Y9RCzj/OZcUfl
lU1huKaHIHzVUKvnRYyFURbE7w2u9oF1C7QC3nQyaMe1srmPnffLO7ZqL5ZyqPUoQj0GnQY5QNP/
A55dEm5Hx9gIKD77FqvX/+sAaEVcSKMPaAhlOfVESAOjMHkb9n+mhx0LLemranJJCBWGTF5flcFs
lnrw06VE+oPnnKWOBFhG1tXtZDl4vV77W1m2h8/I3RlbFmPLapliuUzKiCQhL6Ydjy+Yup2S7+/3
N/6pJTw59VuEXTpD69c83FIaZUe8qY01boI0BagDSGS0T83rZS1Zu1dLCZT9GORxgJLCqfiv6K3r
AlPbXhbwm3AZFmIpgYpBNHHkG6XGGipLnEFtJitDH7hGlG1Kno7+TWgmpHeuZd8a7m3rdZeZnywr
ufY0X34CFZ+0nGZMvjKHXMAbiJHIFcknC9udJYMKRrQwBZ/LHGq1D9vCbuxX32ItYzWvuVwHZTnK
OmtGXflSBw3Up2d0Edue1aHb5J7fG9eXD461IMp8BAkv5OlsPqQrZxYzmCMKH5dlzL9x4T7Tye/G
z716bOAnkQgSX2WSgr4N3AqMCIOh43QtWxwnMRxCSOmhdgB3ngLz9PlvC6HMQiYPtc5x2CwrRLBL
YnMyY3RMsfoKV+0B8CJ1FdCFYNChzsSICiHPOz4/v0jOtI2vZffyMoTVrfoWQD/CCw5MzmE5YR1Z
YDvqTjUHgEBERMxJBa9+yiqTSZk2m5hfSrCQSRn1SEr8SCvhd4EIb+ZExbD2HN2qVmfyjlle/esa
qbMSy7yo4hSbiPhdNjkQI4r3iROb6rkzXwOb2/LzgGu3YWjhuocEuL4o4g5LEq3sXV9IANsUkHbY
dFb0XJsBT/LzLhqY9Y+18BPQtv+RRO0oJ8MYjRIkKSI0vnEUchxya9q0InOciCWK2sxeU/NBCMTZ
QzmRFR8PO0Dos6uw88/81pHvFVGOEHC+oZ5KOLM6dpEuBvGzTOQ/gm32k8PSD5YsyiUioM2KKMGS
JqcD4ngUAFJOMuurmxAjKqwc0WpNe3lWlHuseyVLgaSJUR8gMEl2ejAqJAKazfwqQcvgPndRLjOD
zeWLvmp4FxpCeUSgsg4530GqpG/q+qFor/Vmo9zzyT3fOilPLktbrT4iXSmjVgvmV/UrrltE73Gh
8RwfS3ilXG0dtNv1x8OA7rG/qdguxVB7CRq8AtCG8vw2N0grE2FfvKhvrHs8357fuvi9GGrv4gbQ
8YKPxaCnryTB0zwMevCI9gB0w8v7tn5K35KomKLlG26qDTx6eDu1PxJymJ+QrBiTeThzILA4nMoo
Wr+cD8dKDsfMAsI+PL1ks67Vuu/6XgzluwJPkzk1gJjs2nIGq7Xr+3LL3w2vPYnMymoZ6ev5qy+c
El0/4xJQTuQebvHTlJHiVKC7M2NiTH3Z7F9SZBCYA+105piezeNi7wQO4KNBCY2bofQE5ym0zIc2
NGNXcgNHPKMzf9vdJrbHUsJVzVjIpSw82h9ktUggt0JF46W8vy6vby7r3ur+LSRQhr1AF2Ok1JCw
944YPjRh1xknxFoDZdNHMN6jXAYJYF1JXf80eICHu+pr1+//ZnoXKfLvc6JsupJV/ljykIUBPku4
5Um2uWFNG87W5acuAMRbxoy4AM4r7dfEnSz7TZIbcnu2tiw3O3/epZ/+edyXD/Z3iPfzM6mDVaZ2
DPxJaoGoUjvpsXdMVsGVtRHUwfaAgO59GRvxdnvN6ktl/TZ1kOrQpGqr4bdTk8kTtvK++rk1tP/w
Da4FmHZ7lqzb2gJcj33w4Xzv3u8eLp/ByszAT0mUDylgCblu3qKYbIFa3JM9DMadahHHvLvNNvsX
C/fNtmyMHtqMjsCvQvQlZaK8ioeJyrjqoABH56W/D+91OzU/AD59tLqr28AC5fvWdMM722ytO/eU
Wp7pO8b2/fIOsM6Rcjpgjo34rsJHOLfIjTL85m9X83N3KVfTdvrIjzp+fCAfrFu+klZb/vivKTu9
VZTa95X2/BDb3CndFG8JAYZ7dG9xLAa1y9eeHrf7lw0HYelPTyUK3lQp4rzh14yjZH0ldd1Lrva8
sIQu//Mvz5IX3rWbWsnwZlMF7GhWY+dlBVRp2MaR49OwH/HVCiGEkRVfyVP+1BHqemdx2oTGrCNA
v7+tDVvM72+S28ZBStk6vB9a4IaO+4P00CimdgzegoFEh4gFxS/OR/rfL/qvubpe8EZNn+8YCK1N
icRgXXQOc167JplbOk/3I9m49uc/qgN1s0dNyzqOx8YOxGT8tMRSNepiDwUaP2MVv41HWVyS+Cbf
7Oyrw0huTeumJQf31Xy/a/fmxpqx3XZSZJWsOJbxCVSe+/Kd/E23pP/Qk6/QfKHgYSBgnGPCevYv
LUGFO7Kco7etiEjsD7AAXJYGnr3LCvFl2hbietGYtD6BWpZkaxlkO1jcW0zeY5RMa5cj28rBWGFK
8pLIshWfjmiQUbacvQ2c/XZEelv0ifR2pZyemsxsxf15AKg/OHNT+6gQ3iel7Re2O7nt5qneXOm8
Lf1RbwSwu21kEPlujIMEPj0S6CQE+eSwK4FsQfSjcAtUEOIHaEtNtm1Cmmv1U0AX5RbwC/gPJivc
D2DqBPXXJjk8fkoRSvT6qbKEuzqzouvOA4XHbXYoGjt/0JzcbPC53B/9VYm+OiKijPQbyQG3aG3m
Bw/JpXQjgO/jeJ3PeGkfR37bOJvC+TCIggnXLSpmJr8r7WMPoWHsDlbUoqaNlIbyxtvTfrgqSXd3
pduBiUQ2mMhUM7AKJ9LJ07YkoJmGN8vN4Qo9vA7XkK2jbKCpRmriOWoCNlgir4eNCyyIW20T2rZm
IyN9NG78fZGhjHGj71Ib0J69U6B0nrwpYNCbyGgNgml8aHtxKzdESVHxPV0HVj6QrRrOfVPqHgm6
mwb0mr1nvSuYztBJ2ZuHV/4t3ewey/2ptJSHK7GzO3IH+rTMSoH3JG0568bbFffaWSkIEFcBaQzS
IJtDaLwB4LCAuoZ66nprdHl72+7u87e0NpVNYJl6C9yY0NFO8H12Y2oFkLww14YWDegIyATiCdk7
b2sX7l1PJGDiZp/vvSVeue/3/aMiERLsLHU3bvVbDFyAADxwSfWh9mSzU6H8E0eao0kyRB6mDNP1
BxRNZ00iTgXqiuhDM41tdEKryxWx7yqS2KUVW0D66sBx/NiZHXicdrH12QqAgXIrst1JR3O6OYUO
T4Tb6j6ABTwj8MV5dKfTFv+z05NiwKYhc9XhWyzfxO676vtJQWeQqeNHsROc+RRY2du0cYDOnuFf
BXufEgdcS48civ3vnp2/9YC4TtCcK5PeCgvbSOyT+2gmH/LmKt+fWhMrBaCEhpLwJgQ/yrnYGNeC
sE9Ia8X3H/ByIzT/4B0AHlsc3zEoSuSCvPOuSGp30pzdJtnl5NZ49zMSfIbW+OQ599o1iKuL+xY1
112OkWMLF40ng418vUukzW7LZZbnQysDuzWzIwreG1N5f41NoMdKtzPsz6616tokbkKwtX+QCeW2
p6Qh41W9T+wqJsTd2iVA4g0LM9O+LV5ziHfiq4K4o+lhbz5hq4BHSpr9/ftTevWQOsNNcIxerWxw
JpfHZWiT407F+i8bNJYp/hl4/NtvzbIWpnGQcjHqClhi69a9/Mu/n7k/bTz1qAj8WqhAWzUHGgaJ
beWkAKC8JyyqcZElh4o5ALWUc3UCOU8OgKMIOV5x5svx7Nu40sQFqczD3ubJ3YPLwpFjRFJfNYXF
1vlxXQrpHKUhac+K0lgenx700PSh6Lk5THvYd44TWOcI9fKMPJ5haJ1b4tpbZbN7CIgJSOz30dz5
Fqst4Ivp60IYRfcFeLKYlM2A9T1Z1vH2/erKLckzXKizz0lqo1nMcYDUnptgWvcsUOoA58on1oQi
kPm5uRlM+87eyfs7XAFyHVq3nzBK292H+3HicRMfJXI8BnA1rm5f1ruvibkL303XGzijqzGYDm8v
OFeeddwerR6f+uIobo3wCEM5qSORA5ja8itWpZJxM7/inoVKRJMA0t35eZuaNkvd5N8lhx8X6ivs
Xfy42gfZUM5Bk3X2yXE77/TGtN/OKP0HBO4os1rLeg8R8454u85eSbFMuBCVIERk5LC+4MovbfJP
G/Q/UqEmXCziY4Avb22fbh/9G3n7tDla29LUrxtiuxuT3OGfmBBA+VS1bXyguXHvQCYIOACXpa2M
y0hn2rlA09VuPnQgxz1cVqjV8NFAmlMCKSRaw2VqrWIw+mmTghwUgVklwNz3T7qLcTjOqvesU16z
ZktZlD1WAvTPALqrg9UM7c7945G7+SwZK/qdyldAyfu9Iso2j16YxoOqAMnGPMa3b6mZvKJrm4l0
vTLq/FMOZZuNRK9zQ4EcDYFtb79IbxWoD4DqmQGgmUPrMdgciX3/WTmXF8jaRSrV09YRKlnJ1y7y
tv+iwffcaT1hNf+wxFBPviAyxikssDwr8YiUEu9PCqVIcAMvL2f1RYuBBHAlisYXm9lPL60EWpx7
g96dn44ChlTgDyqXQ2QdoAmiQrSUWj5o0bVt8jFPkpeMy76WOV1Kp/RfKKRiDMtZent7W28z+/3y
8lZTS0sBlNKPSV0JtQQBQuqko5VrtuiZz/6Wr23jYfQsHB2LoOW/yAQOniaCJ12jHSw/eTE3GrjU
RwMwLOouQgKwsSfbzO7/anXfkmYtWthtDqyUrRRhdZb3EE1WbSFIj63W5XFgHCMD819s1X+E0c4P
UMlZ1YVYVmEppAe3nkC8LY+JDECVa0BfIYzFrTmleYbq/20j7fFieZj8VMDikufJVU4bU0TBKdj5
d5flrGaWlnKoNJ7gBbUnh0Z3xoMxd2VL6hzOLvYoGYv7FEREydFDXIH3yy5CrVA9lRphGZWVRobZ
mn2vlboHAVgu6mA+yBEP49huXP0g2Hfl2z9vKnUfvIjjMIWLQxzBFYI+eVCGOPf66S8mln8uiHID
kSiWRjd+LWhG60oxUN47YBHaMFc0W0I6XFhuHeUIQlWXx2TAimZeRAMQQR3GcDEldJqnhDzEShHe
YyEGx5iSWQpKuYKM5yrDEOZ77gCi71q1uI0PicL1ZQVddwXfukG5gkgOMi7wfbBVozc+3iTAln0N
mV0T4qxil/aRsiWtpBuglsGJyTc9MkfgNjUBlIpCSoHA1jA9JwSk4qaD9dwlR27rX9Uuq2+JcZR0
gTnh6lT0ZPjW0azv2xbYGKpfWGpgd97n/3pPgeMJDnARgRfAPKmjS/uxqHIOi+2cpxpgSBU6rO9Y
vnVliAOT5gsp1MmprTFNPliPzw8GCcx4IAOQKX0C2nM0AyR26Ph34xtT6spB/pBKHaScJpKcylDL
zvmKKfFWFWzkXJwdk2Fg5cAWon7NNNSeGPrlfPdSwmMGULFF647VaiixhPys1P6PoKql7wPMDk3k
xj57zpxw17iyXd4Yt9NNos+jmujrMQsEKrn7Wd2I7gHWOyO7e+SCLAujdhZQOizeNZjNxGtR6I8N
oH1Hno5ZNp8w9prXzdI00LPw5h2uP4r9Y4FOJ6K6I+G2o4dqwWUVXvMZioCmN0PGkABorinZmcL7
cRTBLowmZp68w+G1YIaHX5O8lFX4IYRyTGkf9eh7g5DSTk/GSb5q7/2dui03ih3exJhdnH3iKbPd
/YCU32eLxpPP7IZDqpCMaChnJS9WOmtwpRaLpvyXEStDWWv4nso5ijYvk81gd6cGjSisMVrm/lIu
LOW0olVriLK8Od8cA+v1/s54Zr2YVsz7jxVR/otHX2GiBBBzfPN31zpUpieqfVlXVq/QYtcocye2
JV/KI2QU196hsmXnBm94RijPWgdl7GJViHy+8eANo+vQ/sNtKjzB/sbn/tgtyrhhXEGMKh4rKe3a
zu3WRrMp3HvKJo5dC+OXoujG3cQXBgWOtz9jFpNoe2nvo7Rwyp3mvjiy1rWW9PghjDJyxoSeT5nD
7glXwhMPQ3LcaqjyCJaDoaoXeTce/V1iqbAn1nO7NbNXxc1NzjzYkkxg2jxilttdcJSQb0ey3/ac
087tni9r0Vr668dH0hYn6MQimXdEH9CU/RhKSPJjplPrnbxzA3XTSiSXrBCE9wqJhKtwJJNiBpNZ
8WaS2l6EJDkahMfCjgIrmnZVcVOXG764Y3zm/BkXbJZG2awIO6k2DddhGNnbKY/+fviq8Gxsfg8g
VBec49igt/cSwA+h88AQvn7VVE1CMzn44nXqIAdVHZU8wEGOZv/6hJpMTxoUBjMr3PXHREcdYzKL
idjhWb6C52rxpzHp94bF4qv/eh/92gZwXaoIc3TxFy0gL3KSz4FBD4Fx1CFRLqDchyrVR7m9HtwQ
IxvPqDHcRUTeY9rHYg1vrFtqtNRrsiQDLpSnLHUmVZ4RdHhWSa0Zf4BgMd3ikt5Zl/d71eospFBG
2o8LVch8bDdvVu+cGT8jK8/C/1z3BAshlIlOAH0j6hGEIJJ4UDGMEOI12J95cnN5MSvZEAUsEv/Z
MspMt3zJV3IBOcBWvRXvJLwA3csS1o3aQgRlpacq1dNmVk84te7q4zlxc4sRWzO3i7LRkoIRxiqD
jBEMAYJb7Ltd/W5GGxbe++pV+17L13cssh9+0CFW+NIwaPew5W5Vp0OO6vKOraUHlofypecLKWoQ
aRwXYjWDIzkohg/kJTyNGFFOrCYl+pXqzMTIxhbFy12I2/7+j/IpoytMtVQlMu7Rw4uQmsI+PJ8R
AaOI7cDOX+fbAr1k0rWBxoLsyDBmrDv8lRJarj0NIj7TIbscycvZAK53aHoEffsstZxv0C9btThK
yljwvK8BIBkm+8kK7SN4IKRT+YSQTrEAWcl+uc9G+JI42mroTTKpFc60KMjjs/AQkb3goCTMWtb8
O7/lSIbAI72v/k7vF10gdh4cpkEw/5rxDnoGAC6dXwP9KQJDTHnN5FT6L7fvWya1lXEZtamvQyYq
aFkAU3UPpivns2esbT0YUDRJVpE4llG7wNoXuhHKfJi1RdyjnABsEe/BiE1pj14RPDd1J3HN5zlP
IaI7S0b2THmoNu/W5Zux/vhafAF1inKQ+M0kBf35acgIoAT9Xbc30Lkwj9VFhN9nR/0EHEowL2cb
5it7NchYCKd8wmhIMjfEED60GNLeZsQ72KSzbUYws9bWiv5nTVVkEJ8ahkwtMoyCVgqUqofvkdGp
0IWwdQDTMIcMXGzH0JV3JVEmq3lsI1KfwSK4L0q4cz4CWKT6GN/h727B6hpb9bqLj6IWjxKoNqlJ
h/cEOJuS2JTP9wD8rx8ZB7ySYAMOoSBhwEWQJeGLi2ahYuCaycIEBCLncTehwvps3jMLcKs3VEd4
xPMqpg1oqnMPpAhD4A3zSrIn9WUv3yRX6na4HVKSgav35YbVSLuWZ1MwEi/hOJHwlTXqQHPMryuc
l/Tn8DN+mHln54pLaB6cxz8nVDd9oh2Fmwl9N3fBpogIY0vn2Je2SAAVRX1OF1VFkqgQY8z5fIj4
tEeIMWK+ojrHNjArDzzIW4fNHWtSWZiNwCVxswtfnGCYC0Wox2UPuBlwQ5QnZwCEv4fuK5PbKCw4
tNWIVxTBq6BoGq4Ljd3jZ1VfZjr0pbIGJzo3qelrpgppiWubh+fnCY+k/JnHRPQ7Y1vX1GgpmYr6
G2/y8rCr+/8Li4+OqsOc8QMF7rvoiKRE5psRKq7dwKVAKirwR8nLuRZLDTxylA4JURLCOw0r+Fmz
clBVQ9K0WWtUSl26eJqSCgDi6GbTiQQ6wDIza/kmLcBhzL8OuqNyholRO1NAH+545SXPKeeO2msU
iKQrdrmA9sas64iau0KAYX6e8YErs34KWqy/P5BSsFrMQ6mYbxOukubEO5/4xw8PkBnPvsm7ScmG
/ZyX/EulFxKp6FaNsk7Sfey8BOS7cpfUsMq1NHchct6Tqm5P09FAoTQwO7x9gUfBRLVdC15E2ETe
UFVDUTXqA4KQk7QxwgcowKs83BoYKhjME8eMktYt1bcgfTbPi8ur99U4NbOOPQDZHUNRTzGRbcPJ
7gRgl+9kaIJ1ehX3hdlmJNoZ182Rlftdq07jeP+zVvo1LXViF/MlPmE/45l32/6jPBaP2X7apNtX
TJGC3t61I9uNNt6JlWCdVefXQcuqiulKQRN/AeJOiScmSTEi1VTO2WT0+jH7vFaGw6G+CxnUWcp6
YohCDhnH5jqLzTnHuEPgsrlHvp6gtYyzWKnA9RvzLZIu43pCWfRjP/Vo0FD2KbITc7OsfQ3A9uDI
WcK2fGMWxFedzkIkZR09Ly5GL4KTtWZas/oGjN3AHMOoMbSGDQazKk2RQJKqqLIh69Se8lPSgaVE
hkvfOiFvZhbgj9Sr/tC8RLuRkfRcfSGhhvT/hdEux2tT4KfUEPagIQeJngkB9E0igIkSViS4Wk1a
iqJ2UQ2TGFi1Yn/2Ns07AKSCk6ht69zBX6UdoEw93CubCen4vmVUIL/eeb+uwmKVlLcx2mRU+xSi
G0cjV5FoNw1B/1By06BXCV3hrCBp9RGzXOt8xgvTk2ZlGoOvZM69RgJS7zBwgFkjHB5qf+O5FXUm
9JN0TVSpUDZGrmJMDWUOAAFlgjbD+Q0xmH9Eyw1sdr/NagIGIYoszqVBRVEo7ZRileOAQAOrMkho
BNZbrpsIX8XTlZqCA5l0bW40VpFqACHtvDIsSZNUQgUiRL1Vba8Vm0+J04Q/l7dBmsX+OmGM3Ooz
S7IhfrXCLjacn2IuF/p4OCd4ssmm0D6N4i6RyND2xAhyRwemTPLCA4BVwGSNfhtNf9qYlNJNgtJp
8qS8Ggl62pXyLRFuxOz/kPZlTXLiTLS/iAgBQoJXoNam2m53t8f2C2GP3YDYxL78+nvw3DuukrlF
jL+HmZcOVyIplcrl5EnXmP5CSnvX1JfSfMuNyssQhBrfUummBMBwNy08Vh+m5gSqBs42kCqrhhsE
OfCywQnlqGspLUH4YIrxBSMHBfvRPxclaEm/ps/m6/1dWz/MX5LUgnXF9ag2DEgSJwf03+jEiL5N
4znFLCyc3pckPghke4fThti1uAhV6/+3wJ/tiFeHtXhrEcjJRrQ66sCeon5teud2swK25uksY5MB
YXIwn5UrvpUYzZlowFa8JBhkOj8277dyxD+jDVXrriUol8E2tTJF+8z4wkvguLXQZdNu2tUF2kGS
8xyMjtufineSetYnIz5l8SGU6GvBcJbE7cYj6NkazzB9YmK06HAhyDMLaOvsTfJkRwftjCGQPXvM
bL+TR2czlFrzjWETTWJSHUhDSzWK5kDSXOIhrf387dJrHjtJzFvZefJHf9l2+9a0+lqcYhLngg61
RofFBi+R2+WlACUY3/211Avt3dszigmbSY41DbiWqeR4ptAaG+TlBsxNR379HdjASsx3Yacc5B1B
6pc+fL+jtUXJs+p4XotVQuRCdnkyzxBbgssafBDvQKEAU+TSAd499RfPiBwHAH2rh/Kh9sWl3KH6
v5FeWrOIS9IF2EjGMT5c0c3S6sLcbsgCu/mW+Xw3e1+zw1a/xWoO60qKmsMuBIK4qDIHXOXK/fZO
c1Fa9DCqr3Xb5zQQD7zaSiivOoDXIhU/omyNDBRRWNi0oz/mF3//xe8D6kfv+wM9pn/Huw1rteaP
XctT7smoFQQIZ8i7SMxXSqT3Y35MMegbhcolPvu+VRZYi8UtMDnpOi4mwWDuW9+h1VKZTz1cMtqH
mR9zRKhj0maeNoO+8f7a1nXklyglPB6mkBh6Z6MUdDA/NZZbcZ+jSUsDma+xn+mGtNXnxgLFIeUg
j7YBLbtdWdSyJIwpVubDtW0+lOfQx/PygT2ITdzs+ib+EqXY/q6fNH0QcIsmTNscT1Plhj5QNyg5
FDu/edZOANNsKcpaYHu9POXGkWoeEwD/l8CWeN1jtPu782dAiopNWAtddEB9eK5EqUFQXQ2NqZkQ
leXQi9bTaexnzNOBT5zPaefLIttl38f8UpaJ13V+uxvmT8Ke3QEcZMXZpBdn8IcQGcJz0pysKIIq
e3W3DzvP+dI5L1n5ELJdn/3dxp8aeXHi7zMITIrjlO5jcIxFuxKRVx1awUDfkeZRjMcw2xhnuuq0
L9GlbRq2zaEyt9piNZ1dOiJE7Aw8QeR2jzG6mIx9hK61+mk8vN2/CmttRcsj+K845Zq3ZCYFqyBu
WBjHRvfC0LYHHObO9PSPJNgZnx9rjDasXS/g3u51KUm4+T71gRK6/yU/8dW/He7VlygvZVmWhTVM
cLEvNve/2D/SJ2cPJpQPXD54r2/t1ylAa+UWgmNTqvJWOlnX9rmEVD/6gI7f5rgQTBq7GM7Mm2sK
z+jBkBJf+Iazu/5YXq12uclXzmCfWXVFQA/yMr2aYFnTTuysJW5qeyPSbuRT+X4E/dDn9mP7Vk2R
h+bWZO+8zPQv8cgywKZq8e3+9q/axKvvUcwvyqVx2jTYB5CJFu6B7G3UH+TWMA+6bOe9Q1ZsYeMQ
1vQ1xPR+OnvFiZx550aPKOV97XfLyAPr3QBcw4fFes0u9/iX5JBfjE+PZH/47HwFI9gBoBmvfyP7
wX/8TPam97RFrroaxi4xHuj+mWExpmhimOVpWpBocdR7lONAZ73rkYOONilBNyUp2peEmGMjJ0ia
9z7CEXSjpe9bL91vhcurNvpqRYq2cYqZlaFIxpeudr/0J/lA3SZx0XZw3OqA2VySokjm1HTSyrAk
dkkfu8fuMj86B2Aq4YW591X2p7n/XZl+nZOiTDVjuSNqrEr6mrULOXH7qHdH46RztFk/j/GxqFx5
znNvrN0KjeDsBAb2+hyJPS/3Gx+zvsVoCUPmkwFApHyMU8CzMZYMgQwu9gw2xeaDDqTO5T2f3HL/
Zh8BX0Lg/FBfhuOWh7Hqq1m/ZCvPPps7wmmFjRhr3/46dg/1+5p6FdjzduylfLL2bbynRv9HYpnB
Hd3QiUHUqtSYMrNvUvhRaXpsoifePovveWQezHxX9MAWB1b8t5l51JKn4en+dq+GVVeilRXbskhq
Oi3PlvOoYfIZuBAm37EeJunrYmOd67KYgbYgmxJktW9NtRUhXzH2ONl2351B6t+61Sn3v//Jgn4J
UZ596oSYmFJjQcZCEIFGeOAb8o2FrN9N9kuI8tinXVmyebG+SNHhbRtTr31Hp0Obn6cp4OWrHW1c
0eWy/3ZDrwQqlnR2avDcdVhVtZPfzbPumVve51pSBSb638Oht4fTzo5RZy0kWK5ffQB0GzYULf+H
dON+K+8jZr9QwtBq6cAj45altnxWHeOyz8osGHIMGElPo+1a/Y9Bt85cs/YyR7tMvnVeyu79I9Pi
FlmKKfjf8vcrH0GvGR/nXmYBF8TNwpO0o33SC79hG07nYv6vjuk3QYrtMtlgDEbeZIHdZF5KzmXy
nTBzQ/tWhTCKLBeCOw5s4+1qHGsGV9wixIhjbNaP1jg40cYcmBUZOkD1hrVA601iKbcILYOdIA3J
A07FvqjOk4MJcYC13r+rK+cCi0cBaCcL/kDF0NRDkk2WQ/OgGLQnBkJZu7E9bn0W4+G+oEV5lXOB
IG6xpYmHUke5PmFvdwUou/Og7cZlORWXGxKWk/1NAqw3WUouhqMCKeywrcUg9TzQm6d0kB5KpF6W
XCon2jfWl/urWTscJD//kbVs3a0CjBNLe0FwOEXm7Aaxayn15fDfVXnJH1MYasjS1bGeURbrfSjN
PGgYb4PCLLO9VvckoE3/Hxn4llujGxS3c4HU6FTF+IiCFJrRZ0WQkEPb5n7nnJK63tC1tU1DstJA
5QHv+2+9Oolt2WZbiCKIkicMy3F11HC4bnr//WgsAFixc3hUbXUyHI1yFtttVQS+1hy/6enpD34e
yST0vOiEMrXc1jtD3UnEd0Ed73TrwosDLf/g5sMs/ytCufktF3RKBVYwzDs6fyqys929/cEq4MUh
ILAAbyKKlUyFRogElCJIJPw7AstCGUbcbCjwmnFBBRS8dCYmbzBb8WxEoedh1kNKozN/SIBPMJ4s
6zOGnP3JmQPhjTkzgKQARnV7HVlWS95EehFM5c6hy6H0xdf7O7ZmXaxfItR8De+bimapUQRO9MGi
r42JSmfCXELQXKXJ3X1haxu37BocNKgZgHy368nA8Kbz2imCMSlOAmxJuI96Wfjx3O/vS1ozy9eS
ljt79S53uibnqGNFoLuft/qXtlax/P3qtxMGFrRY8iKwkp1GL028a/LLWG/s1crBAMgGFebwnBgx
FSlCBzw4lloWzNmXaexOenGcSXLMs6UDZCP4XFnRjSzl2pCJ2VqsQdZwplPit2AwCzJ9S5vXpOBt
sYC41AHzsZQV1UajlVpf5AFpCxCwaRFmpFV/zyg2+pzkW9yXaui52P7lKftXnLKoeRJxCsZ3iPvS
xI3bNB+avN7TCEPn6gOtXqzxu1W7Jvh8xd6OAnpg4AYZAseMPJgRn0xHbWsHVl6Km09SDEcelSIX
DnYg7h+6IpiHdzE7/mfFhwi0hqBvEe+4o7hwAJWZmLgo88CYMP4u+qDXr/cFrK/hlwDF4Smz3hri
RQDncOXNU1G/H5z9/yZDsRMVr5Gj0Oo86OznPnodbEDj8w0jriIo/69+/FrIstCra6x3tBfgFsZO
WazzDD1pn+3GsX1mjZE3llX7zpRRuUf7Xbybs7R0DY3o+4S26akdnQxc+4YFgFaffri/+BXTdXOC
yjWJgDHn6bLBtv1cTN+1/tv/9vvKvUhIO9EwwuaybN45VvPQxelG6nRVRwD9xbwo5FmsnyxVV1s7
a03KOgKPaMRsimdNPz/9wRJQOIfXjViFWMrR9WPKIy3F7+sYS2HE57HZuqmrh3AlQTmE3kwKHk5J
EZRd7eUAO/GtwGF1j+DNk3/CINULNvE8RUyb80ATX5PxTIovTbFhC5aPVCIH4E1+iVAWMZkjK6Ya
IjrAnXNUlI09eZ7sZsP/Xdsr1OpNVHMJcwAqv71IlDS9qDoEKEn3lbRfGnPcELC2VVcCfpJsXanT
FHaDThIEcw6VB23oLjkjFxGlb/e1akuM4p82LI3EwCCG9hhEArB4rG2yOG3sFTVu92oaqKmNs4Gl
RJ2r2y+G/f3+ItbO3NRNRhElYCKy6gEXfWeRftmrYjCOyJ7/YNqj5NHstvNWH+TqWgxE8MCxMNx0
JVjUC8rjGCPGgkZ+HHvmltZWpnp5D1UFxuyZfyUoJ6JJyxl5jMWEc/VW8BT9nMOprJoXTj+N6WVG
QWRD1bbWpJwPJsrPHTeWNWWpiwkjWbf17Czf/PuaTAdwMMwasx3lUna50IFK4HnQR1nv13r8A+kx
f06BdDaZl4I1idjo4bU+lWQ6kdDe39ePNbfSNLhpA49mcsTEtwpYTHKeRmrncCvl4IZxfK56eubF
x3mgh5qMW11+6xv6S55iqqNZIn5ieGV761UAv9NvPAWr+n61HmU7G6ObS6bh9/fGG/30eePXV00C
NhzZCnBdoafkdresrqUmMlZ5MGp7y07ciTxk5ZbOrR7Jkp0A3olYUIxbIWaEgKvkURHkk/hWZbM7
R+OONcfMoD7/fv/41WLqT6/HxJR0MJJB4m9wRD3toqFNkBEZsh6oL3AXuP0UzcfZnnpPR/+MR1KL
PdstwKdIDIu9aKonKcTn3tZar5Yz9fooinzdEc4xDVvQhFQSc8ScbtyK4VY3H+g4ZL3Y4sgrm58z
WXdVmyLO6i23+SFIh53572kP1IIAQacGUjeOo3jkY1ZSXucFPIko9PTZ8UrIGsXH+7u+qqRXUpQX
0mk7MzcopMjIb4dDQh/n+tX++76Q9e36Zylg+ldzdwJdJlOGaDrg7bl19snw3IoNEffWsYhQ7DFh
YkijZbfSYjfKc0EvUnqbKYmthaj3AXlQLYohpeq+TfK1rx+7+vC/7ZUSxFgCnR7DsCzEeCpn19HP
87z7AxGYzmqCrh/1N0fZK1qUpbDjughCGx0UkwXuaw3D2pD/8u8LWj0UB8GejROh8LlvzUcUmhWG
0yCcHGi918fELWLdZQwUz+OGW7+oqfp0LaE72usY0l6qb0FEaxC9he3g4FTXMG1k8O3wuzb9Pdji
GOdfJx5urG3t9biWqFzPzEY/hWzyIrCJ5qbOx7AqNx78rTUpV9Pu5VDnGiRow3is+/eVJG7LzpUN
Gus6oO0uFZ/vn9eauf9pbSxUZRHCKGYNAwRJkTq4pyNB/OJOpQccbfGFhi/35azpBZLsyLCjP1r/
TQHNoZy5rKCAM3Ai4l320M37NN0QsnZAyEobDsHkVDRYKts35bnIu5nCsvEfpgDIXvzBNUICDI2k
eOQZhh3fanfT6UxwicdxjIv8M89QMWc8jwPRg2v+/oaptdefbyOzUCRHyYiCNVBZDDfbEEPMYBWs
2Ynd8qlBX3kkkh0xAknQOoqycm39yIHYvy94zeAtNFPMQe4d3bjL36/im0qUXDbxgHtVTTspYs9J
foDF5T8LMdHkjMqbQeCsq946j8UwGvGYBtzK2HMtI7AujOZ4lm0fbvm4K347HFz0Yix5a4oSz+2C
ZFJ3Q2RPaVAm4b6Kk3dmPO57o/Xn6jDyc1iOcDUIOqTMV2MEA77TP7G+A82C7aArI9XRzOQkkVti
xNb9TVi5Ezcftqjz1U6zoW9J6vRpoOvO59jBmGn0dLNEHMUWekwFCS7KdCNKOdR2KnhsdV0apN20
L4hbxedkfu1sxzXNd7p5DGXARhAPJbsxFXh+Ev9PlorGE4Z2RgO353appdWTLESmBG91407Rm4H+
kNI6Gdmn+3JWlBfr/CVHuaCoF05Ow6w0APVf+K4d8vxkJdNL0xftxv1clQROBN0guKFcnUVuW7Nm
DXJOAzMqfMv6EscY8zqy/f31qN1g/xzclRjFCvQVCzNpGGnA0CvOncRDtsGdi3A/6/23tKewAdUu
betLH4GAoRz2jez3/RCDiYLMOzvqPDJstXuvLh1XF2bcwZNBlW8CjGqu+IALlYCD0zih788VG6Xf
lWcJJo8xQNDQvg6/5VZf5kwrJ1S6cWeJnRzrovYza3xldfWUk+7jaI9bEO9VgZgmuoCTUOZwlLs4
hkMVI3JLg0j7Ky4tn8xu+blLBz8d3+4f6ao5upKkXEXTgm/MKkiaphdDf9EEunvQ8MZsJPunPbA2
98WtZZZNZN3wH5IiHFb3ditF6oi4EloaDILMHqlysbPkABy0SSKvHcE7PVYp2m5Bj+CmXYZOnD6q
jlQWOsY9p99C2Y5+XKMv/P53rSoR6AlQGjWphRGDt59lD8bYWwSf1RRn1Jndaq5do3v+34Soez11
XayDpzkAsxu6xYNB33gsV0w4haPLURiDT2BZirtb2Fkvhc7RwjHVjk+np27JpEXyCVS/0+7+YpYd
URxeyKKw5AB4wMFWbGgRQvwoYduswvxS1+0x7pr390WojcqLuYEMDmcQXhQeTSVOEGXfE15gw9q5
OhU2CMl7BN3MdRr0LBvA+lQfS9BZ5CWwkdlnYxBeNI4+RwFiADtAMaFs1W5904qm3HyTcasplWGh
UGfbaeCk5qc5mY8ZQBM0T7zKdIfxOTcst9B7v28f67qBMpOvwii/UNjKlCYbzsSKmbj5FsUutaEw
JhJFWRDFGT2xPuMuSScJULJEn+ysYYBLPg+H+6eyevBocUQ2Bgb3N665Ionl0A44lMoSjSfjBtGH
TubTfSmr23wlRdlmwJel3UUOXLL44Ih3DDTt4cf7ItZ8Wgpoyr8rUbZvSBoQ+ktsX47xifCpDPhe
pH6zo7cQtKr1hMne3Dxq1VavwOo1Neylfw+MfWCBuVWhtDPqogMKK6DkwPJz3H9tX0mzYQvWLC1W
90uKcnlkGVfzTOcs0BIL7bXG2O6yDIOwatnqmZ/0+vzAmVP/JQZRn2Q3ao/IbqEfUqsiT9fAm2iL
BoOrRRhuhMrrCvTrw5SjzZoyLoZSZEGz699rG+/Zut78+nHlTFnXTCGMYBYQUriNVfnT+CPhT/c1
Z+sAlddioKnZ1DYUp4vAKhBxt5vemhhzgeytrsQtSctyr5xyUrTOQsQNpMO4j4zLfOznY23+9/Dn
RlOWj7gS0jbp0IkI+jh252rhvg5PNviV7u/Zqq1CAGdi8CpKkypBQtpVyHUT7FkrMIKt28Nciuab
A5qs8ut9Sav69UuSCtcy8nbG4eMt1/lwnrsPImF/YpyuJChXi0XI208GjJNfkEe9f1+y1/tLWHzW
3x7XKwHKFYnyXohWYLP0wYJ1PedV7Ob8vSAvi2MSoWN/2oog1s/HIoxbBlChaqadlXoo4gn41rnP
m8PchNFTk4eHyAndHMbqQI1ObKxy9a5aiIJRAvnZWH6rdyXMIBQC0URFP6fOQ8OEa2lbCES1Vekf
J+JKirKXM7OnMR8ZXpIhDujolcIfwLI1UnACGOBwm2njYjz7cwcHdLBrzPRKG1AFjBgdhzyuk4N/
yMLoCQsj7OrRNwHJai2/6ELkWrpnrhdbWbcVjxyljqV8j0YMhvaQ213px35BA+F7Exm7rJn8AW0I
5jkjn9oL41uh8OoZoE0IXCLIRYA/9lZa0gospVv8cbu+EDxLh7YzvIoOzgaOakvQ8vcrI9PzkbR5
Cb8J0AHP4mi3QKQRTe79i7N696+Wo5iy2IBzljEsJyXH1GPdhu+jMq/8o0w4FATaNkqvhrIKrQHy
TNRYRVWcddBS6cUpLTqvzVGCeSkS5kft7plvtvyuL8uhgI0ARIt62+3mlVkuG/idaWAYT5RHF947
G4/yqtYhyfb/JCipiozzcaA93oDOKd3R5K6RkC9J9KDJCnOd42CkW470ose/2bgriUrcPhVhIicd
Ni6LtaNkMdqX+x3vCnj2mFYQO0c2nIRO/DnO/mqqrQzw/R21fqsIYRgcSTnWW7PiZLT5saw2XtXV
p/vf9VlqQagWDVy/EeurBtPt5ui9ndB3LWUuFVu9CVuLUUxcF3ejky5bmaBec9kKW7d+XXGpOg1d
ttmIrarO4+F4/76uXyi0UzBwlaKpQt2lPtHKYU7x6WXVoS20P/Ql8+NpPhWz/ikpzcFDIfW5drrn
uI6DuNtC9a8uzgE0BzywDuNqXtseNK7pS2NMg6lNroF2lQ9FVY/f7i9zDXCJ/DXQEaAtRY7uJz3C
lfVzjDg3M1FkATKf3oxq+Zjr/mwhaowMr5QPgNC1E1ixz+gOT9p5l/ZkH2bxsU0x75lH+0mvTrXQ
92OVBEPM/sBjuv46xWrKtsjRXYmvI03mRo3tyvTj/Q1Yc2gQzROHOroNR08xYGbHzVRW6AXKs1NU
NzuRVMgLTmDUgHeAeL4/FnSr8W3No7mWqZi0lNlFqfFlz6OvoqdelHZeLl9CbGfavN1f36oe6wtt
B0FdE8+Eckl6mtWC63CfuPkxB4Awr5xTGY2fUxDyzQW7UFCP1dFujK0vSYrxrhvi1/f3l/hFza/0
yy5FnNvRlAVm74JvKT2gdO+WU3XoK3Jp2w+RFvsjA3C3fqhQISqGGIPWkDzwu9iPu3oPEOfege81
h7NHi60pXmtvP7pH4fXbC/BYLeLocTvEuYXN0ad9mTzmL2mz4V2sxvK6CSFYnQ2kiBpTo5mzLh1E
uyUG82YhiBDRwGqVXh6RD42te3UY7uwGLBn91tYvJ6u+Y9eSFX9NzzCQpjcIjO8wu0mDGYDDY9H+
GOWPavxhmuDZKoAwqx40uJV6SHfNlnH5/6wd3X2Eow8Cte7bwydGZJc9r/F2E+nx6qm0wYWlEa+f
Zm82gFl38nPUPtRJv2G9V28YMkAUkweAc1Pz4m1uDX0fDdj00AhyC30xjel1Ze1yuzlUiePf1/JV
NboSpyg5ABxZncQjPIboQzpUBy1+cjb7SrbWpHh4c1IzvaQd0iYmuq4rB9OMvur5OXfkSU/z3f0V
rQpDDxZaCpF3pmqrvl0OFbrkoDtG7XjJsKstTA4jXyQSeXOy8QZtyVJ2r+wru6iXfFBS7ESDeK75
Nmluh+iH0Upu3Io150e/WpiyizId8aYswuIcg+342daNPeC+Xoa7cH8L1y3vlSjl8TKTnkREM5BY
YN/yunxIjYfQ0naRKL2Jf4Pr2gtg5atAyn7Dw1vVR2pj5AZQnsZvDa6zxmrmFDC6uh177fBWJ5U3
yA0hq5Yd0ZmBsjRYeFRMJLg6S73tsJN6bB/s6NyI3E97GPNw3/YvSCW6rb5FcLt6elcyF1W6ek04
0GUsHSDTqU+58aWgmZuZ+cG2+If7h7cqCFu39CajFv7Tsl0JQtObXfRthSc6G6dDOYG0twUK029I
5LhtV27EHKsHZiMn+k/52VYe6biN6qod8A5lUe7qxmuf1C7bSg6qVFc/Y0SwpjP4tBQ+7W+daUT0
ZSthFQfQE7Z2051CjnKsJXUv72y3YdlrLUjpzn+LJjtIwCl6fR/n6XHGQJTJ3iptre6xg6fRQOs3
9lg5zLolWdc50NK6e6waTASwy86ldN6ZAk7A/fNc22BDR38N6GvB4ae2fEdWiHZ5g8ILAuIUovr+
td+88YuhUh/cayHKgqhB2iYZrSxgsfTr4pwD03V/GWum8lqC4jmCg2ow2pjhBMvMM7rven9gsem2
qPMaaP67L2ztfEBgRDBOEnVHQGlvL9vkINKO4L4BfFJ6VSHOcpxOTfxodrgN90WtHg/mipgL6aiJ
aORWlASEBE6AnQUpE14NjqsG6KqtFsAtIcoly3k75THD5lnOa9E3bpLssjz7H1eiPGY01AeemDwL
YNRtTfdYcdHqrZuzqmhX26WcTJGiGUjW2C4yePax2uLUXrToNz0G0B00sBR+m6WsYe6EsJwZnYU9
q16QXvXqOcUASnoeDXJoSvl3BNzEfQVYVWxgtYmFUJsAYXerACC21lITsWiQJFVgMUBrzFMiUTkE
0hlJzvvCVrePAT6sc1TW8ZzcCpMmDaumTdGcT1q8xaBHPdjClN59KavqxoCUQDMo+p1Une5zs4i1
MUffYAoGdGFU1KOs0/EeD8XhvqjVm8ps9KfjsUK3tpKxGjXhWDVBi6Iz0L2kH+s42o8gpOXi8b6g
9TX9K0it47dArPKwRJub7By37sedM7ymHds4n43lqGwTVdsgZpqrPLB46A65/a2238cZRi6yaHd/
PWuaAC5LQOyQXwTtsRKgpFOZNZRFeYDRKUBcMdqlf6MzYUvh1rSb4mmHS4ZUC1G3LetN2nUMr88w
9Q+ThidWRvJH3OkfaI3KeB4+31/W2gbCYpvO0uoOlLGi4PaQR1FF0EVb1bVX2D+EgeyJ1uyLLbqg
1VrutSTFVICXOZoH0uSBsEvbM6YYiGmnsZ4aarN9ROzUk1PdnmiU9ujDcH50LIy8ziSaN0ROILSK
eU1uRn9wH66/SrEmWiKSfhxxH6T5kdvfdQI+5nOcb9GVrt0G24IzAQ8brRk/SdmunERjKPIY4ETY
kVTuWHteXpOh3eL6WbPGoKgAThc4rwXDfWutWGbb5migIdAomwgM2X7UlV94W50bQ9uJDjnpRN+4
Fmv6gzuBbgHLBhRK5UqsragtUEfM0Ug5m27cvzdMGyTYGQEB9paZ3JJl3C4PgLLWtpZ2MaBtPhXJ
rsuEHyEhEIazf/9WrN1CpPnQlQ/AjoExBreS4DmVIHC28sA0xkBYeoDx3zu9aQ9ZxvYySzcwMGvx
EbBk4JsECBqIbsUoU72mMm8Bggaheu6yjj024yezcx5i68EEBAj/6uyMbMNCq6yoP5184NgMhv4n
DtoR5e5jDBQbtRhttlaMrFLcPoVJ865AkiC3wSBmIWM7F15eiguphgc2h24yNH9gfhzQboPWHS1A
jmrujEkkk8HRh+tM1Xmo+F+5MD2Z9kdebVWHVrUHmWuAlnG0gHzdnil0Mi11C90NxTyBIHt45AAH
9pN1sTd97xVRqMaALwjjlxjCeuU8i7ZgjoP5xoFdfLRrjPHsRr8qOPACr/f1dFUQIkE4QmxhwlFs
qqFLq6g4TrDSL5ZtvS/yt2I6a4z/96DTIug0AJGIjrlSag+K1dgp0mLooqAaOUWANeakOfxJy/SN
FOXWVXSMG7tH54RE2krwp8SKXFH+gct6I0WxIubcxjJeugD6XnvXA5PJtGdDw/Q1pJTbxA/51iyg
tXsGiQutj/PzDVBOCZNQBiuRSwcPZ5h5BvZQJ31i1seJ4UWXu7Iu3RKsiRX5KxoiFw06p/tasvL4
YGQC3JaFZQb3XdH80im0figJ7jkdXZm/IdD4E/KfGxlKuNkwVEaMDjJyKl2Uxk2bula+UeNZXQhq
/BhpxvHmqPiOJMtQi5QgsxHGGy+QiqifhLMFtli7UwbGDsIgY3YNmqFu7UQ3V6SvyqwM5oSWh25i
0g1z84ck1TswatUbL82qNJBtg+UAFUSIU6QJOlpOaqM3JJpPtYExZlX1jMF1flFskXWuPGqYn7aY
WqBj0CGqKD6xshFd9lEZxM5rHbpzfhLsgQ9Hc4vgf+2YDLxjyNYgheSorSgVMaRkoVYErCp3Rdie
kR++pL354b+r9bUYxVyMgjkoyKZl0MyIlA48d51ho59kuZlKeIs26l8rUbbMsJuxsExRBkOfuXr/
1mGi0Z8sAuxlNpAyiAAX/bhyDLsmJiXvsAhWfYQA5ryS/u2+iBXvYukF/1eEotB8bO05QSdsoKMB
2U2mvnaddgY8YZcmGIQwUl+r5IOWs4/35a55/Mj5okdIR2nFQmrodm2ygHPYcgskG2VtHhyZy4NM
zM5NQsyczIkN0wtH6zCOhvVxMDlakCX30kKYO1twekLpU3hETt2Wm7x259CKzYH6RqcjwObKd9VD
PDjI2gZGNR0shyMYmfeTeSnnrbzYGvobUxDAgbe4dXiil6tydbyj3jcICHAVdGGdJrvaz+nJrOwd
HxzPbj2CUuqQOEcw/XjRe6e19iEf/KlM3g/26Bn1M6NbYKk1lQYxAaa7YPnIpCq3pp7AHhElZRkU
lVW5dk1Ba07D3rt/9msm4FqKcnHqYTDK3oTOjWNTw37WlmfEYIK0w0nu74tafV7xvqKJ0AS3PzI1
t3tslqWR6HNRIhn0xivdGwAzk8lSpBwIGIwepH4cjYepANDb4SdWjX9gwoHNsxfKMzSa/GzJvzpj
GeWC5UVdonR5xuyf/Esjpbtxh9f2E3EdRyhiOnAplVObBsx1arsKp9ZofpId5jr043EjDNkSohya
NeagjuBYSAl4G/wvG8MLjC1yvVUhSDbgKQJtJ2KQ29NySNiYGR8hJH5CTgAUyZeiH/7gSICHAQgU
1Sbsl2J5nCGfS7g8Eg35Teny7CJ78cOw0JGY/Ym7AITUMioe2AAUDG7X0wjQ0LVtJQNRNwdRaN8m
4289Tx5wee/r+crzjRdimQkPm0UxluBW0CRIAt6ltgRLThu6jtT2WhudbY7QQgy+lf91X9zKOd2I
W+zIlVbzNsyRB2vKwO4mNyy/6inqTGX13+0EOnJ/FppsOHY/B5NeSQnHvCJxSKDXwAQXbXOIjomV
brzia72azEYP43I+FB2Ty1qvpZAYGj1KGTSafRgc+j6OXmWXXDAVZD830i/Lr4DSeoWo3SbMDwCP
eGnWbtyuFcOLchpYZH+yiALgcfsRaKQosqRrZGCX8lTW9bnYot5d0RA0+CEnDmjnYo2Uq4WqRZd1
IpNBvUxUCR9jeogw6NHMYzcct562leUgWQ23AnUyk9tqAwj/P6R913LjyBLlFyEC3rxWAaCnRIlS
U3pBqFvd8N7j6/dAd+OOWMSytueOiZiImUEyqzKz0p7U/cw0krFAakRSJhvSX75rQYCQ7b4cLjGF
qjp2zGE+C01njFHq1dabplGGvbCaxE1LOdvofRa5XaZKxCsw52dOgcoRywXm4IujwgTudBXj1Nd3
laLu13cAadtrSeHEU4u90ZH8L0bfcXQqrmoejwRozzWRRjI1wRqsAhMYlrlqCiHehoElbNV8qDka
sHCI8y3p8jxMY2DHzzWprBJbJHVRLwnxH7iD1ilbtWxDok+64mZZaBEjbxRO0mDpEEEQWTQDxSHg
qV4THRqrFVIvK/eJV30Iwdyibnmr+9KxYKUwJYiBd2TqMPnIwiGGniZWQ6CW+6A+mIDeqKwCyBU8
JKwlKsiRmV8NlujPYlQ31rwoy42o2itAzzWmF5SEK8H5e06+02CUN/IHuVaiuNonuUJXJeb/pJjT
hrF0IegcQFQLb8nS2QxY041ybfZhhVcxWptT9TuN/s0QN6CnMBOGNjncCRtkKo2kVa1SVJhk1le+
gb2ope+0rbe+f1qz7FwHZmBCnLPcKkILABpfy1aWV/UEJE8E6bq/r9R3XcJekrTBlnce4CaPEqul
UZHgdQ9yjF48G9Fb6mHGTn+Ihbf7DN3eDRiCHcDVIFi7uZs6MvRmVDq87j+lkTS8kJz3eSbNUADX
yW/hEe2xQtPWDDuLdft/Y4BxudRSD/2gBQO9U9N2c//jtwqIUAV493Cv8OgALff6utGwMDaFjp9f
eSvDykjTvJoBx0Yu0kCuFlkDBYLFdnGLZYbEsG/gBqqTGb4CuliUX+6zsXQLsCH/JcG8ZZpc1X45
6JBacyRZ9woAuvsEboUVKFQwuLNa4MFk1ULNxGBMsFV8H9fYtxLoYruvpAJV+aLArgmhnzjv5JdL
ca2H1wQZ7SiGHmNJgKLZVx01x1VR2PVLVzqV7wrbMDtIHUcQeAwycuxnmTqIqFfu9dxTqKmW3mZI
hbdMRGOqUqUVx2LOQnvLHlAgMMNtwMWfL/Sb45h6QpC1ygT2BKW3swajVir8AKmvHLn7LJXGHqRc
IN7Yc+zb7YM9n+u8PRHulYbx8WvCnTeFhuIhSkLbTlq4aebb2Ang1QEN49N9mVnica4fzJjqGKBi
0c4xOha1mQwHyzKqfQr0OwPr8bC7wUxd2YtIbhpE5zl1t4qA6UJACuGVwKOtG8y55nGuwMkR672i
/G5miG1OK/XC8V19nzm+TI6MPlbw/X4IkXg4eiTyH/J5uRfn8BbkEQ8djg0eCHrFWCiIGaLTUia5
hlP/2SdHyIKGmbyUm0haZGgmA3Bt+Dns7pM0rTVjGrx6H+jaujCAi3JuhZxOZbdNNE5dcD4cRujx
hIMQHAXESmynA5aqp5Mshg3e1pDkgLVRA0QTb/elbpEI9pDMec8Z64VxqapcmHxTBREf55VHr13r
JvXrfRoLkj3v7/svDcalEiRgSrV+0gBQRqRmEm2xFJoOWBMxhqITFL+VPiZDI4eciGVRuE0DLi98
LWgWI3xVp3r6OKYN0EeesuzU97yc8aLQIZpV8Hlk8jTGCCZmjmG6vG72YvmYYD+frA02LNIgy879
A1zgBPVhA2XZOVOo3HCSlaIy9kO7DwHh4Ch92W3qJrR4j8j8ejMCh74axKyofKMDin21GqEJPKtV
2/2YTTSxktc8MA+dJLl93BA97Z/GNn1Sp2yrhSs93krmq9693+f0VlTQdoX2nhmNFnEfa+jxPqKy
iV1awE7xMidAZ4EbCTKywnLvkUqOEyfwUZrHapONNozp5j712wsFdSQONSy1QC6J1e6mgFvYlGa3
x8Ad7ayJJFiLamK2V+eEZLdm5JoQY3elzsw83zO6fRyts8TtC7fHaI9/EHTenc76e32nqLTj4UK1
EVjFcNKvH7A69Cqz1rt+3/RRGQPEOym3opKZTgbgXBpOQLC0rNSj6D6vSDH4kiuIdb66f663RgY/
AtM0CHgRjaBueP0jQinVowYSvE8nzx58IEhga7pQqRyFX7g+5GXR3QNFQdGQTUAPnpeNWg84RrN3
osfan0cl90GRccjcyugcuwMAFFsjEPxo88/45ozUqJ0kRlwBVVArxV2htNMhEDDrpHTJR2MAlVsf
xXqtJuMzGtEVjkPylYm7vlDAtGI6BxBzaAo3WCaLqZvMITekvQbgolHFMqwJa+IPyWcf2fHOmp5G
OSIidvi2rhZvmyd8aDV65+5Ppj7H3kbUQ8rDYLs9d3MeYwbKIuYSkfmfD+zbgaRypmGiOJD34VAX
zliJlXGysqgrqRZoOQbzClR0OCZxYVAJ4HoA8pkHJnDVbHm4a+Wka5IJ64yMjigYPUutFuONJgGo
KVFLy84TwxmnyKn0vzfHKNpiZwhGD5EIw5TeNb++FCV5nUjSXkkFi5ixru3rsCnP95Vm4VTRDIRO
LoQPwDZlc0VlUnXof/dxqlkobcROrwSSYxyPtAoC7R5QBByjdKuleMPgD6KJbMYeZfNgZTQNplGM
8h7Tldj1GurA0vqZVFqVHqIhD02OJC/ELKh+WV94Yajw35T/8gp1jSivpb2o22lJVQPb3Eih2IDP
x4I365hiDGf4awt/TZNxRcTI06rezKUvMIyif2ztXCspMMjv392CiQBKLKQSvXhAKTHlawmJSwQV
yPRJeyNVu4pOWiOlNMmrDHFLEpc5Rb8u9oaYRTPZfjBhBC0VAN14/0fcPjLwvf8zPAIMiBtcZywu
M4VB6PAjBEleIcdk2gMwz1wpqoyNNoVu36ohRy2XaM4+OEDZkD9BNe6acQDlTwPg9aT9MJr7UQ8O
IyqAJFesCqs+xL1vRRwml04a3Roo+BlonwPE3TXBRFBqtQGW4T7L+l9BgGFFoE3KKVosATu5zqKY
CnlNyrjiSO+CsuAVgPrjdUUbDNuvK1WBjHWrsHnoEhQcc+ibj1xOLdpEdTdyHvEFSwAADzzimP9B
jyyLjm6lKRxNbDMAxpP/1HQYY49Lp9WBRQTf5L7M3HqaeNVQP0XaBXMEN6C5cS8UVQdAOGwCUIOP
Uq86VxYqkXN4y1SQKEZTJ/Se7cvztTCfJFigPfqqQ5KORbuOi57XKb50RYje8SGIBQqD87F+e5b6
vsn7xIiUvZmk015U2j9q4De0RCclx6osU5pHhdF6i9LIrBXfKBXQtDiKE2XvJdrPodeeR605Cp33
+/7lLJLBqw/nAy46MNOuyaAcjfJpkipotJEB4DP41mrOlqyLUpw4Sbj5CWO8DPCi43mFG46HfQ4V
vnE0BaIm1L4uAxM+2aIxiirlj7ISado9KoKwwl9/zRoqcrAaEqaWDJVlrTQMOcDmXnnfDm/ZlBAL
w20yDzbmVuxQhYbEoQMTuUvDZM5PVJNQA0C4DhBlFSPqxfgW6QNvO+oiEXRcodAyrzIwGYOUhxXk
efBBRK1b0S7LHGW/3izMkGP5FgkBHBxKrqGaxI7EWG1cYE18qc/gmiWVsxR+jz9lzeff3gyuH/VS
rDqBWcfc37UkiFOlRljyqWMhap2KTm0ZXbnuRrhApM1KKXr6e3KQOxG1OFRGEFhfk2sbrwKmW2Ds
E6NqSWd0z2pgrvW/h+pA381/nI95WlRhyExt2QOEOjT2gVDuZyoAYfvr9I2FXk9k1rCtB00JLLyP
laR6ngi+se+a8AVBi4cqn/FZJiZvEu/2eZgJAbX2K0kJo319ZGqE8q9nxgaKiu91LJxzrDhKVTeU
eAmCJUIa6tl4GVRsm2I3pFZ9K3pFAAhnPbeo3wOh18dYuwhkZ9713Kd0s+qzR4um2Iq4HsBmOXLz
rpiF3bdAwzR5b+utwwJH5b88YQHk9eEFTWkhIAUlxTtIeXUEFlMh1EfJLxGkcrKhy1zBKGDVHuC6
2Vi8L6HGU4nzk6MwoJkvB25VhI95mme7zKw5irtgH9Bchj4LdJmizYflrAVwe5uKPbyGAJV5Ikj+
q4FO51/39XWRylwpQ+8IPDB26jqMZc3L5FIGMlFUlCRT5Golwfn766cPMPFfbds4PviWjIyXhdT4
RQqA+MZIEjuyMLaTCKJCS10anH/BEUZAAL2CORD02l9LRB7KUtbXDTw7NewoMII74H8YJqeisXhu
X8ufYR5gwOd//+2BBezuZJpBB6iLKLWeMGEZuXoWmPZ9Xm6kG8i9MNoYYDNEJBDZDkuhBxCfD9Cj
fZv6pPLUJyyMs2sFz7mhPit5zTm6G2cc5NARBa8B/z+sEWNV1QALIKu8avZJ4mrl+n2MV94aMB69
6oTJ3zrFoIXgGGsEMAwBj4h5zLV8wpZ4r2mBziaQBLbOyiyaYu8kz0Lc3BSa9WccZAu9o18DvNc3
5Q3oHI0kucXm6e4VaPspEmYCb+vwV3/5N4cL9RdoDybskH5F9QLF52sqxQDswjCKlLN9uGALHhnp
pXdy8i467+lLsvPPp4L2hNLk+EafI05L1Je03aPOqFffmqkn1iGo2xf33d2cJzKQzYoQh2zpy0h6
/MkRTRba4IZjxmnuDL+ejJlmS1/1ba3ax+0WZupx97nmheMsZNYNrdnd/aZt+diWUVwEynm3G+nB
FYjrblYdWTmOQrfPaw5rjPN8Q42xIH3Zl2NkgZodeEQ6Na/rPzyO2GZblobC1G2QncQYoThzBDzJ
7WEu9p+LHboqM5Vwni0uLeaN1HIE9YMEWq8HVwewGl0/o6585s1FsKnNG54Y8zE2nl7oX7d0Gam+
Orz/JGfy+OPtrbc/KOXdEpctJsbBYBiwBeJZ6CU3J+ZnRGhoJ9Q+3bfBX9HfHeVitzG3VpBkYh2D
zuVQbN5/CmSDeUmyIYazIib5iMhLQAo6ktP6xLk6xv7/50ThqWkYa5nb9hgWNbQcKoqaK+eY1M50
snec7zMG/+b7s+38plc6NpukALtTzkAX6Cn8s4aIn+OGo09srveGDGMcsQUaebuZjddDvDYOR2ft
0c/7t7Rsjr4dFWMCOzP06tgCKylpXBiJgxuSbmeGdnyODsGqsAdOupVLkTGAQ+x7fpZm8+XIq8a+
WASN+QMldL3evXK4my/iRga/cccYwLDFVvjYSpVz5Vb2fFPDvkrsl+f16c+Od5LzSd2jxZg/c/LT
XlVxki3o2G5g63sH6nviMcURPtb1lFVRnVQdPEXodjk//+mJ/5NzbEz1jBU8tpNXKzKjL1KQeD2o
tHzpSIJGedPlWnPO9XyZqm96JMclVnv5oDOudhd99Z5uhYFkx/W65B0am3W/YYkxCZZZpbmn4XYO
hwiVTQdeRU9KPLmCe//wlh/df2SOrfolnlACowiUSudiP7juQJ6y3a+EOC/bNd295msOvfkZuiN3
X/r27RABM43NMQUOUSEpudgHd/P0ZNDHhjzu39YJNSn32uYH6R5FxmbE5TQ0HhJy5/BVF1YDddbr
k3VOf6BGQ/5H5hhjkSe+H2FgYzYWGrkYBNxtVk8qKW3i0C0sBufVYhdY3sgJYzHK3AtHQQdB7BV4
3x0e3E1DpmP9i67/nE7/4iSRwUIUhKTjHBuzg82dZ6EwozZwZ2bsKtcg6iko7U7eokvE/HH/LL8i
uOtruybG+DM9OkM6KS6h1bvLZbDterVZrawThb7hIDnEbp/ga2KMU2MJXQkkuZnYSIHTtQcoeGBv
iHPEQoQt5ZK7Nb7X5Bj1Lmu16qYe5LBVr7FHKm9LAigo2zjs0YF11gbHI9S+zyOP5mzdvimer2Zj
HIWVckYZJs2cHAMBvfiMEux9Ml+l7Xv3xrgBQRamyYCtvnCkEBlhci906tHdZs7zej0JXLf31vhf
HyWj3VIkWFLfgq3d5SDqJPsQ91C0+zzdvmHXNBi1zqou9Hu0Np7L3nYvAVUfRSCAU3qfypepvXdy
jDKP1ZBj6S5Y6elOxGink/skpeOD2tJWgsPBE/pZyu7RY1wAw4waXahBz1YeDtU5Fsh0WJ9OXCvF
kTw2Chon1D0r+euK0t/VC0/g5mO5wwab+y7gYkx6iduJR3KBEECB4Tn9unS26qTBk8GhxzEVbPpE
sCwZWzjBzeE1/Ajc/jHjGXXOvSiMdej8uEYbMhgaT5dddFZ7Wxfc5LVAYmHHkewF9/ZKtNmwR9BC
I51M0Ho92AI5EG/TUYRYzz05cc5tIT64JsUYBiOQG930cHBox4ga0j4GoGO/3leir7GMe9LA2IMg
zdUmN0Hl9XBpX99HxyJTsW3tSp8Dx2eH6uQtIeQovO0OO+HhsLNp+UDXPVnb/+t7yY6Q6GEOzLph
FvxQJ+3qN6aZ4Vitbe7R8iSGsRyxmJjtNOJh7mlK7D7aGBSD2plObGpzrpFjCxXGaLRS5NeN3yln
jezsoiNoIPgVP/NME0fJVCZxMtVAtej7WSw1crDNlUXe3x/OZLXCLrCAcGSGpwQq42pklRfEAKtQ
zpfBdzRS7W2L+BiNcrRTFxzW9ud9GeUZepXxNmo5r+QAE9/ng/0QlNs9pZlBbenRslteAu+rFHdH
H9huSbGUazGZTxKPivcOlzsn7sOGPK38TbjZF+SN+1py2VOvPQ2j9Rq/7MGeDXP8cCDpod9QruvL
ExHGnPh1aXrNBCot7bfpSJD0alJChBdtBUuZrLgEOZ4G26lQj6MFwDlIyfTwap5K31633FTQQuB3
ZSTZLpIqyBuv7+vZob/YEzJeg+2tDnHg3BdB3uExBmPCxo2mt2YrmZJpl3G+zjP1N72GRVCJXQcu
0tdcJ+Y2LGhtblQ0yLvWm8V7wzgXw8JiZXU9Aqbx68w6W3y1XPmzlYm8rtcRvX9sPNFmkQUiM8Fs
qgJS9gHOrWS74qF2yze8ZLyk4EK2/0oS2FHedqxCtEiAlH6A1uqAIcGfD/F6rMnG34rPFbbOr0qo
7x9uOMQzGmzXQpnptTIWeE8UlDkOruwEdBMiIkoPhmOt2o5QmbzQlhZ2duAYY877wmKkylncxun8
lCWNo070LMwLwbWJFw1xb5IxH5IHl7StQGecFS2wEX4lLnKWcLE4HH2BGtwxwWzpX6qnMVWGQjkX
9usBffHtk3ac3pFs8224WdzcEccZ0Gbd/xboyR3aCcs5ANvt3EPx0yTPMxWFk+vgcsWYEIx0pKmo
gUxPXy/Gg2vLTt86KEZNjrNuNJ7mzZ+7d4iM31HJ+Rjrc8j8qknw73dTQcRVTzFS5qBtkJKIrNeG
bfLIzk//HbIsOpOfqCkGgefDBHR24VEqktj+47s8F27ZIKNWiqZe1AHYGnCcD1HVxyOc45YCDlI4
qTXlOVXLvPxDg3FzOktqRyzmmI3XbvjhIMVB/vDqKP+PtM0/RBjfpjTTapg8ELnY7wGt6Salm0dy
9CndZqv1v4xf/iE3K8M3YTfiHoNrI7yA3eFySA+0tukz0oico5uNwa0U/EOF8Wh0PVOwcxpMvRYi
wUwzz0LMh3Lv+4wx6hrZjKUK34/J60GxpeMRMdj6k0Pmq//iHhn9+rDKvBu8YfgSgPrDcqfdwcUf
l8ZuPi2aHcuQ9Hs6rvGamS79E71wHs/ld/qfU2QM02iknlq1IO8+uKhbO2jr5rgCXwX4exwyRinM
Sj1QtZnDCx7oyUbQcN5sHv2VQ95wps/bP5b9hyMcLGAKkrB4qTG+Ng9DfW1tuD5WIVZ7IHdNCIkC
Eu3jY/Im/lYf2k3mYMmT9xytpc3fnyQ6k4CMO+MSAMGEYXPQUsv3ukk8j149AWxd8d/8uMH2wKgQ
UeObQnmfm9a4Di0ZGwbQ33uEj/SXrXMz23OXGWAL0OmK9YWMpldJJmmCIIvnoj5FiU+UzDHzH/c5
nRWLuc+53QJzbuiMmZfOXB+tEXqjmNelfB7isy7pJAS4yH0KX/1ctyTmbq//dAAybJjagCmlspLh
1sfkkmyQtX/3K/qQoMboHx820u5JoKtsvf+hk94uCDiV3XZf74/OS7d65gjTIsMArsJ6gHmWmUU4
jIHOpWVtIZ/VACkDpbS1mjeAtfRyayJmEDGfBGhuTHtdH2qSoondb3x4dw29AIwmIJZB+oLEPUGi
drvu10Nk60feEuQFI4pp/hmQSVEMYNwxL7hvyr7aVjLIqgrJu3U3APqA66HPEsFcJ7AhgP6FgVxs
RrrZUDR0iV/mFizAQ/ne/fD2wnb7B6CN2qN9X3CW1P6KEvMoxFrvT0UASpW7M0h0tpxYsmN7vWsJ
dkm796kthQPA18RyUFwb+t3YtXV5UqpwEGDZYhKTQ5k5nUwmH4kRBV0yTx1VCbYfT0fhMOikW72g
xGVzRHMps4+OFXGePZqHqtkLHLFqvVI9AS7zVj7+HNZNSMI1HHRDXKUbGroZtacH3mz/QgMI9m5i
+B2IgABIwUTftbRGmthMo5iqZ6XaRNa67XUqArGBRk/FytL37Uhb7K7k4d4uBeI4a7T0QVbRcMo2
GIo9hn0MT7LOSIw73U7elJuAyD9OPFsuLwQ8c+/2PDOMMUUMJ1zzlwqRng2lAkL2OFK7/BDn/oLq
NSEP+sYnExFI+tHhn5SDFNAfWH9V2spWJCNZA2xAeuS9oQs1RQzqfPtBjHmIJCtrEkG2zrXjHw+J
G25r+u6vBWIck4R0x8jJA3LSOOo0f5XR2yuqjHXw+sDTfLQRnpOQWE9Y52qvn9f3dWjBx/5GAu2C
1ycttUDDSAA4dh47OwsADLgbduom1Dhu1pJ9vaLDSKzZWnUt+aCzizatM1q0613rqJL6TJ0kszGl
QbbYVXWfuftipIvMMxY1auq3mNs4g+bkYMqyE+3c+2gGiuXb5/u0OCJygzCT+bGmloU+y6y87T8U
u69J5KZU08lxq1BHv+Q2N017X0J0kbG3QZ8I0ZTiWO1qIzgDPWbU5wjhgjIC8RlTFBiE1gAfyCJk
CXUtJHnvWWfFVki2AkDzYE+rifovwkOz6X5oq/olQuSpEUM7+Ng3nLlxTH0U6DbTU/GekKohcXL2
tRVvrOiWeyDViEAixjirCOYZoRKbwU8xcuGdp9LWa3RYp5tctQCz69EWjbwGD6HoVp5ADxChGMma
54V1JlYYMhFos2XsnS+icz4HFJWLC++x1ucru1b6ayKM7dPR8mkVFYi8Xh5+u+7OpDvkulzJljqC
Bb2rg2vvDraLhLV9OPjr4OHxbbt1guPH8XhUtukjovETIO3Idhu6dLt9ph+85M1XOe/eT5zv5VuA
6YeTr3safqKdktefPy1kzzs7J5f+UJLz6rhF09S03Up0ctZoFQA8LOHo2qy4Nz8AI0rYl45hMoN9
dafQBxISllmiGji5WBClrad1/1aMJFnnD8Ibr4dl8Ur+IccmPFJMjsdTZXln1SxopF+0kjNxs2Ae
cenfKDCS7AMIKO87UKjcbBPW5L0kolNuS2rR4Oi/FWR4rajMsf0LsS/GyuB2wvFUEUyww75hWZhD
lmfqeTf3JZREpQ8hcZ/ICn1He4jTCzpmeMKz0FwFHwK+6DxlhoE2ttnJrxMvqsNePSOokGw0lKI9
p7S9h+NHT3KndQz4cs8f9wXmq2TLCMwVUUZzMaDgSWoDopUNramJi0Umvz174x4uu0/L/vzM13bf
rcscarPNKD3pwAIvyOnvn8Fr5hnlxpKuTmhK/A4ViSA33yZ2ePJP3uOGjJfM0X+oP4XzfdYXbOQV
54yuyqKpjVHZqtjLTt4LhegbQGvxvOAFfbwiwjgqfiTXSa6BiG09vOu/nzAHOaxQRDvd5+XWWbk6
PbbXKqgzY6jkTj2bq+Dh6VHZCp/3CfCEk0WTHcPC8EQLFKYH8b1BIkixMVGAeQLV3g/b/pIQ+tJz
rNnCBAXYwupvzIbNEyEsllU8psAySkac3kGaZxh851wfzkSgPhl2TyuDrqhGn8XdSMKM/DkpGw7T
i8f6jT6TaRPUAcvQtGFWjhQNiHMVxy3pGc7LYRPTxx/EKcjx5TnYBg6y5pw7XUiOXnPPqCY8tCyM
sGTu3F3CD30LzRzWaLiEUXcef+zzzfGo0YDXhrBk+q7OnFFExPr41/OZx2j/tt0HbX3e6AJmR54M
x0FTyfbP+HM+cd+2uVWsRW35dt6MSipjrSOdAdpox/BRCnxNnjdkOjlO+vih7iOkoKn1b/ohrs+Z
0VGss+mMCVj9CGHczD7D+K1UtGC+GTx5XoiJQQkpOGyvQUYFs8/X7oFuhVHmY/3ouYP6/JR2m1VC
9hOlDuoRoT0SXvfRV/7ixrp/I8hkxPLQNxppAsGdfXhHKRAy9GTaT7q9QoupPPusFAkIbrVn0bR+
Izu7Dd/coBztCmjuB1n0lxwKV1I3yVHefxrn3Sl5n4eeeAWRJcfr6mQZTTWmNDesARRburPdeI3N
5uvhR06tp9/oHlo1qDR9vLxUhxinbG1O2oOxMZ3EUY8cg7+sPt9YZ5QWe0E1KUjxQ2J0vBzcbgMQ
MQyGrML9fq9sC7LNbXQWif8fddglV+nqDBjNLQGVL2kxSJfOK/rZMFeRr6oRDq+4PnHnrxY8/iti
jKqqntINXS3OfEaPXXZuc6oZpBKdWH/QY064upA9u1YcRkVlQRHyopipTbTLYAfF57dtjTbH01wV
te+bfd5BsgB6QDgSfCw+g9YcEF6YpEOFDRM98zxPj5bH+9QWRqSueGPRBcwKa6yUCkbPPJRbQo+E
rDBNhGG2X9DRzAltg/OsLTRcXFNkzFAexHEYN6CooYD07q7izfo+TzxDZzJ2p56a1Ex6UChsV1tj
8dLRcY5bhDvwfHjJzuV38h+VMxlrEypapWgZrquzzW1NZGqfv/yDR9NeCatknbqCLdg84Opl5+Qb
WcbkBFYayVIMsinZHQ4YJoE/5G5Mm5BfZN/bCPW2a9/9XPOGcXgmxmRMTAJM8GTMQfj1soNL4roS
LEz+Ijhk9WvvIKrcPgt2RhMaUZ6szvd25z1hEbqiJql7tQfpnASPOpUIJhbwmOzRJul8OPQZqb6T
+S9CwO+mhkVRTUczQi4bRMV5pAp3e07p02bluaujjK4qjujyWGRMTRTEiaW2MDW7nd7TCgXiuRL9
b8YjrpSQhQJttMqMA6AlnoO34Fn+1FFDFd56sjvxBPWr/fHOpbF4SoMlCboYK5CXYK89xMfeORza
12ov2T83M2gneXrC+7g/ymRwjjqBO793jNUbwBlDSuln/PN/O2E2bRb5vTS1s77KjkRwnSSmqz2m
dgNHfbpPaqE16fqQGTvUZJqkDy0OGRoqEPHD3QyEkJBCXF+GFWY0T394KnJbt74myVijDv1eiZhp
iFkKN3kAaJC4QT/Dmgq2Zfe752SFRh7rTdjXvCLE10bCe/fMGKQo8rUqacAs1onYWH9HG8F+cpGc
bFelR9Dfi77luR6ELlno0c7ePa+f6dvbD7gmE307osXo/ukvdMpeHwVjqLA7oAoKEa+AfiidnwIi
l4206hyK7ElLPu8T43mAbGXEFIs6GGuce/wHMDYOEm5uTR424UpKifzrbR5XNPZIZthr+oF8MAzl
/R8wn+6902ccIj2I22yMVDyqP3/FPHzKhQLT9VEyVqlWcqX3e9xtBLUlvzDlfvxw7jPACRYAg3nt
tQ9TEw7iBMun+Tu3JDGwUh8DirESAWVDgfTtCkFY8xQRp7TWIsleOKozn9DNCQLSQhcB+wbYEema
vui1fhgBzfa8wzrFn+ovmh04FBbj+W8UGMenGpUGPQGgEAcn7NXtWnsUqCaQ1/snuexAfqPDmB3A
hBmBMkEWRYr6o7N6/PFDonPzJXxVXsC+LBrfiDEGJ22wpGsOt84NloEXD+afLn3Bzi4yZE59Hnct
Gmp5kHKz4t67KcbSWObYZTVWwZ7DP5camMLCtuWhfy+7kN/YYoxHFUS1J6UmKrnkgtTLw4xf8fTy
gkYnXu6RJ3dM3CQOja/XIw5wF2b2tFPtybRtrpfKkz3GPmRyHAHi2JjdxQtmjQaRJD8HB/AYof2n
X1u2b79y+xGXaRrIqGC/g2p+FbC+xeFiZOEpUgMNM1t28gBDiIfoT79DELP+5Bb8Z+W5FYr/EmMH
tyqtE/I+jjREFfbBToDaapuEAruCS2nxiQU45P9li53hKs1Rkn0/1BBdYBDJIvllzUsoLEec32gw
pmKssJdMk72vFMZ7FxA0T6xksl0LdrLimQveyTHmArA3kjl6oGWtD7aCvixX3gxO+nZsee2+yrLm
/nN0jLFASwiAx2UBFhCXNJem3h8OrVNs7Jq656enp5VFC2e/2r+1+yNQLLZ//pwSyp0zWY5Av50u
Y0AGywt8r4JgWm42T5F7G7fdyDteE+FChx+ezW90GCMSh2rbRp4PBdh1NuC/EKDNKB3ZDvkg1I62
9Dmjp5PNW0m/7Pl8o8uYFAk7TT1lBH+vl8PFcNvDdDq+zOJDudHRkvWa23ywAG3e9M3O5HVtVype
n2jneotyaA6kaqRHhNdwo17gaMHZ/NzZ95+3WUZYRQcsK3AxZeRGsRv7+p32xbKoqlTRzqqeAyA/
JAOvjWf2ZlgK2F2BLkHU34AayIiHlvlebogzT6SQSEXoh/Sb94YtujvfiTCy0bVBImAltob5dGK/
1x/xUaSXXfrncMHOLgWpHnvcrynPsCyGJN/JMqKhqrnuFdNM9tDYQTgP/teYevbODantFcCgnIZu
IZSf9y9tMUvynS7z/qh5Own9mM5G0wC/X2BJvx8f984L5WcHl4TyOzHGXRVzs2mqtNDOU0vN8ph6
2+kjSFaWzUOkWNS0fyjdOK1NrXUeNqzgOC/ohVZ+xPtt9/KHP565mKb7TojxTrs01oJ2JhSjEmR3
tot8uoshw0dMMciuxscymj/4/1YC9PFdq1mkmo3azhcWEzeZu7zpn08+CgX3AJnHB1vduqRGwAoy
lX0xVwbK3QbauIpd8ORHxLZ5DuvX0Oc9xpg3aMJaT+w2BkXk6i8HDanqi7AWSzJZtv6L2uvXwk7J
uMXfqxMmbV9ets5Ef2QJmrIp4G14v2fxqf9+s4y1UZRy6EYFvwdVJzd1sDX5qXPWSs8NC5ZuFIuO
gNuEChAaDJgbrYAH1w5pD0JCRg7WRRZI7fqoDzzzlH3J8ftOiblUtRNMK2pBaXqG+ywk1CCW28HS
oA0U5nROZBMIE8fELGn9d6rMxVrymBpDOWjnyCJjbKcrsUHqbHpEvWdGw5KR/f3k1Vvmb7LCBPBS
E43JmiEBgvNaSzrsv2uqUdPOl4sEuKUcDY9EIoGrWXaxLivbI46GTOyJtuvUs9ef44rDNO8HMJeK
jTRwE2VVO6Mf0/vAQin53K3FgPrpB/aeor82xyTBWK6UkEN58QH7zjpzyVE1CMKQgPWstsvX/8PZ
dy23jiTbfhEi4M1rFQACtCJFyr0gpL0leO/x9XdB58YMCeIQp7unZ8d0TwQT5bKyMleuhQot+67R
7bZG6hmhBlFWr5QFLtI7DkuSd7MP3GvTk5VGQtaVIw+msz+80RVnkbdlQN1rBzi4Vuff1XdNo6yz
CYEWj9YpesoWZn1ug4OPcsQ4AQoLAZ3bZWe1BAMfPAWJaJB6HXYv6ck9ehG5XNpXD3XNv4/tzRC+
aXib/dfeZMBxjH6OWoG9TZAhPvc4KusNcdAImL0Czoz8d29u1y3RttJTCLSOt+rR+mUJ/6KzTQPk
kBdFHvocYxR2O3C3ZcORvE85R+hbYkXiKcfWlNbVWFvprfbreBQHAuDO0jmbOds3difhQ1wonoPu
NgXP8Zai6iC95WhpPX8NOGsn0RbPfxJiGOvhY13tLMb+URZ7xZa+YBJT5JAE6BMeX+Ba0ivakL/Q
03p8eRPXb5ty/dc1e2th0ed2+dgZoEBoAaTc6Nm5nes+A69GDJjYuQ2f/DOvo6DTb2JzTOMcy423
kt4f77Jfro6JM7sxOBliHyW+GzUMdhmw3ZCX8Oih032LbQzmEtuf62dn/7w2iPfyW18CaACQgUoP
VhB/pwufMl56k08RocGCniH0ZoJxdvIpJWRJOq0tmbPqmmEXE1E5q18Fsyr8Jwl9Sly2boX3dFCI
1P7EqRnWRyhl+1pHfDYjGf+ZZzspKEgAFxiBCdQKg20LXYDk0Ki06Wwmqimvngtm7w1G7pEIgqkL
Q5jpBcDi/XcIv3WRq+xHn6WjsmXBnLnn8keobF7zSGzX2s7hjOzI2LlDm/r8eN7mwsQbo5P7qB9k
rlXjnDkzrF4gdjKDvwxnSJsB4YxJiXqg3I49X1hgWY5LaMy5Z/WN8cldFHmx4kUaRpzUABs/hxGr
u0+ycOqhw51DC4o58clC2nsG3X07yxNPnAtqLnZqxpwlnual6aiU48H1/91svuTAEL7zwq7/OOSP
IpFBhE/MA27pMljYq+LEOQ8Rg843HnMu8DTg6ffpMJYmM6NjDLSRtuTZWljkcR5vDgdOBfqSVKjA
QJrwjtpMrVWWgTiyc3ZVau7SffYsGoGpKCRCvXBv0MYAoofGh4Ud/btjH9mdbK4iUwPJ42G35Ozq
tdhAHYDYp5IKFhIp+nnHoqAWmWRVmqtzopsrdxUgfA48+zkyNBngzWQVUeHp8WzcJ6B/ZwPdNpgI
kDNN3aTEpp0sO7xzzl80n6hlSJovFJ++8hia0c8MWxM5W4h97nf6xObEPalN5SSeKABorfwRNtpR
ouvLEuXVfUnp1shdRjMFdyg675wzkmSxhUtPIW+bTG88Q34KV2i2UZ8Ux5CghgVaIBM3MIp8P6CR
4Id/vMPHLwG0HjJhUKrEP9zeRFreNxGfyBiu4KDgf/g6jITSQaknDjps1l63sNPus+8Tg5P5ZXOp
8OJGcs5dYVUVwNbN33qn7Aaj2O/jM1y26SM7yFsLdu/jrFu7UznwpMkSBzPunDfhz+Yt3KckNqAA
FH445mvoj2A5oAzG14v2dHyOjs/Hhb08e7L/O9HK5ISpURpxQqk651QibEkqllQGc4yfENXAYT82
dt8/Mg4W/aoQ59FkKEtNMlC1W2sVK3rMeSOunGPwlGwdoyeBAUwTFdegCQfOtCPoRx7QD/QeN2N9
Hr1czz+Pv+M+zpl8xySmhCASZC85xgGdwCrMoUhm8Fsa6r7umz+BUeXkZyMbj23eN9JObE52tOox
HDSgXOasQ3VEN7utGf05m35IzvaOtB+iQD5l0+I36/71aFmRoXx+9vrnBVHuUmQ7buWpU4WMIeDF
oJ7He2Jye2hu7pZOj0gHvSMvLpKAw7k5eG/xXqThWl21u5Yj68go8ZQULW1dfQTrgq5zjuhLXW2z
Xu36UyaZiF7oCsap8SllZEnVa8dSSdi0zy5HIK7Ybhn78SJw49AmQ9dAzYm3yzh2NDrcupVMbSuh
VXHKEafUe/hRo1vjWIPrAQWiv4+N3b3YIM093pYKVMZhdBpQxqwSp5qMTSZVtAc/XbJhVPRC7bXz
Yzv3ic5fQ+iQFGQIJaAf83ZQlR/URa4ECEiIHp/qjyZEelU+SD+fvB4ZzcVCyl9ZJBO4zyLdmp2C
BptQSZHyhFZLhpQZ5lIMyDY3ZRNBO315PMQ5xzFqseFBhj94BCC3Qwy7VkuDFLaaEdtxbCxTsNpL
+HEe/QUBmCcjnPEsvqYH1KsAq/nCsWk3NV3CF89d/TcfMgn+UjVX6jTBh+QyEfeBtpYdg6edeqyV
PxWNa5K1C7oG99nDcZ6vxj45rmHWs90QwuTLZtfp2V/T/PjYbTYbKwObXXlIcIpleui/z2VO6osR
n7kxK5C/43pOlpO0sycI5TRREiB0hU6l25XguDREAUZizpFr1Bn4qzase8gqKNWZtbZSIyp3e/9d
62jbrErNfLwP7mPvcS5whSBdCtAE+o8n1jNN9Oq6hRNViLNL0KPkUzfQW5MHp+/fFM1+ZInifHbA
MCuj6ZeH8Otk+pOACcO0ViBJxB0aTC2bJksxwF15Fz8P7VGMCcKOIB2YzmnmuF1f196FV/cAGdA4
sIXwmDFvsgjy28RkaGzIoANw3JdEeFc3wkAxwX22lviNFBiD5ixEm7PnDf3kioDOclAS/Lqcq5ck
tAiL1Aem4zIwR6+yu/wotpeuey2R3cuomlI+f+H7igjlW8PrwaAYzUCGl6D9VBTaoEdZcVNdGEgW
fTMt9TWfDqnZyjtF0CH9V/jVUrw4Rg5Txz4qvUH3T4RSzBRK4yqZA2W0xr0IpuJACyF6ExUEjFVC
hpqI0KoUjKRY5S7t8USLnyJ3IaT4DUinHwBCBQkCdtABvdNwVKo2LqNc8i5xghrekwoGfh1xXGK3
n5Wot58DmKf18mXIdlz+XmUgypDBLK98pSkFdCXIA10yY7AUmGpFa2HMbYpGynwOp/wCRUbOJax8
EjXiG01vsJIRKyaUg7iVs9VUqpldaMuv2UCHvW/XDoTWCQfx2LUnmw461P86SEScq51DXdTaYyIw
pPZ177N19cD5+/iIzrorTdBEFZCmcVdPYiuvrB2JdWTvwgTUO+QkeOOpuvZopJtghKc4QLoBPGJC
ng6iHlmhbmSndWh+Kp8WFD31ytSs1l1M78xcktC9ZsFiMr7ZwGUycdwx74mK24s4Y8OOy4g/0Oyp
VlgiFa6V57tm58eUiUj6rKZ6wliS81x0pDlVMq3FpdN171LwLXBjEPzUkMWfhsE9qlzJ0Af+pUJn
cmb3nB59YoXzbykw+7AjWXguXMpzOiOtxzioJWXQkB4lBdc3+MhkbE2iSWhwzWvLLEWH984ICWb8
hbOEuAXV6FsXG2eQ2E7b2L94NvPmmanzVAYW+1Pi6b13cpKhqTolIfNn+I7Dj4DdaQGaBViL/8cg
aA3fIWILob16VCiexMtp18lF1Rb+JeqftGccH2kbX1BmqPsjU/tg8TGLbxkZ+EFn1VX+rDQL9+7M
ywxEM6iwcOM1J7K/8c+VD/SZeCg4jwkuOQAGDS0Hmio0/S6d19Rg+k2bg1Fk25Ci3iNcZYpTl5q5
a7QqSb/cQyjtHAZhn1kGh+BUFVRaSELcB/G3Xze5lorOKwdh/LoK7boeDXxcTHDBw05LTw5Lmkp/
fK5nHsgKbgRUBASIPI3MLrf7Ii+Guq8GL74E/DaDHsYn6xh1oEM9PN05jgkX45/ZwuIE4l3SgA45
cZcQDPcJTsinQQcOxDwsKmDcNAx0kiJgGyFMLvUqgdrNk/MOiBe8q96+1nZ0Yd2Fa2XmoN7Ym54F
GcppTgB7Cfuj4boDcvLxrI6b+PbWGAcESa4xkpKhCnc7qV2ccIqrJckF7JUuyZBo//o/dKeNUdEj
K5O9wjnoqpTdIrk0ql0fu41gVhttjWS1W1ipLm6YeuHsjHthalDQIH6Log2PbtZJUgF4j4oRBC+9
OMVP5Zld9dKk28czN/N0BJfolY1x0FfHM/UFrXZy2Mjst4onbLCRz8yK3RQ9qlKPbc2tkojHFdy1
Asl6bTJ/jha7fNVU6QWxRN0byHYl4B0vDe6FWewknFura1uTY5Y1eRBJQ5lelD9tAb9D2I3nbcPg
hakO8ltZ07Ixo9R4PMCZPCsCT8S3Mjr/cSv9MlFcTWZQ50Ki+Up28SAUOCCAUN7CxG4YM2uoJ2yb
Uo9Dg30SfvJoIMhnV+HZrS3m6GpbRvrwuYDwHMldSwUcqyVSoPOQCk8sRXmrmJe6tIfSUEu78ZFt
WfeITNCi1yNODGhaPztLudL73YccJS6v8VghnJ6+h7NEaDy/bfOL5+uS9JEmO7FeeIjce1+YQA4B
GQSZx4t7DEev5itKSodxtCG/gO2bdN1zAZiBf2Jbyert5CifHi/PzLNHBcEb9ClxFfIqMhe35oCG
E3qWLfMLkqFNTRSONrZXrLx6L9ulXpy4k4TGbC0MEW/+lfMVs3TYRj90e6DxATjNGrJ3iFemtBdB
ELcx53cYbwewHSjRXKT/gRxuSbNzSqo91VYmLtw495xe2q3RiRdRupYFehNGd92Zv3yZX8FzNOjR
hgPjzLpCY4dpUGUFkpNnyaZBYz2e9Lkl1sbXBM49dMemhz4rG0fg2iq/SIOeOaTt1FXYAVWsaXry
6VdUKln62OIvE/PdLMs8ZhoEIBx4A2+XOdKEysnrHhpNutCZKeqKScIRjjfUn/ylBlVRTjQjYajD
6lFicL5Zp6QV6XACzob4m16mCSpvn3mAHC7f64jMIrQaFRAN8mgR0cGl5VP3nWS0A2SktjOw3/q0
HnadZxWxJX/xJW0YK8+MDG+TRease+0BPCRH0jkMTAFJ23QTcR3vq0MjFRdPIGwV0ah4DWLq5mYR
9lRoP/x0xTovmmeG77106kRdbJ+FbxSZJAmk/TTRwOBmCqqhxVaA8k4JwHVhN4BR8TqLpyhKYYql
dbqnbGpOTzUT/1JCPvvxIv02300W6WYUk13J5VEGLVS5uKCl3dd0BYAjZSeAlWvYlj/DF9ASKAE5
q+Q7jYj7Pqh2EJicsnJ6qqhWGdBwWPPsqtd7WQ8qq01W2vAUsVuRMdLMLBzqnSThkD4pH/5JyAxf
eHVbKEqisNwb7kH8UzmGkm6hkei8dsymWAnyWtaOCh5133mwKmKd8V9CbVWGh5AzB8ZyQpOXaLFP
8ebO9n2QGWGTU9EjwwqNEh5+xVszEglkKsD8tswNtjC5hvbtk/dVe3qu8Ujl4O+nFthXT1qYzvve
zsmmGO/DK0/qV6UgF6pYXPh1YO+Yt0O9inMSIZe2YnWQd3pERmhLhu+MRgZer0ayKla+uVT+l8Zl
my6rjKYBRJcgQuF+XwNX35E3jAdiMrW4CIf2R/mT7vN9ZXsmBxII9xxvzQRaM4eeDma4d4myk1bB
niUbpOcvEXmlYLuEJBELDTL0GrL0JQSKz5JWvOkfgoXX40wKUuWuv3TyMOqLVAhLRikurFLSpPwZ
27Xl5+QkrbCqoekt2buPfm7tTdLLedYJQuFiZrhDYZao1wgElW3Qgqi6Zzq2Y3J78RBZ0ape8MAz
ZZoby9NypJCwcgyfgb1xDF/cTSOdhndx16q0LIlcvw+9jbgj1YNwnUrYGvzz46POz9x61zMtTI56
G8oOtj9mWrN46ru0Q9IZaKA3FyeB+CZqcrpgp5uESu8OLdepkW4EewSnPP6O/2VvyiCTRTMYiPkm
KyChEtrG8fgdm/xTPpa02yR6MZi8jNfnBseFHfUeIztLSP3DvmZPXa7nSLTsq79sQLU/ihXHMZHW
+SptjCAkDmFKouWUAbNRbY67Jjy0Z4ZbtcPWoZUe683e5Un9FRwbOJF1qDvKwphmwnesrSIAUwA0
xahSfXvuubaPtFjxy0vf6l6H4PFnFGRXk8iq+S3L5jTImX2h/ONXM6wihkJOAdLvyC3cWlXZJpZ8
ycFeFg0nIvVL13lE+fA2bvMsLzG6zlSbRmsK0tQqHs3Kr++79ikiD0gOE5QXD9md8tureFOudkX6
CmCQmFlD8EdqfFIJKx+KBTVNIn4hopg9ulcfMMnFBV7ttWwalhcxtCOARBF221Voq+WmW/ASM2m/
27FOvJI8JIUnqBgru94xh+A8mOznAdRBMo2tamxlQ8avGtv26WsNKp/YxluNRDShlfGZkdz8iWwL
ygm4qqhrLr2qZl4ENwsxOUDoGBT6WBw/LrS5zIoDkcjd6fEpvSeMwk2mIL2IBwF6U+5OqZzISHtW
7u+ODsr3XDpHkiUd4hD8q8pF7jd5vWIyUwGTEAPExC6vkKc1qu69Ay9iv2L9w+MPmsnYjB+k4E2H
z0HFZsz0XW8/1Y36RsbqK7jCa2/fmS3iPkRNFTRAme0ACR+JpaoGEA9hnKeISn+jdbIE4Jzbg3ha
gpURrJuIpCePZ6CV5SyXKuxBcPbXuel4L0P6xykBMHC6hXfKnC300SqKMsoFi9PcZZ6FYdvKXnUB
Hrv6g0CGQYYbyULUH5D5Xpje0UNNIwZ1RKYCpKIgqJ28AT2lbLp0yKuL0G5U7k39YcA5rCgg/yGh
uxKkkqqukZfhmg8X0itz70Hu2vTkXHNyFmd+klWX4g/3FQoCFXpdlGhaqSCP8mlJalFPn2Vp1e1L
0acJUAZpsVGXHtozJWAgwq6mYHLo06RNIWpcVhcoC9vn4FmCm3tXVs8qksUHRecXjtisQ722NznH
jZi5GcvBnsOuITYY8rscGrNZgIrLsWpttaZcSFiOKo2lnLVmwZvORl4aJ4y4+98LZLLimjA4KVPV
1aWOUVDJNploiDl1ul1WSUahBbTk0AaQE0c+L+y18Zene+3a8mTB+6SWuRItRpegbEmdIChWYhoP
hsuiEvgdlvpQfSb5n7h/LusNr9lu/xpXtHt//Bn3DDBjKRARsgCfwrLCb8B05VFCzuukSMEE9AiC
n8CCLup8QvNdHxDtkn38qPujhBqOb3L0ItnxRjUCoyalJdn80hEYR3w3IyizicgEj6yV4+m8+hQv
9GshT+HSm/Cj3zW5gTSjOmZG+hZimsMnk25C0VY86r9xB7XV08x6PBm/0d/dF4B1FAkCFbe7MlkT
fpRd58u4vHBvqSE9tUgIVnxERNZg/Q3eKYA4lSvghcvO7DfgFlk5EUrywXeF19a6KFAH898guLvz
XCp1VPFXgA827fHxV855ROT0/vORkxOaOTmvBRKmqUhJn1Mft2u8yTOUaV2KqPGxsfvWqnF/oECP
5hQW23Wa95W4GPqmZYErkIIgSyb2gH4BPDT1/i0897ZnIPW3UK+aPRlXJif7oFaSEOxVZXmpQmQT
8XD1nH0S6IGy8BiYKSDejm18LFxtuKIOUmiP/45NA9VItq3RFifoyNob6IuwwVy6FUB0FhkJKKUf
z+vsIo6I3t+WdhBD3pqOkqhRsropL+qaO7RuRIsBVoL6ECkLF+h4Gd/t6StLk/iYG9pMizxYqhIQ
ybcJI5lumb8+Hs5MGWecyv+OZ7JmrhBwjQgytQtSahfmS/4JcisBhkPYyglhU9vblc5CMnEmAgRX
vchxMqdJPHQ5bqewbn1XVBoJ9NSVZwTwjWH2LgkLe+T3QTqZvhsrE5dQO53qgySrvLTrnopG/Z2P
XNiZXlu5UenRk7sRvjok5TjKmg318adAW7sxWLtDH2y3D5+XEPIzWwe7BoS+Y7VMRQ/e7bi1QkLm
NmDKS9S++gqktptjg7ZU3xTwhm6b7t9M85W5yf5pfS/KB8YpL3nyXacQV1G/stBfOA6zaymiIWhc
Thk6K7djQgQeDBWkeS+1RkPnJxbQTREuAYLnjHCqipuF5ZDgn8qEZVxXM30Q1BfXMVwRirkVyM6X
2spmNwxgP2jnQvmFV6d3CFPIIoNIsb4UemR3OqeL3x44SAe0pRZokzRU26exrR5CG09G7wSWcdAb
UuEAaIUhWrxekJ/HZ3MG+QOIP/L8LFINqPJO82Ba66hanqb1hUtIvsov3Bdb666h0dKskONSKJLS
aDgWWdB46NJ2g8YrxRTppkFjWEfyTbR00c/t4OsPmqy2Eg5anYhJfVG4ky/TNNow7doPfV0NiCu6
BHA0pDPMWCW80K6HN34lQ2zjRe4XXOPcBQABIw1tcSiAyHcPmY7rCrVpivqyiVFoB3eY3RwGSzn1
hx7d0EiuR0ZMmq2erbldsXCNz/jlG9vjbr26fBwhV5uQxap0KKoP3K7q0oW7eyae4iGZNALdoF6i
KBOf3A9imcVDXV+EGECzbldlG6e2ovJJdMyFLTY6gWsvqY04HPQwosYBFB/+x+1g/IZTlVp024vb
6tUb4EyAZK0ArEhA/rhDI2e/dcFGo9JWt1BYfGz8Lu+E+oOIvg0gk4AiVZUpanXoUnHIorw5p4H9
NuCIVV/OAWTf7TZduA2mG/fXkowqIURZkAOaqnw2Ue2kUcDX5zoifBuvs5bdeQGUxLzqGPQ2kLML
EzvdJP9jEASNI2wGzXuT20f2WT6oCrU+MzzywegbbMRywb/Pmhhx4yi9A5MzBeVASjxKQs1vzlGM
Si/vofnlHzr330Gg+RDwI0lDIXzyxJM1j0liv2jO3CCbjPaUCyFx3XxhHHdlh9EMICRYmrHPkdWE
2z1YyzXXDKOZQpdXxVZdqWt13b6oa9fi9ERnDMXwoWmT2xzVVqmd7Wvbs3jSwt8tbMjpRTN+CdBy
IiuiLAbW78mAuUEtBwRLzRmFFt/Ci0oFHQGJGcglbTzWYrd8atdf6aZE9eOfm1Y15GUgYoHEDL5j
MglsFKiFFnZnGZUE3+h3KdThg319CsVnqTyLtd3wO5l/khIj2INpb8H+1OVg5JDSgV1ewCUO7aKJ
eS3z8iDNu7PvezRngHtUL6hGlaJdKgsvV2Fcz1ufM9oS0NgBHAfwoZP1VluRaV23hi2FJbhateAo
NjsRxToGPc3w56h+KU2sB3jBycoqFj3aVH+d0pCFgvTFq1euw+ylLTcRet2FTcit0sRwApJVVObW
gOE+c9VaTg0uBNoxF5funnuXefv5k5WSCqdlCgVTVSk2jx5YjqDi555C7ScKiSaQSKPRx7/ZHRxA
tSLAFNigk43pe6ITel7TnUNVr0qrNIR6k22aNS8a2WvKPffgSdLsJtxL7zXQgf/GOlRm8LhGJKJN
A1f0+lcKO1TduS5OYlfTAv3HvUNwnIkD2KPAET6zErVAHsZmAoNLadq+cGq38B3jxN7uGw290LgS
4SUQbYqTPSoDMYOHZcee2SxkaMaLMWLNPllwAuPr48YKEBwAWoPxn0WfCKqQtyeBcUMhUxiVPQeD
KRqxl+l+VxKPOT2e1LteXZy2GzuTmxfbyAl9lOjP3UF7TgtSrju7pCgHn52typDCJc063m7fW7vf
eGufW/Dtdwf+17yCixdAqjFlejvMRmmgrJfCvLR1u11RAmDLoZjIjXDcwXg81rvi4e9YRcSw8K6S
CPzmrbG+lju8RWCMy845Zym5VSZGLECFKSB+qdBqyCwPEsplnO2Cuv708/IT6lc06Ff5kpOfXV+g
JmUZ2wjP+MlREoYwSbnxW7oC1MVdtBqCXcE8hcLiqO+CDkwxwJGCzKPLDs59MsWDlIsom/rcuf1B
iCj2x+QsJlRlTvGJH+v7Ht4wRa+79QGMCiL3UrogaU3bzfBPkY3j9KMbCQAaHgkLcArcTn8ThVE9
hBF37uONVjOg/28U4NyrP0HxxLdLeKy7zORoDrOrojEEWgPy3VWW9knYOQoLskFwopCXzdvI9Haw
z3YDeurta60D8E2ePTRSWseXx1ttbnWvbU/mPBZKXnM9nN6o29flS7HJAfyvhtVjK3cYvd8hqhKg
bQjwxjrT7YzWQey3lZJw5x3G9gbc6wpvHUjcETOlKxD+r1YhWKLtM0dCYyBgtLsIBv7+HDvve/Kz
SCN093j9nw9CHAVmH6z0FCHVKE4Q5bLDnvUGtMopPX/sPt7ediEdaG22q1yP9sVqYz0/7/dHMG69
Pp6Pu+LDaB7+Esqkmgr5w7vO2RaA5C4subNSGuUl7uCZ5YIKyMEHSQ7JQ4HwiCKPzfAeK8lae1ow
P67q1GcrQOXhYgRh2x0PV9w3LsLLgjsLSGtGgHgXVuFFwCwdteaja2M0K186XjIqCYKFoS605zwe
1dAef8boOe6+Aq1QPHycIAIccLspFLQmhZ7YcWdeNtPIyFtUtj+zFz40m/biI6B5bO63LD+1Bzg+
XBnaKFHRm3iyopbUMgs57iyn+5CDEuoKVFI0bzbQiK9adAEMkiVEeueYmqOX2SV4EaF6J4erTj4L
MZHdrSzRDgJEwWCwDYVGXFx8Ad8V2Wm3G8qE9LGRLYn/3dWNxq2CABOLBYeENzx/O0t9V4Hdo8DR
QbzgvQ0bH4Ux0eLAsvX8AzbEx3M0szEUVAOBTR4VgO9IVIB9CyMGurRn4Q3odPBQfz/+/Zklv/n9
yRIMspsngl+BR/0vUiAS+nXtZqNKK+uxmZnL+trMNCbRUF4Jmh7D+MA7RO/1euH8LkzTFFwTK72b
5wx+n9MdXdtx748//65YhzW/+f7JmldS37Byg98fOSIV/Lfdi+vGJp5P0wVbMxfAjanJ40IT2kzJ
NJhydl++Ie2C4+OxLE3VGKReZX8y35GEfvx9/sczUa9f7LVZMjD+/1cG/D6sa2ncUiFBTxoZtipa
jvR6i977n5F7YJkZbmET/9K2XlkcHC9pgV8TIUFUQulNIweO4BUGgMgf4OmM3uz21s8SkGomOLpZ
p3HLXxlFm6JQxDGGCQELmTKflnr6+3il5i4l+BikmJAixKtp+s4MGbkMu1FAa8fukmeOpuuG1E8B
hOQ27ULla+aA3pia7IrA9ztFTHrIub2HG8UQfcJvlshWl2xMNobWIGPhCbDB5rSkxNvXSxM2XlCT
C0XFCwuPAnS/4F0+OTtepLAVE3Hj1gOqjgI4sAJNbU+W7Ny9oMc2sis7k9mCGgQvMrhGzy5K1+Kn
7drCKnwCjHa/xPQw/tKjEU3mjAkzp0h8jAiM/M7Cc3R2Pa5GMYkB8UyS0jDAb8clAT623S7mhJbm
aXJGxFQqsnLUVDpD2/UE+LhoCugtSE5Lh3HGA9wsyHhYrw6jDGh7MXgwtHFP5ldIBaPVF4KjmfN+
Y2L8hCsTroSOhYABv7+83rkbR2+M1mYXrskZ339tYwqyCsCQKgegQzz7p3oVvWj6kjTnrAGE2KAb
QoytTMNcJXB5B+AqhBOE012Anx97rKWfnzyToVuUpWKMny9/gqd0NfSQR39sYS76Av7svyOY3MSq
w/GVAwcwNu2nBLvq1JHvtbZ6tqKFBV8azMSZKH2aNB2ynWdd6s22pul5YSizpwMis6g+oifkLlET
hbHX1Bw47cHjmhKffJc6v6jtNnMbjwnw/xiZLEmV9HkTtTDi6Zmh/eNU4ugIr359shqskkt5X+PX
U7yUeWqCckeCUNVSFHxX5Ef8dWNnshZu4DdhmYDjXYcy8PElsSWTs7h2kRB51o9cjWfi2NtBaOG0
MJ4xdomhCn/OVvrCss+63SsbE5eO9WBTP8BYXl6Qmgf6A/EK9Lwrl/Db4/G4BFe9w/dN527c51eO
S5P9yulwu599y94pJ3p5hk7S5m2vby8/j4c26yKvRjZx9+mQFa0faggtj5Ep2tsBPG5Lw1mavYmn
F70wDdQKownskvjb9c/x8RjmQv2brTbx8z1akyGli+XZbdx9Yp/PpwqcD2TBzPxG00CABnpIHlj8
20UZQjUpKkka1UkTdEh+oznmki4x7c0Z4SRkznDJg1luirBrwDQSqKkHcl2qrnqDw8sITACkWIgj
5hzltZnpocnQZdbXUEVQV76Ft/rKXQAfz+2rawOTE+OUrsJUAwwACfOTX/i3P8G6XzqWc9742sjk
mDhpW/UdCyNsBE3GkgjH1JYP3NrVSyv9F/f8ta3JQQly8B3JHWzxK27rWKm9FM7PLwnqgArqYUBf
TLw+uI/A7NxB42PQ0EtKRDsYEBMtnJS57QXyCwkZRGRwtN8WvSvHUslNEBaOIOAF9CboxWuyQTaG
ZhQ5UXixDaRRX/6NReRcVODPkYSf5vwH1u2rFNIKZ5+kO+Ku027VrZs9tYA+PEr6X8asaXdYWq07
HYzRg4Kt5z9mJ1ujT53AYQJVgB6FLrEkeE7Q/gaGO/3nCI63nx90H+I/paUCnyqB12wpuv3Nxk5f
AdcfMNkvLHRRGyXFB2CmBxNX4MtLpYc7xSBPT6cTt3/+8QzP+LH+Pp5vfry+7+yOMBW0646dJ5OT
nTROG7NZMF6HsIz+yvgigzc3Az3zek8NDsvtnAPU7IAjJoujnnvN/QJV/r/1ybGXGt4PKh7WX15g
fWNyIXVs2XZX72u0yj2D99bXk9USyG021rg2O1ltKFtwlVzCrANqMPVvsoZo6aji8nhuZw/P1dRO
lrTzM5F1C1hhZf0wMpF2BM9IzlsIYmdzCNejmdyXSlnVTNTATrkGL2JKdu2p3kmRDnzV8e+CDxXn
LudrY5NbLazCipEiGBN3Y6KsjYhgOU/a6QssYx+tEbw6OsL1seu7w4ibTSw/pdzIw5xRP4OQU0WY
p+QbNKCu/vyzvnxeUGr4f6Rd127kurL9IgGKpPSq0MGWs8cTXoQJtiQqUFQWv/4uzgXucasbLcy5
2HtjgDG2S0zFYtWqtTYuXkeFimd7GjVYlIJR4HHIyjX2yUScwp3+N8T79q08UiSpqO/uFSfofFBL
8Xo82o+LARi6HhRV5P/+XYCwHFLA7aGJekAuu5BFLrb/zeHPh0popbs6+Gj2Hx9/Nn3eZeeD5D9g
DQ5QHWsgjmWmJV8qJIG6yHxq4hmCOK98n+2yr+1x1+07Pz0mv+u9FdzkD+BYDHmItu3j9c16hsX+
6wE/fcRqF7G54oUs8RHWQxlbaGgtX6q74ot3J2At3WW34nGLXlH5lrN1AlABlUd0vOGJdBohiYm2
ViMkUrrN2ASKHCpAINVsHMOL4Z5lWDpiMEhSgRLw1EwzuRyNfALqUd/QAHuUx8kGRCMEwCra2HkX
A/HPplaOxZw0i1SU26+Aqcmj87U+ZoEh9t6PD8oAxDR9UO18uLs0JBv0R5fip8+GV75mdEHKasnG
fm3jPMLpCwiaBrYc2jkYDlpRuKRMANQ8HXio1Rut7VgO/BGVr00nfGf5yvqXhe2F7ey/ziXgyUbr
2/VWyerC0NAyhCo4QHj4cw3frWd7YWM/6q+3nhN1++Q3qIP4wxZL94Wb6MTKyq+Vdt+MJt5tr8z5
SH9qQzBC6UXuyvnP8qcHZQXNNqtM51cvTrvqRwFzseOYdHXiimosqYXn6GsDyZGktHaefOsy1NvR
cpfWQTO2LwBcd3aQOF8yc7dx3s8HfGp9NeCmF8MsRmN61cdQogNC9NYu4bnf2MemtwNCD21h3oKW
acPu+QUCu64DOjMLjIy6vQo4pnIZ3MXlgCYtu3K80WjnSy6B3Gwiu7jPlo/W27EUFGLzreNAt8Oj
z4Dz7nseJOOffti4zy6EAvgcEAGqrmJgWf/eJZ8iXDtNTVp47fxKf3f2k2yfhDxw7cf4QUZQL7zg
Dh0OWxSRF9zEqdHVHOQ24l7DBjxL0/vINbqoHfxxjgWFQCU7LMs3rQdV0NHl0y8eLuxhMkBNqOW+
rH8u9l1ff9lYE3Uhnjri0+9ZeUhdjFOO3T+/ShEu9S0tcDHyiNRo+HxKjcfFNxkPN7FSf2PLc7Mg
qgGFAlJM6/ZLWU5cGOM0v+o3ZhpQ+5l28z41nX3X/GDud4vuBKnuWQle/hcPPYkzv2u6YyGP1nhn
lUElHmdj8vvs1Vr2xH5wc7ERWqlxX/vA1TqNGdraOh0oQDZZ3xpPy/b5kN1qtSk3TuNZMzDQsdiG
/5mK1QrQYsk0UHrOr2n7ViQvFJzPyIKiF79odhp5pWggXEIL4CdMQXXTisBM7rTumRlPbflimDs9
/b6xJy55JwooH5omUAxH09rprenksnGt1JhfvTJ356iumiJI7cL+6S2u3NWOeO+BD39oHZFEujHf
agxISZSxf06lW20kIdU8r9eB2qpnDtsEIL+Vp2SeNtesk/NrWdRYbae2jy70dTZ8wflF49ifraw8
IhrDytwqMWLnG5v2Y3I7Gb5uAdz6U5u+bczupZ31yda6DEBYa1VaB1uFFmvVd7d6l8kP8sOs49wK
UjRcZ8WB3fP5xVzugbVyNoZ64c2AsSJhhLAICibo0Dxd3Sx3hSVrZ34NQUVlyLAaI99rfefI7hbf
dndv18d74Zl5am91kmpS0xxHYH6192X/AoqkEW5uh3i63gPGv58Oyy/8d8ghUrNAHafch1tltgtQ
lNNPWG3oEfNBOsecX139e+k+9Lrwkf6PODtAkGFitxTCkJORPwxFH7b8O+l/LpApkvUR+RFQ2EKq
6Z2LiFQ7e77tGzTjy2dZ74vOuXe15NC5U9Boj10vjj0QvpM9BctGAffC/sSliTQMAIqojvzt3/90
VbVDJexFExMQRFrklJU/O/UuebRFsh/y4p7W9sYuvbBJTwyqD/pk0EWVhjEyTK9sMe5nozuKCvJN
w1bs6qmD9el4o5MJfR0uwR9wOKo9/tTOoGgv0qGTcetwbQyItZTojqlH+1eZlE0fOkyrrfsZYpTl
LUOP1bNnZa63L0ZS0juecLRbua3lSt/2IEGIiGkmf6y+cZoocWj+w3WY8coT3QAd1uz14JboBvve
mqZiCIVmiOeqrdGF3Tfce+NzZn3whYvfTm/KBwDei9e6MNunsl+0qEwTqPDY1GpeRnMeLX+weMnD
Rg7TM1uG6gG9c2AeZdTThmi0JvHbrHnxq1qS/JUlWVn7Tt3wp6SQdhk00iF3VqOLLFpGkGEEos2z
b1lhYmMmI9AOoHuYlp0pu9HbA7tZgvB35EX+avM6475Vestda7eavctyU7sBdsz6RRKmg1ub95YO
3uC8fBorTdb3da5BLEnqS9pHGRLfYNKoJu011fPim6Qj/zHRjh6ZLpZvuKuL0h+bCkTD1qIBJZdj
iFXYVXwEwSxaVPKohKjcSyrMUUcPNZozw8oxBAv6vkb8WGZ9V/liMMkXMI7OQ9TVjAOIjQ7Pn1nO
neIwzAvaWpIBXNFto0GTbBxI3oWp09I2KgTzEh+0X9P3vE65PA6YPOI74wSBomVOqy2Qsb06Vmr3
oR1bCcRCVR0soeoi/LTLc5NlnTnNUwxG73oOjGXkHcoBZMp2uvSmMkxwsz0PLQeNXVV6+UvPe5pH
XWVBunkcONbCEN4IkZnFqH4mTTl7Pi3AempCyQfwYQMspJgVxyah2RB3jErQQhdBQ/IKaMyC9ndu
QZHdzBe46yCxqOLbQsR0B/rFKmobKX4PiWxF6Bmyf9eatC7CenTzFDxnieNEWtsbr2U2dHvSTcN7
y41BOxhDWQ07UE6087732gHBQ1nOtQ+8MX2eu0nXQ21xUtD9z3KBgr3TpbLxQetIQf/Qtu6y8T5V
R3h1xNEGhzqI6uQCCeLqvmHL2GQ1WaZ4Ik3QT3tiZbtRvGvlFjR+fbOp5QRhD1LHBsg+bWudTHE1
lHQHPZ1jl6XGs9TI7HteR3agMtMRxQiAx4e5Z76oXaSDwOIVDgnVdpwuAs23Hhh5bcG2WldWAczf
j1LdQ+iPRGs9muZO99hszQXp7WqOLdRRAotCcLIk5OP6Jbt6WcEIciiYXjQso1kOnHIrI8PQ8SG3
ZUyos4Nwb5DR/mboCPJ0yzsEpTeC40vmVBcQnDfxqLnuuJCSjDaXqR5zINkfhsSGwFODHVy1y/jI
K0kDK5/16PoYz/cR2G9VQQ1vZrTKra+K0u3o1M2ajPOGeZEzDNWha/lwg8CThxztWxvP1dUV+HdO
Qc9OwKOFMv2ZjOLYzRyLmulxxnIapKnd3HmjNgIvMGobKYhzP6SIfcGTAUeNvi59FSLRCank1mR6
rDvJcnRI/dPs3Wk/5yAKsRMp72ti9EFpaGJ3fU4vHBlF2o/eZQhJqzqPShV88oC6BlU9bloynmcR
eMKMdHc8TIP3BA6DYLHBzjq/jj1w2tYx5+jCyCWE4ppkC7a4roGoyVZE0aiJAp+CisTqO/A66ryx
r40YYhJ6MHIwivh0IiPEXWoQdkDnEhISLQngLyFnIHPkDNmIVt58KPC/zKlfTeO7yKkdDEZf31aD
rt3pupRf+qkDXUBWtSHKZuWxbmfvUIuseQF0oveXekl2dcXEvZvy/uX65J6ffIxJEZZZHkIbNMuu
5rbJzaYzBz225uW+McXXvrHsf9+kBHvHw7ThIY2S4KmNZslbCCXJOZZp39+Z0D8LsZ/zX9QcvMP1
4ZyfB2AUkbUygFRG/u9v0/OnrVJZY84zqzFjXgjb95x+OXSVrAJ77ueN83DJFDK2SPuC7Q03xnrm
asLZjBAiRtqPTEGX7AGSvz6a88ATU6bqfuhfV30BK7dMbS9Tr3IrbvVc3Jp9h+bi0SHPNXo0bhEW
AIk+EFC3ziQNPLmMm+g5FVucXovqA9DIqf4F79Yqbdt6ZetYqK/GxrxzimnxEw/qJMUvzbZDb4k6
UDDZEmxF+rQbUx7Uy/H6BKzTXzhy+ACICiD9jjS8R1d3hlu5llcRNQN2FQ5zGkGAOSh1cUNt+Wbo
X4QhjjW1Yqa5D/rU+WPebXj0C8uM+AuJBtinSs7+dPOKAfaX0YDb49X4pTVsfsNo6dogZkmQT74+
3gsLrqIDNHaq42L9Tcx92r6TRVnP7F6PK91qOQJ1CY260bZ3tOimt0nLk6gzx2JXU1RCLYkk2HX7
59cXmsgtC3GEEnhCP8TpYN1s1hLsJh0M2YZ36yz5GGGXdwhsSfmjrrV/7ClXy2v+pZ8yUEx3wTVy
ai8xNF0Kz9HjvGbkQI26vkkTt9y5qTk+lkVS3WvJhMwZp2KrFKKGstraKEigdd5GyUAx3J6aNsvE
ndwRQy3NLEi497Sw5Y0rYtphQk+d95Tx7LVjYEKwt3LM5zcplhaFAjwq1YW2vklB3ZLNLrjqYqHX
KihA5vg7Z7FNCh/A+yDv9tdXdV0XUdN8YlDt8U/bysoTdL8MMOiJydfE98Itdp1VPUD10weN4E2e
5Te1gADERI0N2xeOD3iTkMHBOBE66MrDfDKNljkrI5owY1K5VWgWqYF65lhhVzvFhqnzq8xW+TFw
BShAiL4WKFvQdo0mj9qMdxDq2Qgm1wlQNYWff/n6Dssb9F/i3W/GM+d4ivv1PNy4NbmTSflHz7v7
Hk20WiGOjcifJ5lF5q9pGr8yrwOnmRYlBbrWdDQEsA9TgPh4Io/Xl/jCwUV+CEpB4PNHssJaeSl3
IbRhc2/GjoVOb8KDXPxg9RQUIOa6bkm5/NW5ObG02kuDTKuknmCJZlGjgZgKBfOsvP1y3crWeFan
E/BEAgnLyYyLYgz18a4n/S5xjo23pYB20RCy2/DwKB5CEuF0f5JGeN2ctGZcd9791P5gfbNzJwdd
vP+WHfu7gXCBQocGHDzIkq3ChV7YMxsW14yH6t1x3isPNYx5DPMssqwpkv1Gu/ulw4D3JR50ABqg
DWHlWb2Egh7KTq3YYX19SGn1BcHEFqf8hesZ6lAYFBg0QKIHKbvT2TPQH2KkZWHEVpekweQO07Er
jVT6LTEHn+eOjAiUvg6tq3SBoMYdLYhFQXns9V88m44bc3w+aFRglTsHtAKX5zqY7TPNHrO20OOu
M6U/drLbo2ZahNf35rlLg5o2tEDwxIN6AbhATwddFBRX6DwbcTWyoyTJXd8Px5RshJfnlwSiWPhL
C3ojSE2sCZv6pdIKPZNGXJgg4oNCt2gcJPTkLeTzfoIG78na4rw9Pwqo8kLhEaoM0ASBEz0dV2V7
kzei3BLbdS2fDCgGhEWdkBuXDDLWJrJFSXVhtQAmsRDdoWSPUa6Ono4LweqRGI3tAtwgLeQ6HpYS
NYcNh3VuBghERNHATKNEjxU7HVaptcWYdbMdZ3YFYNyMhAsfKnfjgjjfFLCiSFrhQhRHzuokSFrV
ydxbduzOiYjxsgPRFGLKJ9F1W6jHcw+MDQZrSMMR9GWtg6auMmTOSubEWtOzvdNUuFD0Wj9UpWnt
gUVY3jJt2LpcL41PtYDiGkQqHOxrp7OIXvSkqnnvxHlrow03GxiDbDLSwLZvdzx1/otFQ1YDndiq
jQpvj1NzvF6GRk7CiWUlUN0Y5bAbun6LYejSoJTqDl6KeM4DXXlqxWuKUQo0qsQ0rVEvefAK0OUw
c8NfXFovPK7B1IJNbppr5obKBp2q2Vckzt0cihSjXR5JaU0HN+HZweuRsQcbVhr9q5MCBAYRAUR4
EWKipfx0aNwm8+gNthMXpBlDN8sAVyimxl8Mr98wdSG8VLbAXYrRKT6a1WJZi1O0duI5sXBpuefV
ot2CVokciNEO8UDb9Fgj/3tYNGIF9mSy22pejE3wjzphp4EJZGl18M7ZyDOC6m51AvN5TPUxqUns
6TWC9vmmt9PIrr+TEjSMhs8N0HUTlBd8q3qhmzH9ha2kmMbAwAVGDKQF1M8/xblN6+lpInUnzgqK
bvAum0M7g8QdQuNmY74vmsJT2ATOCQhCb2UqnTWqDYNLYpeApeHWsbp5emRLXppg/xln69+K2whc
oA2EfDXqsFCqpWtQVVWWmbChahFrHLLebUm792ZO9I3g/XxQygrubQegG0QTq4Cvk0SDd9VJbLZu
+9McPWtXWqhJ+XnRbYFqzm+E/1U7MkHEAxe6Zs3nFAjRUgPZqNdnE4hrrW6CmifEje2NS+GiIXCk
WCo1C3mA1SE0hOvU3YiVwjVav5UJrQ66pjcblIJrGhy1QooRF/vvL0zIXeFJO4aiDCd5Ejupx795
TeX5YK7XHtqpHW+GydFv01kaN/WsLRGDiMGuYHq176pqeBZGebQZKwO9SKDRzVCrdbXR/qEDR/uV
NUvzQLOJhGPbF38o6n8bbv7CqkOSFf3FWAqw6K3FNenU4mWed0lMqzQJeIpsJ6mcF6fc7K04f+7j
cP4VpwTuFs/+VTw80BllUsdM4h7XF0SI9Cz7RnBXg9+21vLfghPxCi1eAakiMmaQLS0m/jYWjrE1
5DWQVa0WQkcEqtgRQAyuay28NEHGyDI3TlzGwobp82urZV4fummxE4wmhxFS7mFRIeBqQZMV9Uty
n1de+zBlU3FXFu6b3TLrtoTj33hFXlgOhC+odKPZGxt2Ld+nG8Po9UPqxu5AlleSonTIq7R5ksiF
bByN80sRjy1IhkIKGoAZdIOe+st+UEmouinuJq8KSPXbQvNZO6BpGoKc/6qghin30MIOviuKFzLY
7dXHfHLOi5V2g8NpdcfdewIYiSFBirbx4DqfO1URQPIOSW74qXWuFkNB8asANz5gK2ABmY0/Nij5
ApIipXT9aj+L09FXjvIhempwbkDIsXKVVuHVVpby8i7BZfpQFrnKjGY0KBOH3eDojLvr9tT1fXKx
4v2IgpZ6HaN4B192OnuZEn4fRM/v6kq3XxZkQcLRHkCrkE1ABfVOMNm9DI3M8p5Nfa43rCsfubaO
wB1pYPgHFA9Wox1E0lttP/K7sUjtO1aDWasx53nfZf17oWX5A8/0Nsi8wni5PuyzHYph2wh0FcQM
GX668hjWUFmprDx+BxiqJ33LSiEJpyVJClJ80NfMu0r27Ttr5uVfTyEMw0Hh2sUrDGWZleEcCitj
bWTN3SBrgEEQUUbYTrnvllO/ceueh27KFiiBgXeFBwbE/3RtmVODIdACZZgjpiSs28aL+xlhmsEN
41FmevbhonPjJulnwBxpmpuPhjfXh+szvcabIqbAVyhpD9T4lGzj6nxObpoBbtA0d9JoyYutAVui
O7NCGFBIR5uQdGPTUu90MMa+VM7gTH4O1rqnhfelL72C3KDng+76xPtlprLeSQ98G6SFsFzRNz+v
f+vZMf/7qSgIoC6iEFmrWLfJR8dr8ra5KxJmRyUUzmtE2fumdq1f1y2dBQ+wBD+MYiMAqCiJqxvt
k9NCVaYwiAZApfSMPBRkBFmyPlfBdSvq+JweL8R2QK2D5AO9CyidnVrJ3S4RORF4hDtJX4RirE0k
Z1tSPfWdzqaA1L0zH6/bPJ9DUImA2EwFsCrhsPL9eIsvJU41iYUtU/lSiwKqRTVAQOKhmTmE4f7V
nI2qrY6dhfN8ziHnDNYk+6F042IagIaiKKq6d6AY1x0/17O0+2cwhcKI4UQpuUfcYussVGO3ndAW
l8apWUBIL9FdNu5qMMGmG5H5+TyC/UnRdYEaSIHDV4cXW0a2RZ278QyKqAB9O1nuA89VvExJ5myx
lJ9vx1Njq1sAubXMqcERFg+A3/h4UYEwd2buP3t7PN2AtAOWCeAYoMxPt6Pb8UxWo0bjXIzm3pIt
dMKxi0Y/t9F5ME2QCSFOj2bo1iLFBgbo3OEjDEUuCoUZBXT42wb16cB1CVvaycm8WLpz2ABfm885
ivfdqxyNvdBer+/KC/MJbCt49sDej27vdRYx7Rc+MUSI8SDKhfqLo5da0Luk8DbChbNdAho1vHHA
yQsQu0oZnU6p7QoDb5CGxzopDjnFfW0OhhZ55lZZa8vQ6qYmwrWS2uFQcyQjdFQ++PREm3zjrjib
NowGL0TdAXkpsvZ/m6k+LVKSLF2WJzMHqqdnO8b5a60P1Ubu9aKRv2gopLTRIa9+/slIm2mllrjQ
pRzGHGhDJx3yez2t63rD+V60AzJkrA06zMw1u6XjlUgZeS6P5zRPjlMFXSeUfbcoqNf7Grc69jTC
GGCu0NCyLsFlfeUqnjvnlixBgw7WYWB+wqKWLvs5/UfXDltA0VHAFZQAAJpETmduIgt1GsD+bkv9
0e3nQIS078PrJ2fNXK+4tFUqAvU4DwkQoDxOjSzlon7skdvUSstQz1gaWdxLImnT+m3Eu+hGLF76
rceD9UYCR7dPLZkHrtXZX/WBpE9kbst9PbnQWWWAZTkz1YK5sn9z7llQYmR2SjaihnUQq74YPTx4
of8VeFi/c/HIS5gra3zxG22inbM3ovFu/H59XtZ9mmpekOlGbEKRvEcwtZqXxpJL61alewsAXhUk
ds3RzetpAUoy7R5VuzmslxbKHbNwQ+YCkk06NLRoPalT5AWH5IabrogSyrN72nXJHdVy/trrvH/2
xnk8wLJ+lDJLWNh2qR72veENPlkGp4ts2pnEzwxAbzfc1zpAwaDAh0kB/wIuE8nTlVcBDLqSsyTu
rV0ueB3uDbM7asOPAkmO69O3ZWgVhDb6AuxFR93bUd4CfgAFX8uv8odifPsv7OAuRZoQqW0UHk93
rzTrvs9t2KHO4muSRF6d/2hsEc2S7q6bunDy8Ub8j6mV61/IwPUqc93b3hsek4q8UbHrl7ve0X3T
nDac5pax1UJpFKR7JngpbwsMKw3vtPb50G9xr1xaJA+3Iqgr8FxArup08sxyyK0R8Gzwlss6mKyq
Pna8dQ/uMtzbdDE21mrtoNXmA0SDgn1B9eeuafX10coSg8Pc1HqzX5B6QD9KXm/svPODiwKEQngb
FF2WIEpZbYkCiS/mUZHFk5k3ULVy0gQqTFk/fu1S0AxDCHoyf3ZTpxzqUmZzMHdoxgr02eyXoODe
8Dq4ep2FbQpSeB/JdSu1/IUXtuVb6SJ/NWbGXyduMjOS6CHSAyKkTKKKG2VzO9iV9d6bTV5pobmg
C3oHbiCoT1/fimcekBgojqGBHH5JQThXp6uy7Fk6zNFuAbgXX0bqkwOE7TQGUbGN2Tx70yIqQKwL
/n3VrkGRuDjdI01HWO26QxqDHbXfiXvh179UP3X10GzdRGf7A6hbtIiaSJrhGX6GmzaWIU+oMaex
xwCeGd0n4O8Pdgv1Xr3W/N74MQqIBlkMNbLqq8RfMZx5exijRdsCWZ4dv9NPoatRV0jcGDyf0rjX
birI5JqD2JcgVJ6gIqfV++uredkYmu4coLmh8bAyNvV8cbJ+SeO8/JpbWjQuH2P2WkLMZpy/XTe1
jiqxmlRXJSyK1VQ9OKerqfWFBdy4TGODidBMbmZ0JSzZBr3PmVtBkzPyH7hj8BJWweWpEc/ho6lz
msdt5d4NyVtiFPspAyf1sPHGOMMRYTiwhLGgmxsOzF15ydHzkiSD8lJsG9qtQ/kUWXhx9MLiL5NA
n2gx8zkqDSfdkdQoHufM7XZL5qIDLHPHPdpnzCd9Ar6cGwiyhZ12jwkC/Iehtp75iF5kIImnTfGC
C9PjoUKPwrYKuRESn06PnaDTI59yFmdolLGPRhrPzhGV3+rRuzGK0PnZ/UmScJc81e/45uvrr373
5wQFDMI23tJwwlicdV6V1EnWGShRADeD7FvQ8Vg+gbHDA1PzBH2m68bOAC2n1s5YsJccWHNhwZpg
f7JUHPNmCU1p7+FmdtRD39ByO0I/ov5alU8llRtjvWgeZWLV+IhhIzNzOtECzTrtojssNqrRtwUH
eixBIdMZfTQW+UKfcTc4j47zPW2/Dp0dZgxQuutTcOFoe58/YXUUuFEUTuEQzPfyM2VvdOn9RAvH
Xg+sf4VEqcnGkgKbgYqfevCfjjabqQ26Now2WQ6T+JgT8OWOP6rOCsz0i1MMG1fQ+S4GERVmVtUC
ED78pY759KqbaqsvW3PIYiOPR5cErQvyHoC3nerX9Sm8cAPBkomHEOBXwNSvHyhukqcmQxgdjzsH
nITirvRFkBEo53UbG/bcOyJ/piQ2AG7B3brO305ao7vctjLktkzVGgGhnS/VlpE1QwnSnLACL6yy
MkjXrYuzzOgkaolpHk/RHCc3JHgmdpSGWtiGbONmubRIn02p7flpkVhZ98NYwpTg75oWpE+1d9u3
G8+xs44SNSAgf8FMZiLwstbVJ8KWLud1l8fmXjxb3/QIvXN+S3dP4lc5KwagL9d3xKVl+mxvFbYW
YnFMNsAeN7qgbMIyQxFq2Up0nrvK01GtzlPhLB2kEWEll1Ee7YB2MqL2yXvflO85D3sAhMdbEx6Z
IpW7jsI1mlo0IU6OppGv1Koe9ZTvOc2e3bbYNdIL8roLWvubl4Kewu3bB7loHwJto9qwkQ264DDx
jMLrEO9rABQw/NPtIhBLN7SqWEwfjAfy5v4h4W8e6gfowuKf64t4aWt+tqUW+dPWlPPSeAp4FXf1
TWOi84j+asXgT/MW7dil3YLzjAgBrw68eFUs/clQmYtMlO7EYqKxoIZS4uCArIptxDxnhWh1CNDT
gNQ/iAvU8+PUjAIGpHUnWYzS8xN7JDfAbVYQVoHKRAwZ6JAXkC84DBse69IsKrEc4P5RAEDy89Rq
ZnMtk7bN4lQffIhY+ehO9pGoGe2NUOui11LIPyWmAVqldZBK8Zg3sE3z+JuzQ++8vJ2gCV9G3dGK
tuLhi/vws63VrdlINhulBlsTuFQ9/0fnf0WUAJ7LPpg2LuhLh++zqVVA3LXg4kOeOI+7yIn+q18O
CBVqy8Di4PY6XR3dGM0sTdCM0LEexGjV5KvALPz3gwTc7P8ZWY0Ar0ODyLlFOAmBddL0D43F/cJ7
StstvveLc4V8PvXwTEP6bbXZTHDYeF4xsJjRCsRFGnvQNVC8XR/OxeseMCwEFdBiQ0J/ZWUWvGnb
Eud1Mcd532YGrklPOmELEC8KFe7vRbN0VE+dMurr2YuSydvSgTyP2hAjA+xnA0oBmkR9dZZtM5kJ
Konwg7mThZrn3rZoGo8y3fpYusYJZxtvi+vDvuSlPHgPtPKCmhGYmtOtkki7nZNCHWTm7ZGxkQc8
fouAgSh5Y4IvuAxENwA8ANmHpul1QZw0+iCmOi1iw/ngmD+EBFbRBqrj9Z+HdGJotZBpNgyNzTQW
O2YZAUd+k0xOXBpedN3MhXtavTXRpwLiGtWreDpzKXrqxyovijifPBE1SZ1O/iK9X4RBqxRlSaiq
g2Tc72t3SkOzmTbBUBeW7uQDVksntbzF44YXcWfo30xN3w+681Au2iHRyeTPrn3PiPVVpOKwKCk8
FDuBpGQClEYMLMFzWUEtFxjl8Pq0XPoqJNrgdlDwRpPt6qtqDlQeuBiKOGuh2jGzqJTPtHE20pSX
NhMKb6g/I7eHJNHqLSuYlQ1As6mxd3dC/MysB8PMDx4SNf8+HMjsIRUFjCYc9upI5shD5bpXYjhW
Gxk2+njpr078c3EHGg+frawd9mDRKemqIh4iAjREVn8xuneOZugv10ej9uTpM1zpI0Fq0gPKFkiq
1Wgma/TY1Moy1kyvDtqx4XiSTtF1I5d2wGcjq8EsTt/YKdfLOCvBFWzW/n9xvinSdUiFoVkb4c/p
wavSFjLhToProPtmlm/MPLTs4/oQLm0v1KTwxgTtDvgOVu8XQ1QJmB8ETKT3VfI8F8chCUl1vG7l
0moADovLBvACCEGtJkoMidPODjyiBcbzd3SZdYHjoCF5w/FeeicBIvsfO6ubuu0ark1GVsTNN1Bb
+VrmJ9DRTsbE19M+aIW+T6rypmyEL5e4pNl9bdgb5/XS7XryDatF4105NFTHNyAJVv9B6Yq8u9+b
29YNM/AfPV2f2Av3qBKlUP3GQM4jP3e6Q/AqzDtnYkXMtXjJq4e5hCBqd5gKsBs3W+1TF7Y7EqhI
FUD0HZfoGqM/tLmdUmYUUGKXfk8+UuiFldTZOFQXdiTabICjRfUfGbQ1LdOoiWxK2gVr6P7SIXqr
pTuwxmARt5CtF4eDZDA6uIBdO9NSY6k7iG42cU0PrW/yNJDyZqm30I8Xtr6qpKoOJdXwaK0O2CTq
vGOUwq26BLsxDfSu/S9mDEuP6jVQPDZw9qeboJw6lvYdKWLR/s7l0ziC3A5Ek0X7cn2zXVoZNM+h
vxlbDYHb6iqCzgq0CB0PQ0EcbE0ZWH3SwCr3lrHVTnNpaeAoFIoTDz7wWJyOyEkt6M8OaRk70Lke
7K8eKHUo+/eXnXIVCtGrGEnWaPdiFGNSjR2MkNxP3chLH4zsTpRbOJML4RNKSQrTpYpJwNquBoP+
krmrYKcrEj/Pi6ht82NBBFR945GnN9ng3qAlYiPcvfTEgz30uGBb4EY/6yOrhnaRk4HLKTaf0Dsw
+Pq+fnBBgxIOf8YC4LwN76t8zerKPTG42h6NztBqVSiDr2ZUhtoXGdWRtXGTXDKicGrAxeGRhNa/
08ksHKlX1biUsTQei9mngdkA+bf7Yzdfr2/2S37cwa2I/CEQ/8j3rk4Vgw4EQIxWibYVv4pcKDDt
IPZM3+Q7VBOXrZrFpbP12dpqx9d6IzTkTbEZxxT48l92CgpTvQu2k6PqN62X6bMl5bA+ZWskT43M
0WzM4HAraXmYf+BqrKeoJwEvgrG4zdmua8JB3BS761N64bI6mVF16j9ZbohlVbNnor/prsniOer+
dIPv/vr/GVmdtjGVMk8plm3u9j/Yz+K7BNPt83Ubl9wTmpXxdEbwD9zK2obeZoO3lFXc9ewPRxtO
J9HXRLrwf0i7rt24lWX7RQSYw2szTtKMJCq+EJJlMefMr7+L8r17z/TwDOFzvbFtAwJc7FRdXbVq
rf+fGerqYGp2CEYmTfdFLTlZFmymZHxXxGgtbFoaDkLAGVgLJihkJy/XBaA3T8imON336FQmLRpt
rLj350KDtJZNW7oNcX8A7gRwH04wdagAHQEUisvSvSZEss55IEqRlbWS0MJZAvgeLzIgSpEYoiOI
wa80rZ/gI5Bb1gMJHf81r6M0CnQcub1CP09f6jDJQEUCcYHiPYo01LFV1FJNWnVI9lG7beuASM0d
n7yUud0WgF/8YrvtGH6m/gdKzyUn6WOzFl4sjnVm20EyZya8oSLryKtyYeix3XPWUfBoK0Kr90Ld
XwuWfvb01UhRU0H4BwgbuicvN0lQg4oR/6d7UCVaoj4Zn+kWOmIE9Kp6Zkp6jPLKfzO5ZyapzTLF
/hiLfZii6tFZ7LY3WTMkQUNO3LbcDCA6XaNxXTgIMqugw1vDYwiYD8o1clwuaR0L1+glqZ2DuAvV
KSY43R7WghcEkYo4s7zN60VTBLVygQ6Qxkv20EREE689JZxeCfeN98zUKynzhcsSYS0oNkR0ooCQ
iXK4Dci+SynGacvAUkO61I/A3ReldjqKw6Zo8Z5M0Y15CNGLubJ2SzM5C4LP3QdzQoFyKUjW8HyK
X3tF3Hfd73YfdX8PIEHjGZDrqPHDlYDh7HJDCp2XF4EfBPu2+SwAyGclNEW22xRNrBoK0bcXbWE8
yMgCOAIQ3NxoRp1zkI3VMjON4X4KCj0rt7UvQsd95TG3cJYRHSKEBpQXz3E6LwtKzpSPJRH1MPE+
nVqDlb5lDTWNv0ePzB1f/9qhtkWoBAgMRZTDFOlB9hSjZT6i/AHw7hXvuLDT4eNRd5tdI/YgFRCq
nDRUYJkN9yAoNVU8GIxQ4lCa5xB8pvH71BXcyjItzuA/FoEevtwTYs0JBToQwn2hJLqI5z8fPWQl
dK+hUPVfbIgzS7Q7TIoo4zIPJcXaA5SqZzFA+WNolZVHyuLGO7ND+UCtLYeZ2y/cpyUqeEJkSCme
kWvkHUu1NUQyyM+IABAiQ0cdJrSyebGkZtF+QtqkKdU7DujVNg4tKETrcZCaXTYC1gdWVXSI1PK3
VgD/6Q1fgz88VeNa4LOwcfA1ADKiwQcgRnoZ476W2D5C3gv12nq8B+/l61jfowfi2Kyy5i/4yAtb
1EJ2vh+3CQdbMVubifghZJVesYrDcAewHhh4Duq3d86SQbyeUcn/SQvQ9AqtFqGBWIbBipl0qBqa
GbgVgIzCe70kgZYYWjn99WYV5hsbYKgZ5oFpvTwWIPjxBi7FPcAUqp4HMWmaz2GtvnI9rtkIeOBm
/l8g3SkjXa3EU4tc+z4vPCvRpLtIeAplcRcMwzFIG9CyKM7tmbw+7WgUwCWDejAcGvzy5bAqjxE1
gMHTPVq+SYfLbDj5qttFf+1ULs1QR1BstaRh2jzdox+Ba0ylvZuKO3kNabc2GOqGCQuvCaqswF0t
m0kihSSskaVMy4RU2u/b83Z9vDCguTiFCqCCUjM1IF5jEjVi+xSooqMXFs9NXpFiqDEsgHEDeSUU
WNoXIC5AEn5W1UObw+UqeWzLoNiAaDyIgA4IkWBjhudSbPSyar7RPbWe2LnymbPnQNkNEfHc8khT
5TG+0gzsVLR7MYkqowbM0wAtV+4I7bDGCbRgCvEHeCCAfcAjgH5qKMBn5WPAdfs49KDgNSSvAwSD
rUmRWvv2os0e+CL+RlgAaMVMGDI3RrHUZVp5Ms+UZdftUZY1GKUwgmQltTL/Czcs0PiK1Evkuiow
FpxWhrQt25qwWFlTFjcOAICRzrAVb4lSrRlDPHBPtwd4nbCaR4gwAbVXgGchInO5UQI15zIEst2+
+yXy96K+4RQodWXAiYImU6/0emW8Vxvzxx5SIXi3oUBEd02paS7HpYrxDrWe/w6AqAL1fGtAHuL2
wK6OG2WHGldXegEaSHnYGSxfKonCu75RCXf8amF/cTcq/46IOmpCK0a8p2FE2PHlM1hkN+FvDfJr
lRnqT9+sEVsra7Y2tPnnZxkd3w8DaDzB4GH6dQoMSH+uXJZXXnGeO5VDUwjIgXCpUC4eUb9f9yXm
bvqVh/qk57xh3l6dNQuUM8wLZC3TeRfU8i4Bh6lXS+AxBR3yr9t2rlMF1FAoB49e8JYvJQHHK3yI
aiOsTqJIGmfvdaQAZ/+z/zIIdixBkfP/aZiK7Qqp9KfEh2HpyGsF1JN7Kyj1l94SWEfavlUfBVmZ
08V9eLZq88/PtsXUlDEXcFi1hn2OhYPoPyfCConMmglqq+deyI5hJGI2hVM3fPbqIRfeVyZufi1c
OcSzYVC7G9jHKU3nzYcA2ACJmBbo4mtRk9hAh1lme/yKo1hy8WA+RHs7QnC8a6kxgRI9EkC02u3Z
cCCsh8tYWBPvW5q2cxPUkOoAzdmRH/Z7fiD9Rt6FK5f92hBmn3u28pBfyGADQ2iid745Rt3Dypqs
GaCuwUDgmLoUg37vIYNRbNB8UAZ3wkfvdgf1jt09hcdIT+5vG12ZNJrPPWl8wG8Vv98nWWnkXKnn
wDhma7Iti1bA3gFCwzljo84/P5u6IgSTQZJhabxB5wnABNWKL12670BZ9Y8BanuBkqdP6ibu99kX
8B96JLl1anedWYU2Xh+3p2zR2+HxBiUQFQVDUM1cjibIEo8HL1G/H7l3duYct5DlIgGB8q+qi+9Y
pJXRLUUv/xicO64pg108NJUyG9QLQWdDXflswPnSQ00GWbaVbb48lf87Ohi7upbauFejvEcydPzW
CBm+P1bQoAu7AbRKeP2ipwPhMR2jq63SoysOe66o7rMIeiSHMXJvr9HCIC5MUBdSnheFEoPUdM9z
b3nyheNa5scabAInLl85tvPWojzphan5VJ/tbb4tWkaFqMs+TWokSz4E9W2AXAi39gZdtoOCMcq5
P4IWl3Zm59Z3As4QtoDWq3qmIhkILRhRW9sBC5EPRvSvJcrRzXwa3KjgMDV5pMdQ6BEzxowFnfEG
Iq/M3oLPA0O0iqwMtF014IEuR+WzIz+qRdIDJ9+STJxIjwza7b2wOHFQ6/l5RoMdkXI+EidMTVxg
Q/fsNi19CwSMRJQdcUid24aW5g1Jb1Sl0UmD2j61E9RykHoxaQdQCLQkHDZJ8aJmb3OOjmv/Pr5H
ih0l/lksYsaSXE5bkkd9GAr5AKx959YMyTizKHVgVuK/hjeBlu/cEjUoqDn6PSvWwx7yBuC1EqJA
b6ts7SF9XZGezQCugP9RfURgfDkgkEf5ihRC2LIR9GLPml5us4wzyGRK7HKTr7X5LvmHc3PUtutV
KO8yA5YqEOKd/MXwvhGOL7xvcpwNpPJfksPgvXcxOGq1RuQ2tSHG4KQuMtKcJSnExFvj9u5bnUJq
paph6LVRaAbQNt6hQU3WFU3v7tj0ENSE6UxmJXv78/6nHd/5HFLnqvc4ue8lzGFudlatR8f8Sbkr
DY80hAMYPiBf4KY9aCuHbOEuxFwi+TErwCAxRs1lxQFEUDfVsB/LXehVBDw4RC3fkF8UvC/IFYjt
Wnlw4VijBoP6CAjrQGhPt0tPZRUnbdZjaxrloSAf27XrfV4YaiIvDFD+FnyeHcOEw7DvhUMOxHHl
rcwZnQIHCHIuGMMBIp2Owj7tAr1Glts2UAYX+gqs7tnzf9UGIr74M9CHyhp4O9iubEhq3v4YBdbt
hwgWtRLqSBejhuZFnhncAfgx0SjyEpUSfxRD0oMs2fCUcQKtGrrBb5+DH0jY2XRe2aXO9lD6jSzG
8uDWPJ68oHXPekvCpSl6J1ROYjG2euaFK2y/O7TapvfBsaWRkCdyLxmB/JrGgNNKvR5CNTXb5Stf
R3fC/Pk6BSVSEE/KeAlRsVyiQn5q6rAUlRgROfxKijskvRIV5ZwNaICUniHV1lvNzNPEpH/szuQ2
c34NWNh5tc7ClIQR0d3pYzWkoLMiGdwq4PGQvZEUamZ42kh88LcIicl4uwoPae5QFC6e8hwYFqY2
JOkk7BQI28unMd8WIC++vWhL04KnAdBcyDWCh4OOAzq5z2SvUFu3Gu7SPkWt/wF7dRBDPe4yyOW5
fkH6cb8mZb+wR9H7JIByD/0iYOahZ0UpM+iEMZ07sc81l9uTbNd5aQ1Zagq9fnuMlOeaVwC2wA0G
FhC0x9EVeE1L0UMgqp0rDsdCDEjXP8eMJfNIVe/QhCI+3DZH3wd/7M3ATOBEQO1GM4h2IpNJEyd0
7hi3+eMw+LxZwC56p0WdRf+NKSSQcgmxmI+83yvbJMvWdMupa/bPJ6Bcgo5V5MevBLwLMUn4KtQ6
90ENeKRdRcKiO5H5SqZKT9baVX8KedTBB7YWYB/4OBZsjbOfPd/ik9YyWSr3biyP2d0kSsxDojQM
9PtiXwZBSZNvhxY7Xiiq0fAbEBpnKKhno9aa4Tjxe2ZSITMoC6M+euCxQsxYWK0SqXrblO2uDdWn
mA8EQ+FHWZ8UkGp3XpHppQZnpiig8hYq9aPi6sJm2oCzmB7yl+LYiKQF45QlsiPyo3UrwN9IQjmt
3MZLGxm+FhwbKAwAKUtt5CFgSz9MY+QKkuwFFOf3IvOp9PddeVcLTysba3agV/MMACt+QWP2amMl
atOD+STvXdEzNXEDyc6NxkFxKihI0X934PUDzOplrHs9VRjAddfq0zRe52dboaMbWwoDniOBy4Uu
utaflFndthQtb1DttgysWQq1yA3wC+6qaZOF2xQlcln8xbaPeQsO4VIGGctrFvmn27OxtMWhsytC
rZEDu8/P1Xu26aRskjpRKnqX8d7L9teoHeOCVDJR8rvVqHXJg4CFDEK7SKEAGkLdqODzSvsgg8gu
30SfwDeSWJFBoBse5V8dU+hQwm35FZgNXbn4M9dnNqm59quBL3K+g5Kwx/wSVDvy7LzAFepv86S2
gRsxxnawQkhFeNlk8M0qDI3KFvzvB/wrZUyldqaiAWEk1/RuKu7EaFO2eyk5xO0RqrWNGQ56jvaX
qthxEVzoZGSHaY3naPFuOhdTnpflbImZHmJbWoQvGJna4eLSYPGkK+RNyAwEgmd46s/KYIEVSSSV
7Nvb6z/M/z/DpxN03sAr/ShizZvEOsiyXphI1aqv5vT0WDsrwcniXob3/EN5i6YcaqBehQxtDVtK
+layThM/ZgAYjg+C96ytmFqe1JkDT5itoVHy0lYY+AMfslXv9tnvPjzIIE328PTLDPRPIZGSe9Z3
3nz/N5OJViBQJ8887VdRRt5kbNNhM7fw8Sr4XiwJIuMFpHl1RiOd5Khts2kbJ/h92/APa+6Vyzwz
TL1aoGykJrnUYxNP4IF7AGvi08QCq1DAV8BfBLPSbR4RNoTsmQ/Fhk3fH4pGdTQEQX0T6RCw3ESi
G5Snkn3kvRZMvDYSJYCpkJbvSCw66l9yo/05d2efTN2mddk3Q5tjrkBuk2xUpGf83mmYtaa5palB
TgaEizO9I8Ii6nwHQ5+3E3QT3Eg7SFZgZq0u1AVJnz3Jln2oIRsJGtNBgpt81k9a5TIZkPeTR8Ay
eOKZA3Tv5fzAcsK2AnDhNEx2LzhDs9b3unA0AP5g0YUCum9E7dRXohU24Apmng07nbaDdy8JG4hm
G6N4LKU1nr1lY+DIB/MtbhW6EcALpyFmUgnnMAMXr+MLPUjyiRz/YtEEnnXRSmA6fzu1OTG2f81R
/g2YZQ6s4mLvaqTae7aljOT29l8ZD119jwZJgjQ127tFUuslK5tj9uFvfVua0GTVr3GkzxvzxnB+
PM+Zuy6ZohfrEcPZSaRbmSo66TGfivO5okMPsRCaGGrzuIKjRw+oKl6p7aQRN5lfGpXYGHVzZBqi
NBsVJ8UbWCRiRMBAqmPlVVs+bA7xuJbfXAr08U1o9AKsDM0wdD8oqIB5Hw1U2JtsftIUr7gLxmQW
HG94RVf7MX7rOOk3gmBlK0V1BWX5NvtL5O+feUGjHj4A8EvIEl26804sWi0QsGWL8j7gH1CIhYi0
7Pu6yG9ub6alG3FmF/nHFBXqRuWQa5Ug43SUyrHMnOa1RDJtDOs9y2zDX5VkRAcPRCDeml744sZC
hP3zikZlhPKIQux5VcUxMNzmKmG0Hqq2Q9SsbbGFgGd+Hv5jZv752f6th6yIRtXrXXZ01HC0unqX
60NRkfbNb+2qPbY7dSLgxklGUCBmH9zKBP90T10doLMPoNayKbioSqRgcJPNYHUulCBCEputXevN
6ShZgvXOkMk4RCwZjbsucRodwvE6ou3cuV9Z64VnDerFItqdQcoLzBMVJfjemLYoRSBxldwNULQG
gIEFpWVlJNVrFNkygr5afChfm7ohwqR7053WPjR6673d/pAffPLVnJx9CBV6l3GeT2mYI31y7HLy
ivnnHurUaRTw5NspNCgTrMiDEukd3nd8D6zpA1dZzaTXcWs0pQUKivgYoEUy+0s+oz8nD+k9PISA
L0Iag9ouUYT8fRgOrtDlr6FWfo3NLkg/bo9/cR3QEDSzm4O8mC7fq0IzSlyEdcgGjiF5Bgpfjw0N
ucrM3GtAubgGPls8a3MVCrhdXLj0WcuQLu/TNhpcsE1EW6Ge4o8xiLKVhubFo3ZmhZq7QRO8ROFK
zF3cinvI2/q7QggCK5ca7fH2DP6o2lztIHBzINjRIIZNc3SoLZtVYYMpRDzVWY01bnmbt9G1/cRY
gV28YrdYwy8j2rDb2hzHY277+5d4M1rae2v5m8JsLc7urew7+JAUvW43+L0zH0Mr0dcCgqXgXMOD
9p9vpTwACEJRji7gASI+IPlIBg6vZ+8A+ZmY55Fudzz/oTn8NxmrC7OUZ/dACBHKDbYyUxxC9j33
Hjtho2ZHCRii9FRw8DK3F2Vx/c/GOQcuZ642j1UuDtRkcJUuHLf5MFRm3nbVRlbDtbbfpaQFBodU
zywUiHNKDa4C13Dqh9Xg5ma/bSzezk6cwfySH+fVBUP7XrYyu3ZuD3Dx3J4ZpQbYMcMMi8/gP5ne
20GcKtSLKhf3VR1IJMgFILNjEMDeNrp8Q59ZpQLKFHRuahZgqHyfm4MjNRNwscfKgbRXlR1AvcN7
yH6aTLrmNZbX8585ph+VXItI00NZ1GWl5sjj3TDmpsr0K87wPxyPf83Ql0EC0bK2KQZX1ZAOP8Wa
qnfsNvQIr3z5b10WEIV7ZNZiz6UUPtLj/ExmiN5diUYbpx4fcy143NyQdfxU0xXkFpsQsqqhAWe8
kYZJbzwL2Fa7ynwD8BVD5E519qbVH6WyYT585psfdiD90mVx7cmyVGK6+Dhqe3MV02WxgKOUeqYf
2XV730SuKhpjv0mBK9chcw1693gXtSppwLGj/X0C9MI+tdOZUIMSMoOlLzJfD8GnvI8VsykqXSnW
iseL7yXcu6AUQTkF2YtLr8EIWdeJFW4NT3zlR0du32QGdC/27VP0H5b7XzNUuOnJfjbNlXc3YiwR
PAEoGYjqY5Me0UFiluiWQcjDA2egGgn2moQNoQLrlCP+SBWHzY8DU5Ak3HFxp/Mht3LG1+aAujlD
RixVvmsGFyRluhgHeuZZEpPftwi8b8/DsuM8m27qMhq8XOk4tsWtEOdWFO5j7a4so7dCO2mRk/nF
bmLfhOkhZbdR43hta4B4ccuo+1JbQzsvDRr98rgwZlXEK2HZUA2aQcpHuBelHD7EsJvtiIMxFDK3
79JUWpvledPSMcO5QWqn1Y0mRkEpDa5/V8sngW0ImFjb0ArzbcqvpdWX7gqU4FiwCs80fTQFhjo2
Aj/kHk7wh59/1sGGBV91Wyp2/3l7RZcMoRaNZA8/l9Pplh2PkaD3UPSjO5SlMRVwYkz7VFS9M+Xh
URXXvPX8RqAnESSHQAugNAKpI8ozjDHe516HEuKUK3bcPvVDCr2wTlfbraDttILbCuG3lv1lW+VP
XH5ulroEfa4RYilQRjcERUW9DcvXeI10YGl7nJmga8mTNIx5xkAesKtf++5YVQOk36wwEYkau1W8
drsurRuyphyq9eghRhM65fdCrxSYnBndJkAaJ8azT7nnW0ftWydARe1vNwk6v8E9Bv+HojBE3y6N
+Wo1REEAQUZxdMbK6vgP4T3niRKv3BvXZ/rSDn3E1DhKQh92GG3bKO+T8lqgGfHh9mCuXzOXRihX
3nQJtAAjHrG/yJc6L3rslslH1rptZeHhDjPQ8WIhZ4lsKp3ehu7eyHbAWbvSwOmD+onoZ+BBimpO
jOEDBDR1m/yVD7+Y8TmVdsr4NSKDUASMIaG6XoqREzS/gvC3CAjAuM3UwuHFDZ8bPm6avu2hd7Ay
Ldf79/J7qbkH1DiUlH6Cx8lP43TfOLXRyQR9ELK/Ajlds0QtQApAB3otYKlSNoG6iaXSjP0XNHXp
bMQC1bAC+FrAoGBkuCCQDkNzItqEL3cvBsUE8aBhZHFyELrAqQuz6h4HYSBl3z5moKtRrb5mSR9P
BOCLSGR1dGuS0LMbdtN2Opd9RBkI8XqUlDb8Wpf0dZwsw82j/gESKhVlVOrz+g48nUPNj6iDcJ6p
VuVI4gIEt10c/V7Zkwvna75SFNA4gJz4ilhJyDm1BhyGd8UKV/Sgc2gUyk1lfNSkBwiuFOWxkwMS
M4+VL6GFjkj5fcHcN4DjhN+RtIuC6FeqfilomoJ8dPsKPUSm9a28WdkgK59JC1X4XAEX5om824kx
b4ET1WyUMtwi4RqfgrFZ6yX4aaq/vJRw/wEIMnNp4lKi9YHAAZakMYCQ7i4nSKeV5Cjrn5+fov55
2r+8vLy9vd3dfWyfkGIj3z1J9K+/XhbYRx4HzWEz0QvdR1gEstyDJ1Rygz3wCES2B0sCiC89+HZo
NzvB9izhIbUnR95wZn6UTdZWIpJso6dV3ujr+3kWxFJmAnDoPlx1RIear8oJ5LdcCQV8YjWQPfLB
rsS81Y5s3h72Qqocreq4T0CBMeNMaSwfF0RKWLWK7LLb4E2zJgesIneZKYOkesXSfL3TCzzzvYDf
EA0PV2m5kRUiYWw12c3JcdRBTa2/Hn3yWySlcdq/bQPSk+fbJn8wHlcm0WMDEpM5fqNZsRTg6guQ
YcuusTtUJ/dovVsHI9FHXQvJp7U5ou+WuBaBW3moT47j6M7WNG0SYfDG/W7lXl14EGKqz76Gin+C
CWVzNi9kVyGhmXdG/QTAW+hGjq6X+2GbIJu0XYMArRkVqHwxdjQ0UQdMAR6cz/r7+FkmpvAi7Kc7
6Gp1zw1EjR/9x5V5n6+pG/NOAx3ZMMITPCgx78bBeD8creMxM6xjoDPkvSSf86RbKTTPSL6p7gzM
+2NE9A+e5EfnXjq1xFnZCLSwCULPeerBTIJXijaTs13ePlWWyP441LLrHdqHg1Xtk9Dav/CWZtpo
GtG53/fAQX6PW2UNxre46c8Mz172LJ8GGRqkh3kYnjiD1/OD9lh1dhnj/W81wuvtaV/IMmGUYCj6
aaoV0U9yaWwAf0Qesg1OWEqmfac99RPYI06Df/BelFCPHgLIX61M7XUIDAgtNIZASQSMOoRwLm2C
CZfpwwGd+AVWVDKfCjt3VoZ1fTdfmphDmbM5zEKI+vaep7isLW4BTDUjKzQZvSMvL6imOaKzCsVY
s0idVAARWiHxGcUdjM7odd9h7qpd/MQ98EZuYYM62cFbcY8/VQnqzIBJFIBIDWq3aNintqjMlSPv
JzVGCZL2bhfomlnqn4EBwmw9ISj/W7mVkYfSLrelXR+AhrDmOUhtn7DWQ2KETmQM5CTZFYnM6B40
zSQm89e3+Fthh0ZCGP0FMD+930mb5MBsGt23PD3YlMCmPzKWujKixZ1xNiBqN8pplYaMUimuUVj+
/VN+XEOJ/xQIqCkDclsFPyAYKmdx1MuNoaBM36SdoriNIerCzjsxD4UVWZgxc3Li98CYHH9b29xL
bVVE3eVWsAtIYzd2jEX0HnjMA9ilHe+uX79XF1wgajV4vQCDuMAVEKldmKlJqLrQOjNb873aKNa0
503iu0moey+3z8hCagzYiDNz1BmBuTSZskh1WxPNzYCwW4qJPBDRzI/cCK3IDkzE1EQxbtulO/9m
x3phlzopvlcHYiVgmLKtbptNfheSgXToQX8pN53d3XnmbYML/vQHlaxBNWFud6Cus6mCJnSUDKrr
2ZEhOM0OC2uxTrnic9bMUPlsAapVyJrCDMJAZ9j495odOYWuvN0ezQJ4AuIgAFn/33CoZ0cCtWGl
7HvVfc02HQms+B7I0Qf/IO8nu4VEg4IrEknNN27N8PwP00cH1GeQ8J57R7CMl0dHRiifJ9Kous2+
3Mof8jYxKlM0FHt8jH9Jp9vDnDcfbQzc/8heiMDGKjR1Cxt5Jdd3geYKpRmKBB4KRTQfMPo1gYil
aBbZ538tUfPpN0IANbZIc7XA7HUpAP5zXwtG3D7KZs/p/EpIN7uw64HJkFcANQ3c9ryNzm6mGi0e
zZRmmpvto0f5kTfWNLeWZ+4fA3S1H0p23OjNBuQD4wBB/eDvWUtc2ezLs4aHBsSaJNDU0el7gFI0
pZNLzRUP7Ee55b+qbzBpmfwDv/KmXLSEKGEG56DDEUmsywlrU09slabXXHAvlA/RLwX6XRaKmaAX
nj6UlW236JzOrVE5jiaWu1DyWg3puRkuhmaS/N6/5w7VTrljY716h/YhBOXXXvgLF98cCv0zSOom
j9D96vEczGpHNMU/il/c73aNfnfJQZ3boC5XLS8ULow7DQFt0JH+Q7pTj9V3bjUrzAsLtQYVdzh6
ZPAaRYMODTvgQg8yQGnmuUZck+TUP23402jokl7vOXMbHpOn275iIVEEgwCVccjFoEOVpjFM2C5j
1AYG2a1CSjvAk1Tatbg/A1SFQXROeCsFBkDQoZipt7v+c5VCY3Fuz76Amlso4PpQU8IXVAYan+6J
YgaW8Fnb8ubljjfADPGWPEX2mrrftS8BDmIungFTAtofkbrZRrVKOTAJea7CTpbHb8qK207fTNNb
tyd4yQ4g85hbUPXNHP2XR7CSy7pui5pxWa3YIg79VU6+4oAvrDMLfmBXAoT5X7vwkCKSC5B3R7KL
A5UR3WQ1CjF0JoqYdxMGTjjuq8zIIQ9g8kIrrMSb4tW6IQ0PvjOUoyDfNCNoL0fGB4DHjJMgucx0
x5Vbttip0abQiIKOLY958byvEFIa0YEFzMR/nIaTlBOJf0KUpiuCPXyx/kfrKN5jkejTE4cKNv78
XX3kuaOpj32ls+gN8nfjAMkrz/J8o62NBiB/Gdo9IJNLSfsCOfamM+USgXmKGtjTEO8EfwWhc3Ul
YJS4QhFXzsp6V3eOCH2QNJtflFmgemZZj1DaVJBGjNB1byZhVDoBX/hm2Y7eys5ZsqyKM/U8RFDA
tjvvrLPbTpQGUMsxlezKA4Om4AEE577AF5t6wCSHkpbaSh1n95I2rhX6l5Z27uRBYhahEoot1L3R
M1Xpg8JfBvwGOAmOMB5EHuKtlD0JHCkOaWC1+RZM3XJ0mPxtpB4zLdZL7sD2Oss5AaNPYOv91Mbd
NFl1RXz5xLVAYxbvvO/EqimAK7i2mPw5+Q7LQ9p46HW02+TNT/VOAjOiru7412wrifesOlkhFOp7
q1L3Av52+3Bex/E/OxiUWBJSf2jCowYqiyDNbCak46ClesL7qQL2GMSEbVn4TlE3o1FBQt6IK6Hb
lFJ93yQyiJ7G8tGX09bgOU/VJc0z+jT7TucRQrAk1xshVULCC6lASpCpkS5Ths3t774GgMxYOw3I
NMSzGAIdTwoB38uTryZPQq0mG/DDpXc8I2+CBAT7IQDs3QDJNsEbLK3AWUNIXFhSGv2tujLcFXTm
oZOLx+CcSaadW5cDKB9Vk+cWEbQEGi6/j3BkxaqHODsKOljJWG5OgfIccive5zr5AtMqXu7guoYq
A/qiqdPhyULJVqz/lOa21+uC03NWx9p9Y4RPfbMFHFPyfour3Ujzhrh0sDCLMUO3Be9gCK5cmpXj
XGDjOvOfolZTTZZBuaj3WM8c8y6w65CDKmxX184UeOKWD5jOQl8JaaOpMFTIh5taXzZr4eTV20IE
HQevSRAXhUAFov7LTxK7BsTfUe0/VbGITFtU6zIbS/qs1mxVQj5aLSCFRgziUVvz2QmiXHVmNWEU
bdSRX0MoXCcJ8DVgO0dZHcopcB3UfedHbFiAn8F/4h7VQE/jw/jNgtVp0tF4GeGdJRp9b2ahKXhH
TjRr3wI0JxdLwqbHJP/F73n0SRdOCsGnhESojn2NnS1F21wyFW4nCYamPStPvqgrzNo8zuEptbRz
shK9ObinwaxM7ahUQmN/nvbYUc+eTAIf711hn9634BQQNVI3r3n/e9xFk53KaxyiPxnaK9t4faJC
hd9BQ3G5hqPQ8yDXL/wnXr2D8/AM/2FkAI0jQbFtVZ3vnFg8NZLFegZvVB/JPfvQP4vmOBhStON0
xRR5IpwkN1WN3jM6xtRAAL/mdOYJuPWR9IXUlpISlLn/BK497cjU9iCYgrL1DxLqhs2RM8UdhM1f
Bd9R7hl4/crgdFZaWaafwhD1FWAQwCmcQawzfuNyqgR0UPatpPpPdR+b+f1YPmegy/VtL9dl73fD
7LvCLtu3bIqIIO6D8VfFGjJnK8AFDRLhMhs5hs6EQB+knQlbmElniIw9jWhNuEsSM/JOUGoQK5OJ
nVYjXGJK98IXKqTeo/bQRJuqRtcUkrvMb1G+D9Cq33KHdjs1b4pGBuiMhpvwMR6hB5JtG2kNw/nD
u31r8FQeQWTSTkyhFPQkH2rZGhk09A4PoX/QOj3ehtFLCX17J41f0NKESxtN7G/ZKcqdWDKmYO83
liy98IMxfsn+xmceRCDD860yGi08tlYfZS8hQvUAb0Oy4Qnt2uPcPaKH/UmR/4e072py3Giy/UWI
gDevVTB0aLIN270gZqZ74L3Hr78Hrd0VWcQl4tuNkUIjTagT5bKyMk+eY4NQXfv05K3WnZN4W2ZH
oAyhil6OB1Wz5cnNin0CXGlIOm7r67RA4Th/zSqz0Kxy2FdOqD0W72hSuX8TLtzgKDSpAOgjRENu
RWES4qNWNz7Pqf65iW21pMDGl/4WVOydCbBWQsTQ0Rs6unmDdjUL7W81zdDPtVN1qo6uvEauvHQt
XX0Ocz8kGdR0+trzz6ObymiPtevY7FFED3iSB6/NSGXZkvnY1MU12omF03llmXFfbSIOUypz/pnL
SJomIMkpqFFrRFFt0PJUWUrQmb0y+7dPfsTGiP7h7GcCWnAbXR9GtEFLclX5wbnhHzjcPNE0uIGv
k7oAniKbOfasuB4JWql3AoLmTsdxDMatoa9yot28s/Al0j/NUXN+jW1NTqNCLOVWCs65rvRgeAuN
B6UVB6fsNIH2Y50dai3RX3KhP/kN3+wzwx/MPB3BKBUI4nuutgYd+SQ2xVLIvwrOW4N63z7t8YVQ
xgTNvQgGNXC3Xc8V+pG0MK2D8Nx60qYKI9PQKgooe605RW0HbWfV3DaLOkiZPUXca1IdjMqONcCV
f98/M7dFShS7QduEsBALp2sq48jVQpZGNc3js+rEgDQJb5o9unBWsUxFbysqG2QMP+Kjso3O9y3f
AoRmy5CTlXDDAsKoMLFKByyGWBtBclbLh8ywK3+vqZs8PmneWVL/RJqb1sRDuwX/0KhWrddm5vHv
hfgyoLM+yGYthxxA0/eeB7I68ahehDuYghhdQyXlK9DBqRKsPABv0kvMJ89hw8UzTJATmUPcFZ9F
NZXOA9yQHfV1DRRPAg2LKsqoPOTByl27sJtRhEMkAoEHJHHZ7ASXAeMb8lVyrgCJONRrJDDzVmOu
kasfz1wjodhXwKnjxwvjgza+9l+atCseOp2uJfZ/akLXlpCFQL8OwEjIfSPHdD17WpV6uRTEyXlM
pp0fufK4EyrN9dpDeS4n2erzj2LcdBSxhcnJ3sv9/XabAEV6BwgXcJ5A9U6ANPi1+VTk5NYLvOBc
CWYlkqgn8YiOT7tL3KyKSFo5/Frvyu1+uTbJHK5k1DlP6IzgPKtZxGJLEklAA9bHNCnfHJJM90c4
D4CZXyR3NdS8QKoDPjbmQA1pPoDmUAvPUtAnZtBONeFznnK9FtP7lm6L+phL6BIC2WdI8BpsZJ+X
tT8IWhSd82w/qo9+N4EeB71m4jcyOsovkF0mmVXaQkT6g6ofjcaeXPDYkLYmmbiP1yq4wu2Fhxwp
pIhmdy/MynnXa6s1RRSJXBKdG87tZxoGkabck/Lo2dxEimybHnWUJEdSn6SzoZ6qYeMXSPNB1yxb
mZrbuhKmRpJnhXYFgpE3z/GCH9IqB6fUuZK/iuKlqx5r7iSl0CQKLD8kqoem/uisDKaEWrG886AX
h/BSbEVII1r3l2lp+80OA/hL1H5w2VzPSpyXQy9A4OHcShLCIaPNnEqKGuBy82kTaWViIkhYe78s
GQWJEbhvsBa4WRijSlwHQhqE8TkJdH0jdzW/7dsPoen2QCFNeOJFxkrmZiED8sOfgJWHwjWGyhyz
sfSg9DBiVif5jzxuR00AoT/eG3JN0ucBwXgdWkJr6Wuw4KUDp4DfBi34/JwdY8IssW+LCI/w6Kyp
3eQKYAKJU/S6NNW04rvme4U92RqImgQkWEDoyDbbSG3Pj5oexEhwQH8HyiBRv3LJLDlnqLr/a2Je
1ourzYNvRpd/FJ+DWiCCHpN2Qtz+JQG68MpnH6NEIGpUx4doIMNKaWppx1yaZoIh1ZcMhENlfNYL
RXvQsoGjUSIAklRoeO5quQ56pjR1/vOzoeGFj94lFYhHNgKbgkCYeKOOz80YoWH2xZNKM5B8Gg0F
zmO6tkVvb9lZnUdGwKMAJ4SbnJnevIuDKccY0a4q2Hmvi5DxHsrdJExPUN2eZQC02PQRq26EtgAy
LEKrrhy0odlwFagQ9CmzYmDs7bZWv7RolEABxYX7dBJXW9rnC/9ms6HchEQ32rvAbnj9qQ2IMYp0
ErAc6b5VkHZFqx7RpYcagmTTDq2pfO3Eq7w2s1tgrWKKQMoNCS1kPhgPzufKKMmjEp+NtDbBAw3h
7WfotqTZC3LdUmW3eKEP+r7mTfT88v5aFLR0gaCHbq6NGiDVYNlmGt4Ti0kskjOfd6HL5TpaqPUk
OUVycI7BgX7MJkiIKbqX0rHoP/7jvYj8BepuQGhC3vwnRr84e4rkx8VQNMm5hWjpOO4lxexLS4ZA
UPF539Jt6zi24KUpxlVyQwYBIqlOzqKLnsvtu5bYjWe9te8hBYGAldhowtwVMdWgNZceIwhIbfyj
ulqNvo1pgfjV4cyghTgrKjNHHnqw0hSHSXpGero2c1EAM1cMjeP//AK8MsM46FLPkzTq4/ScThG6
lHfgZArEPdhjhrVc58I76mpEbHArln7AtzpMSc+iM+VEe9M/oN6rQ0KENhZSYKE99AS1r+eVFb1N
+cLwrDmESGyW8mXid5DAR10VFukZcDMLCfdf47l2I/s7OtbEjkwd4JLerE/qHuqj4x73x1rwtXA5
XX3A/IGXu3dUQ8AUs/Rc8ZlBRtVILD8eM/v+OBeyKdfjZOIKX86B3C/y9FyYqndqexMUayLkYsEZ
aXPipn4Rq52abVasLtxNV4NjnKGq1xXkMjA47fhV/UkJalOxKb8PFJngbUWlHbXG34/3jS7cFbAJ
HmVQuOHB95NouZhQ3hd9cBg06ZmL8aIEhehvXBqQQWi7mIZdyDltLw5UzvI1QOlC6nl+jgNTA2AZ
cqqs8DgqOD4KRW1yTsBid4yaoRBwFftyS/2CEwDGUspJf55zb68+H48NGZK8Ug5Fnjc5Dcc4fQ38
qPuKOaPuvvDeq0ekoruWAyWHoVcB2kdKMK5WglxUJh+p2uT6ygQekRCC8iqKEb3xh4N2rWIPcS7n
SCkaiiUkQ/BbGkI/NNshqmIXStJDRvNMxY0gK03Wm/enf/EozyRguKVxAaKodL2hxbxTlLIokzMy
CQ3XmXpNBB/0CN4jSIz7g4KCtU7jEGxQPUV/Lzpb73+AuHAZQeLr3w9gjrQs81kERSU8lKNNq/CA
kLYhtJHjXQ05cInGYGb9AxbHwdYBL0VpxAapsrLnWrtwmr8V9x68YpaT5qnxMeMhMdLnUnVRbflf
fCagzqARBW05MjiME+/R+DoW0ZSAPew7/MVvogMXyCCvreywNbveVivS6QSPJFr6La2Ud857SIHE
7qhRJXRAcB5vPc9CmTIWaRVvu2FbhbjxSakRfo2E/5baCzefjPI5ML5Aa+Jldr2qLRLk3DQIyTkf
N6W6b8uYxIGN/KCEXuZI+m770GqQ2+8igXTx+wj6cm8XQr4jRvsPCpjlVpdejZGqPbrZ3sboaQS8
ITWrkiP9WtF9yQPgDYWHPN7z89Pt+lu5oAr7MTKSM6r6nem3amGW6egRA1NuoZyqkiRJ801VcWvs
WAtPmhkpCN6kuSEHdDfXliHM45WxKmOWVN7f1INUA2gwTg9KWhYrl/NSDIDCI3QrEH2Ds4wJiQut
9JVqCuHQJUEG73M7WpGRv6LMs+Pjcq1csnh/IKiFjDQw+vjFHCoO8WXYgsflzKdocxIMO2pJA1qs
5kUdbdQDwrd4Msdg7dqanQUT10qXZpnb0dOD0IvKNj2XKlHLk6a4Lb/XbRxQLt4XgzNWKw+bWxQX
NjpIbpFZRtEVADJmCQelrIUAem/nsUMOAsgiSC39FgFWr0krvqEYop8CREORxY1mV1PN5nGTAtRv
gPN5+iuMO09e+aQlfwa8DOhgNUBnUKG+3lR8KXBhy3GIjQKj24GvFdCRRnkWuVpxoYIc7IW89CnP
pSFtgdhdeV4upQckuCgDDy+UxsGVdW0+1rwA3N9xdoaiDVGjd21EdU/ecNpOkpxsaJzEf6z02grX
dMIWo20YBWkUUInIPTIeUhZSoIg6WO4VMpSPNZ+ZBlQlvMiKu5RWfE5r9a1rDujlJ35qK2oN14i3
YGGhzX4SUMgLoPAIXrGHIXzVE5P3KFj47rvxhWMI+U+E4EgNImfFHkNubJRISIXsDKlkyklbv+7A
ieEaa/iahfoQEEx4cRtzelIFSOR6GcqyVfUilrJzcqieuW1KagrlJfL0JDz9qYi4xuW4lBO8ssfs
un7KuqYKYC8nbmDLf+emjafv6eEUH1TyVkBQ+1xDam/19l448Vd2mYsmy4RanyIxO3d/8A6I5X0W
/Mo0R8kLUGZAAqjSiae44Ojih+ea23v4nMJMYmtA61C7zwsrT1aQpAvn7+qL5i1wEVByk6x6eHZm
ZxTJ5y6Bwuz4FLt+IELwXQ+rZCGL9gBV48FPiaZOll1oHJNQqwvYGwe0T26QbCXb3AmeB6w5kPWU
J7Rw5y4Zqysp3fTE/Er3Xk1e7+/sH6QE43vn2OR/voM5fmmHluPAwA7Yg4aEGERCQZiAzhX77rv9
cGrzkAHSWpDd+bn//fi4ln5dSgVf2Weu8TrrpFIo53kngLOCg7A64NWSR86wyz0MP8CjMDQf/d/3
x71U6bi0yzIPhWMLlokQ427pqBA02eORTRPPCibHlLb3jS08kK5ssdcqdOMTPcAYdW3fgQU2ak7e
+Dr436vAmKUU5ZUp5ipN9VjORwnDko4p2muQiUFncLevezxtSSU/RJ89IIqut5bRXvZc/+4jtrCi
+D6CigAnehQ2eUnanPIu/8pPu/gbyJwpNjnQruRW+SyqK/maRed8YZnxYdg+fZ9MmF1eelQFQOki
e4Bq2WpwvOiz5lQ2SF4BnGDZNKpe5WTVB6ZT4fYz5lGxUwHNDmCK33IQrdXm2k5sV7/EN15pKa/b
RvSA/GSKIqFRrbF8z1vm9tj++zGMu8paIQkGAescFW4XWAPeNRyFOgHa4BPgdvapya3lxZZ38b8m
5z+/8JDzoxfkMphnSTkIkd2AF1V+B65YWKUSWQjtsYn/tcT4JFGcqsjIsJfszERbIwRQjnRa01hZ
qs+BphLA77k+BygZM4U9nxRCXMjZ+dXOSXQMzNqF1GGTErqb3Q5YTDb95pmCynet/rUAwsE1f2Ga
mUqD0yDeoc1O17Tbb1Td0DWa2TMp+TbbZBOlfxM3/90Xlm/HNTXve6PlS//COjO9atv3cdZg4NWf
2ipCEii4VF+o9MqbO0grVPZjTx6RaDfX6MqXnQRq9MCBIntzw1ceSlyQhj2eM4n0B+zZg5SbaolL
bkKn+5Ouv9bgVWwSNEZt4aWqBAyq0crBWUBUQBsZvURAQIkosLNwOE1O+jHjq/Q8dCTSHYBtmtr1
LWC3cHzp+J3G9hiZfOxM8tZwYhdEwCXNHNlW9W12EL6n1EIirdlH4SZba0Rb8mRgH0BeCe5slky6
PmF95HdiH/Pp2RAadInmyF+UYwbTUQGmj2YNoLjwjpUhvIFzBkVsHSzA1+ZG5JhKMBQj8zuMmwl6
jwTYpEc0qTv3NxwT6qC+CyWjCz0m5oqXUCjg5RZ6TGo8WH0c0bYgYIyIFYkkooY7vvCLlT3ODI01
+XP7X/iqAdQxccvBpFBCfE9x8ZiD0MjKq4C9bG+sMPf66CeeUciQCQNy05beJbv5fVB243tjecgg
52/3p5EN1f7LHB6JUOVEEYaVsWxAV53KPfS7ehqceqfbQseSyERxaltxZDNEZrt2QIh5eJgGaLJx
6B9O0RD+df8z2MiJ+QyDfSpGOFx6AfXyQxxtu9Enk6TSEi0mXauSGEfHb4k2UYlXX+8bZm6FG7vs
bCd8Ffsdhp9si5fe8j7aQ/HEb+4bYV3UjRUmgBIFOZpSA/J5eg1ZA1NoidiHs2T7Z9m+S2Fu8UDF
5sZvOVbIiNQdipR9vJb2Wd6+/73SN6AED+zKIKnHUF9OdI34cWUbIdV3fey9PKvATI4f7osy4SBW
DAIdUw3cBkONOFrj7TVpppc+lYEFaqops2voxJQkAbocUt6t05V23nlbOS7oNDnoOGmMhxp6IvdX
YnZ2FxHOfy0EMp8o+s3CW4x3Qk9BNzYGjnDLOzWgh2iVN1APtjzB+r8ZYrxupUZ6BXI7nGK758h2
127WRKv+P5vq37EwNy43QI8lDnBkGrBsRDi1gq0RwQx+daChfDQh8k3vj2n5kCK/hYKphPQzW6XQ
Bb+VvYgfDqEAWCkUM6qmIkn33QJko6EF3nuIGrsN12AmzA32z6JdmGVc/QQaEyUNMJcD/2z4OUne
fNkjnL92ShcPyP/YuUlXBYaq85UMO5LxS0+c5MR1znhGC+i8g4OPzv+szaKTyNSI+GeIIO7+/C5e
aYClAtaF3Cx/U8ksFD9CbxO8RMijz4qz+uIvdFPsCSICYtjZ3HDmvO19m8vXzYVRxgEmbd8AtAaj
EGd+1DkgOwP01eU74E8UZe+DIFF8lbVky+O8BhlesvlKPzkbMv+zvHDvSDhq6FlhYQ8C9LZ6cRLg
+pU0c6TmpZViq/HqT6G0Zb6zWm3cln2JdLgZgG4wg8xPLDx3aHATg3wb+1B6+tQMt028XeqvXA9s
CvPm4+Y9c3Hn9xXU8sBNCL+mKrbipWZjnLzWkQbTq9weU/IkjNsCCvf3l2XxWpr5++CUEeewiYQs
zVNv6meznk8n32kkmqS+W3HGr2lQLF3n/sNc7T8DvbDI7ANpDMRqamFReeY2L95J2A078VSaxjZc
CTmWHdeFKfY2TMMkKAeYqlNLsF88UzUV58GCyquTPBzW2DOWvdaFOSb9mZVhFgGqPhw4wRwnKkym
euD+cqlZPGZ0LQXHAsxv5pG5CAPdiENQJAyHIlO209Ru/BKoaJEoBxWEJIFbywL+6FVCCjpD1saH
0CMKcBOuo0r638Src88qiM4MSG0zS6pCHS0vfBGf0jpi5yriSyGtbJvbfaqi+xFCSjoyGGg+ZFxz
XheD5OfCeHgHnMWCR1wLLG59IgwAXYG8NX6DGvn1+ZvGWgrHAgY0P3vhKlqDOBA5qFC2yjKHVPSH
WHQrsejimGYdN/hgNPSxjzkP7JnNhNrbQXrvgbmLKKQmTu0Mybl/xn96Aq+DEQzpwhCzPiLfQA5w
hCGcbpE2v5EWljbjq2QKJNxp1mCF29r+rizIu5VoHjGNU//7Wf3frCAw2QqKs7hMfqp3Fw4OTRzq
oFSYYFGlPq2ovOfMNaDK7QWOgUL1cu7fxs9juTYMr6wzNVHHQ6pTDyotemkJkVmvkkQvrtyFHebs
xZD9mypZGQ/RC6+SrHK4lFRvFf/YivlKLMQiNnDOr8fEXAyckIRFw2vjYbBjoluNDT4mJyb9Tqfj
A5lAC2bMv2hlgdGGxk4B/7bLyK6iMyORtxqB3wYv19/DRLZlbOSxkOr4HjyVksj21BrqgyujXjYC
WlAEDCDGYPG+5dAlkt/DiCrbDUrz44RVbFbc1oLDnofyrxUmdjYA1yxUDlbk6C3TnnonS20ZMVAi
ffa+ZWgplQZlZWS3DwN0fKq4BmbZcSAAmLMoB/oI/STY1GI7Mv70kaM1D4VBDTSQ3z/2C5sUJVEc
NryHRB5VuWuPNgqpLBV1ORy8mFQvHug0996x2hmn+2YWlgq0eOpM5Y13PcThr800gj4acR1PhyLi
MWftsTAOU1ha960sxEdAqwKvM98xMMJeAG3RNEM/RdNBy4/5U3UoMKq02EgtAXRzAMk/SOkT/NuK
2dvlmtkgQBqCTSioNxAGDQGjFmcYne5y5JhtG5u3cmvCI4izvltbCugIqpY18rXbpbu2Ov/5ha9E
t9bUFwqs1rJCxXyfAQc1UEV68aOINuFmZZBzYHJ9P1ybY3aKPLfyKA3MTbHtBa5cgTOoeun6nfcU
J06rcZYsWdzMjB1AgrL7/X8zz+4gP1ahedmk06H5o597oMRyVO5t6DxVjm+DBCREAL5W8VlZV5YQ
tynRr5Nn2XTIwoLK/Hupvo3vPHJBff/3/vCWLUG6Ftla4H10xl/KdZvgtuCwTdrniDvz3mdQ/ZW8
73yNtWjhhYVlnPXWUX3AZv0RLL7YNbrRtWExBtMhajWzjEIrLkOCC5dDIrHu7DKnhZegXfwwCtxj
8dk19QoPtXB7/85fACkxUZlx5WwXw5QAYD02yXQItrmFJHAebIAvrCzvOXgydh59Bhf1Y/Adv92f
4tvYbTY79ymhTQMcGcwUiynf8IaP/TsCgaMCA+MIEzQsSINsfKntxKf75hbujWt785JfTLSYtk1a
6fBFI+9y03P9K6fIn6LxPNRJMW2RL1m5NJYnFhMKRQFgt264dkHrkeZakYN31AbJhIW8PoCi86+t
TDzyFaHg7q/cjos+6MIk4xT0Vhpqvy+mA0+FPcjrdspWI2uZCBbKhL2CqfzXCsugW2l+3AUTrLRW
dhTpy0QCOm2OT7878uGDUQDvdJo4YFk0JboSfi9u1gvTzE2sof+3iXm4gGYqaSgDNzBVIHI5omN5
Zb/cXpHXgxSZ/WKojaDksCSDZFX0TTWdTGWyY/4lT95BhVUECujaHZH3aVEIW7wU6Fhvm3bF0c5R
6Y2bvxjwfA1cbNuqzvR6MLCJDO8jNH7Hw8q5WPR0Fz9/tn/x8/UJnWdBUM5rmRZPuveaSEexNGN5
7e27kMlBNxHaCvA3mKfx7ry2lFWKVycVds1gg4bnddoMpNg0m8TU7GNGpJ1A4QhscAqhoelt1frS
dXlpnZnH3m/rjotgXd0pNqoHNKWQwXCrjWaFdKD4AOrRypTdCDyw8h4pdrKSymKLoD/HBvC/OY7E
o1U1GA8Eyjgh92tMdWPXFncEThjFVsVEQXQrjsjNAsLaaAQpZzGxoeGa09Vkx5J7AMcgWiEhTAQ4
ATMJKH+NdRd00yF/bVoaP1Uv2Un8pXVm9tC/iXt0aEMuDnqy+/641luvLi7AhW1mo2lKomcy306H
0irJCNx2ta1Ow9b7C3bWR6RdZBPYL8envz4K+qrgFdTSLxC0Wmfn4XzWSUgN+pSQXz79cF5qsgU9
FeGAVbN+HXw6WIeH6kG0Fdo4z+d+rz6txZRLfudy5mZvcXFM2inRxDzFzIEJ/9Ds0wMEVFYczrz/
2ZMOiC+q1OAgxQOSiR+LOkvGpJ7gu/3EVfIgBU1VrW84nk+AFp04N+3RpytldUdzFaQoWl5u06qN
UB7yJfv+xyx5HfQz4gUCRCA6gpjLueE7YSxDcTqE5R8tOGbJine99ToYJJhyAWwB0phnY44EoExP
DhT90MgUwL/2kIHs/f4QWJgXjhuaNUSQas4N5jj6zBhCsZYTrY+8g34uX3kwFgLWSRN7oLwtbkdT
JWBOTKz+7b7ZBTcHs+BrRI+CIMw8+9c7RQlA11iLlXewi8Ca3tKSbLvf8gtCKggbOwUZt/IbWjRA
EwT6G+40rLzsFi5n2FcRWeGAw82wGBMu9aW+BWHbYW8kVN2Jr9xD/Jl9DUTcGp+G25v5S3lqQN5b
bxQqnfiHNajJrZMBewTkE2Sdn2EPLMwQqDPPK0TVO/gpSFSgWzGeFO6EBBkSmr248sT8SVNen5pr
a8ypEZpCMHJF81Chzgl3DH9xZKY+Ep3eUuzwCQydduyo5kCQFiQvT6rpk9PDG5CmDwJNT/12sHhT
tDuHByhgsiAeZN7fD7cnCfrcSJ2hLx8oa4Bsr7eDEUyxlse+dwiykshoMl8TyGH7Yn72+aUFZsOB
TDLxmoEzDrLD2cp77eTnwqrP3Ztxrh7y58wRTsFadnIhmr4eFnOZeykak0Fy7x3qp2Y/gUt7sjIa
k4yuwSoWPAXSIaDRA2kZJF7ZS1PviyAddLx/BhEsk+VDaknxoyzE8PT3F2rp4Bo8NFdhDOsk/oTz
Fy7ey5u+gYI7d0jBJOUGp24r7ZPn3C14Im/5rbcJHsaDcpb3/tF74A5rbKfsQFFRnMkA0PZszEAh
lhJaSNVuKAuJO3BI0fnhV1Z0JIGuaiXVNC9XBrtkDEEAsnQYK1LZzJ7x+FFU8yny3abeZifcLpvU
BxYsQ7P1tEJ/wbqDeVyXppid0oxVhQbe2Hclz9tCiRC8CiVnlzUSdT50CCNkCXh/7YnCPi5Zo0yg
M4x+AToljK96OeqRGbrqNoa3xRb9fX/X3AR1/1gCmgkdLKC6YBFNSEVKGeSxsB8gQHsQaWEnZmRW
e6R0EwQt0MS1KpLb6dE4rQm33hxC1va8yhc7Vq1bOWrRwXEwoBnV+i/q5PT9xnfD7VD89SfwgIZf
94e7OK8I39EpgHoOGuavLY656Gk1h3kVGkdUzHLgCf8e5T7RvKdxq4X/acj8M0I4TVS84UNxrVzb
y+NeTKYYm2cKk+dkyM2yy4hQ+0irbaVzkD6L4dn35g70Mj9GyWOiFbQGy/5MfIaeseJbBM7v/hTc
xBXMN7HEP4kwVJBUwRwYAUGC8ejtWjc+jz28RHzID2hieWi3szgx4damY+ksAZqDch0CpDmnej0d
QdNnbRAXoPMDBNaN/hRv3kdxbB2N+pDLmSS7Dgh3kM6jzW3XdHNYBCluL1i+MM6svdCDQFcvYLyE
ekNqDfvmmP5SaU5jNzwoAUVwPu47i39+4E4duu/WyBrYEBz2ZRFIgJkawkB8zITguQz32EJ+2/Uz
J22PdfA4eCdRWGu1WzPDhI1S1o9C2cJM/bfbTXTFG7LhwM8gQFcMSoW5wf7nlXRxZHlFCDMESHC8
evfhhdXWb+OVhN5P+uUyJJptSArYZ1FCAOMa21IXQJsG7+wucEEf6hS2vpvMdFe7ysblLPWrdnN0
oe4Mc3KLR/D2Hj1kaTYblBtQpEpcAzX9//zAXH0PcwMkmY4eI3DvunX12umfqAOSHLSG4Jn70Mvz
WJvYPBWknquv+hC3pAM/bnpWkNu5/x0Lh+fqM5g7QTdCjQtFTEsCqmQD7QiG9ChzUELYSbETKSvW
buq3WAUFBRYoLM3KXnj2X5/VKg3QSZkPoRvkEPaKqfDWZGQcCXiXofgwpQSyYpZ8HCwkHP6Oe94M
SpKj3YZu7g/7pgjzz4cgvQvaVKRffuKeiy3Xa8koBWofusbwLCokkx56H5LHAJ4Hm/iI5KerrD0B
fjromC2oIIQCe/vcu4Ccz/XghQFI7MEYQ5DFHTS7HEC8YFfaLpLt8HHINpJhyyX4AiD88uXbKQn0
A95Dub6yBjfJ9Xnol58xn8aLoXPQz+t9dQpdyf/VCzUtgBf16mN68kBQN+zb4kUszALabmil55S3
+xO/cFeiWxetrTPTO2psjL8cqgD8Ib4WubH6poNi2APhr+CR+DOHSl4ITcWsWGU+uonrgEuAa0Eb
tYgM7U2LF9SoyiJOysFNSY4ECXiGaU1UKlrdSaXTO/7z5+/Tx2iC9ZlO5K0isQn9H+RPCuAYJkQr
3z8qUhOdKADFm5YYZo+HETV5BPd73yyQKAN5GHSU7s8Vm2zFU1nHUx11TySmVBCbXy/UVBhx2wIC
63bFS8j5BJrcSrByEG5c72wDEf7MogDmLbbrMwmCzvfybnBbrSA9CDdjtBrfH4bAtpaiqeMnt8cb
aPOVMA5m0duG6xMjCEZ3pJ/uvjM39L0ypz+gANkg6ynS3wN5C8lnihl8ly1yRLsJVBSA66XHlyO4
bAnZfr5s/0D5xnybRYOeHx8lYu4OHf34m5Jdb8tEJSekhvCATehmBtU8CA5+W5l/O/rrb2vFkGpM
aE//qkcZbXQS/vWrsxX8v7Syn3UyUJ3E24Q8IMmmHJGidw6S89abHxk5HxJitfT+nNwcA2ZGmBBO
r3ggUUcfM+JM9YvCmfyfIcPW5MErszWylXyANE/wlee5NsfWJbku71tZg7m9++ny1IzJa0627tfn
1nlyTfe4rSz8dbB2u1/O4bty3tc6Tn60ou99AfO2SsMhSnsBX6B+NmZ1UOn282h/2/bJMi34fPJs
dcRRiUOsjfVwoK+bg0XIieyI88vU6dqWXPIISDb/94ZkVWbVUZZ9bcLXxKS03jW6Sqe7sr4sP38X
qGFk9DDQQJAEeAVccn/bb+6P2lronM2w6beTVe/lYxI+oquXN7N3SNDf32O3MTmz6oyjr3UdvO4l
PiIvTjzAucA6i3PTI0GMDu3r4Ivz9jk4N9DY6wP7g9JxnKGfey24W5tsJkTNOs/zMxmfYb9mONTu
+zEnPN3HxAUDD30hOHwUe+Ddtp8a3P8HxzrtnMPzm0Tp/vyIE/i1tvy3NzFo8EG/j3IDEsvo9Rev
PavXdcZYhCDTTEXgY7Z1fa7zzCw/w+wNTPh5HZkpfwCJSza6vUf5Gmj7Gv1JBI0IRrQmH89K2s7u
EcKjMwc+kIcgJGbOhsZpUa9wU+K+c1DiM5utv89M7iE5DmamEwWCfRCpMAWn2uhbTFDjgIXYg7M0
wVVulvbfyG3O2Rrsf2GO0IsEhQVkukHPCaHh6zlCPiKrhSxAM16WA8QM1gMXl1FseoXHO4boNZao
+KUjjENjgUWw+SNnorEFj3T6EGtJYiZjFtiZLqKjzhhTp69zzuU11bemkF/rFrm9KfGtMrrZ5vQq
slXMTh9EedJyMardIv9oJYhhp8/RsNakf+tEZyNYqZl8WMVT5XpCSs0Iys6AEXXO2r6AHGECkZBO
1DV+NxA+zAnQa3eJ+gL2hCoB+Drvj2tbQy7mpVRxwwuiGvDUJIDoTZCTCaHm3PrCL1/uoj9TMCQ8
hRQT2og5rvkeR8gBO2hN8qCRO6bZoerBcWuGEAz6rLJSeBhHLvybJ7E66wX3Bp7GEvpVkwLheG/k
3nFCqu+1yvoCvGq9AiqZruqAouwqrvM3EooqTs+J/uAI7ZS9BCC5U2ikBgPkQrwEQBsFcpjOOGEv
EW/IOWGbKF3yVna9DuZyqRrQX9jLzVc5RPprlZeBtC1AF9xS0G2CVFrUkumVL+u6BqFbmeZjcVCK
GoRSBCSEfPQ3kDTPB0eZ7kGEDBDTup/sXFayfBv+P4quZLtOHAp+kc5hRmzhTbbjOLYTO+kNJyMS
QhICjXx9lzfdi8TOewxX91bVrXKdTBcuaCiwL+rc/Cs5UqOZK8vNnubaH+gkeIJBUjPZI219EiWH
3c8qKpglNawxp2Xnc/250lTLu71TWIjLVw5nQwVUEtwAVH05pncHn/YWVxJm80ZQeS2OxvEbPgSE
N2TS9o+d8NxAn1xp7E6OOwz2lwxiONriV8Krp7Hvmo4Rr3NtefNQBQL3eQkDlDvspMcXs4gNC6C6
Xj+xpbH+5Nd8f44ym96PWdpfWyWLbNCwQH4sZtFZ6JdgcGXaojPXOcs06ZdU2XDKk69PtRZw4JrW
fUbcwUoFzCJd2P5GWLPlp7rV23JCmpfB0VSmeb4kXooRU19W361WFn8N4mHIVVWKgHlWBI4zmsbj
otqPGx1L19Y9XaRlMKojdroiskN+HdsMm0jO1th8bkTWXFu15d0Jiyj70e9gX5DlLNpZXUw55Y/L
/mGmHjaxPinFllf8lF76CVYA/CK3dbT9kZbtWY88nx8OpEfii63MXnlYx3zQJCvSrTWdfQgxSzls
jvLpr2g0J3elhkHoHd9ssV80Fk/mPums/jPrrUXWS9BLdy5IuZT9FrGpvpWwOBmYr8d4c0i4dv1m
9iw/dZVgv7Wk7ndXeuwjzWS3WKevI7ZptKL2jey5x+psc+CmTZN1yKFvig2OFfTw8rys8DQ+NZXv
AFRXYvsmRNFmCNbpEFtA5M7L09Y1k++d5yM2g4IzzyGWxfd6N9V1Zhn7V2NTEk4zW6qv68zyfKj1
rt7rtO14DThuy2WtrGansoXRN+wuc5fuA0K6yWO7YQh93AlW18654hogRn1UxQAyxv+MYeu+xjFr
ngMu5bPLbHddcKfSAA/3+MfDzxJxdxwo+ZBnB+g4rm35dlR8/iYJXOCnumFjX8QOcJbzE66BHvGs
9W10zXsmQ4u7irTKv1iPUBiTNvhwTjPH229xAIq+tFgngoDf7ojNGmHGBrOZtVv6dl801oZiEG+5
E1YMgKu3X1HFeJcTmTg8Z2r2oFrWmfNK/dQNH+tqtzAjV6MP2MiZkNY9YiJraziMTYmMxefCBliO
SaUokl5Hyc4Z0tJwvuuaPKY5B/QAE1zzbV1r6T55Wiy4UIKTj/yjQv5ZbDAw+XEOn5EfzUIHW8uc
w4WFFwgU1hkMuCwy/L5C12FAh4xYHYA1ao1JDR4E9Z96GwMsRALr8H2bRkKKOG75txbLi+kEAKL5
tbUWXd+xa8TMsIyLr4rL+HMNRrCB8lTWtyrN1DwuHQcj2c4rbMgCbGI+njEUha6w2z0ZsYPSC9Wg
XNliqdX5aI+svM3Y0vzlELnVYu1rzOpzmZuJf4L8dYdlVRrB3GAaDH3ISpEj3SHhHvjQheac53Oq
ERLVBUzJ1WHXIYMF5vcmt7qCkb3Tvu+2lHVnFacCXpF8p89uVugwZzG5O9Ww+Y1J05Jr65R871RJ
tjva7fp6ZNGtVxjr6byfx4OIy6JlRx8Z6/j8jEyeqTiRXcJ7HDRMeIhumj/QISxyYQm9WR73w+jm
ekRiX7tVkM8AhMXyGuDNBDu3zOkcOsHqIzaqnLBkh5r/HXR0SH2ZH/bX7trOngEQ8J8RotTXpOe9
7AtP62f42VozUNVuXw+7gBMp11jXA3aKS2wvtTLzV4qW8TgvnQOezKfo5F1VjTuckui0qivhS4M1
9snor5sA7X7LG0ea616n8SnmOGeGRnh8aVLJ9lfclRFPR228HeSCDYPXrN7AVVTlaNbHuK/0cW0Q
TIVC1OL1zjZI5oZtH3NkPIR6Sg8I+2MIfM5yhDjtqVTqrCbbgUof8emHHM/nOjTQL+EyzvMC/8mI
UGz0GQhEQ9JwfTxIZpAfUW0Vhal8Yad1yAtgyAMrt/0HZNDti+aB/cDEFmYczzlMnOuOx+3THkbj
bkKS+Cwg0ZwvhmfogJa60+B0jkTOWeYQaAKXtADjekYLvN6C1nfFZFeEXRVz1r1hUeQgPZ2QHHSq
1eZ8T4k9/pvqDBdhxIWGox4J1c/Sr6QcFAx4kV25yuLCFFDcfsyzMd7VZkN2DMhBztGfuzS9AoTv
xEm6HU6HnsE9ChVJN8v9lMTUPnve4SlaZdbawa+ZR4n40GafUM5rSJyylins6uHhHsZuX9/o1GRw
wd8jgUB6mex8rSwsKs7ZtE3/Yi3iepZz3T5BTvSBm5RtEKclkMX2exMMXlAOrdhpBBS6nUjQhUM0
d0syRGmX+FeubjJQOxQEDU3cNmbvcS+yJ9LMaXzYcyfZDRkgZLrGsfPN1efafm05VfPgx3XPLqaR
wjxMnJMHMk7rHzXXy0uqPWKVLFsgKjgYdoDO+6HLEpiirva77qgq+UmTRJdLNSmYQ8IEAMCnLguf
X2CQ75+XyvrpVZfCbE903dn0tba2+CatpnAlB3O2PzS2SP7otwR7LuzYmYy/KRszYLnVCJIJ3QfK
jY0mBWQToUcdkj0sZB12de8a9u7/Dr+sCkY/VRFuqVtRulmL8/wyWrOg00MHCh2PLD3DjKwbf3Ei
58gjglnrWbeGrlg8tqG+TQU8bF8O1RXsRFejMKkJOLG8jnHMp1OWRpjrZ60Opykbl+pT69tjPh27
W6frwTYN/SdsK7s7jDMYgfMovPpJpq6dXke8Q7InBKKwU3A0ZOiyBHooNAu0DelVC+2LzwqfSp98
G8t3i6fjv2Js8vUyHvhPYHaSz5pjwOw7iHm/lzmJbCixTvOyk+n4XduMsjMS+OSzBG94rz3FpOL5
Il6nsZ5h1Opk9lJGCgr447xFa7kU9A/gBPYfaK6UXuQo6HRRcjJIdHVbzS4ZU8c6MJczBBqsepoH
rjz8PDTZs0dkp8Xf1eIp7QPfTYdENT5CategruDB7+CWjtzECn9aTPIPQwaEuUjttn9y0eM30/p8
PxuURrhgVgvBU0vHo0ErbxEr6VZ8irM/JEjepDxc4bYy2wc+t9PnGVqjHPYDpviCM6RZekGT+qFT
Sr7fO4+RIvGA9yiKA2EHcsJV7mngrMP0sfj0N7ft/JyL8cCqn5W/O1S1jxxLj8KI9Eqc8egyuvdC
1Q3Of9Ioh8WCMj12fGeYXLLywyBkxmmwWtY9u9jKtzXm41WoAnwO6eqrODL6PsE//ZMnyj8jlG8c
h6UaEe9W+i3/r2MZcBvmzIzbYWkFF9i6Ejfk4bW4odo17NpOmbFnZlxU94XLVn/mNWL1+pgdDg1P
2qrqtFd2C59xidCDc7oBVF/gmweuyazkfqoxFp/rKMzbWDhA4Iyi1e+PBbERPWER23S7LWg82yi6
9iw2zTDcGbiFoRkZK36qnc70CaPMAYsed4AmApyOHa6lZSsbyNx25m8KLa55uU8MzqYzl/PVz91u
UbZw/Dxi+NLbdZtreVdPGxe3kviqOBXZtu7PLZSZEi8mzqzlWk3Ezydse/sLMonKZVAZfGG0rwCk
ZNNHp1GUC9qzLCKjE5MSxuhe5xRBqDg7m+9Oqfq9tDOGjrUKSFkmdDaYsawPn4nbOtzXDRfhXDOD
cQlTTNyGpBEW2etpPc41KjWiuTfQ7Yg+qhVavYBojx72Mu5hqrFvLTFpANyqgv5UOC47dFY5vTfc
RegkG8hs+4OS9ehF1kVQjbz9PhUcPmu7Sg6y25iQw1BXqnuCH0619ouZGtBSrhZNX+1SIN5z+fBY
BS+Sfo9Tu2TwC+6W+cRs4zV2PVb1rIUgfzLqWiBsnZcwrbTboga4CcJu2uN50uhSOdzl6q163he8
ROdq39q9N2SKU7/Jon0krKv5kCrQJD1WtsGOGMvRiQaI2P9tIG7gAlH56sHgzxBP6OvlCRtmGNpl
KeTfD+eaz7lgkzrTdcMrOTeK8mFB1zQNCxdlC+f+tsYGxazwmerKpy9ZxubtkhUoNKgopv2KJ4+9
+sAokLqMTeSUdwvcuBdVbE8x6mk7Lwf2kWEkhguA36HDFzlV2XyejOCYoDxFFtJRiGXImlWFoQlO
fXYNqIUpn2Fji8btmDDKRg9jdx8ypK5iE+Hdlsv8giCEBigTRzucaYH0RfkR7YJAwcwgkAtvA2IG
qxwXSxar+DvLLUfUeT2hDDJPu3TumoP9Tm4/XiwPVTqVIwAO/Mg8P+DKbnAlzhv9WdYYXHHVW/Ka
iqX6metSZ+dsmxtsWeaibE4FFAdTnyPe8A3VOsqTmGZhb2PLUnOiGOx+0GWsMiTyNfJJ8iM2544s
7EfCsApQyNW27s2Kdgjeywt9wlqugh/BklB1i43w7iXUrtTXigsGs0xARO4cXM2RiIgSfJPgUaGr
3/SS90VFpx95VXl1j2FC5ycUH6CWnBJMq5BVHoifGBejz23Kp/w8lY24rWFO7RmGbOy3Wbz8ooFG
s1thRGluRu5mfV07WF+hfxRcDJ1fO3TMRsoJSWNq4xfKDludqBbS39lcbt/hck1xMu417LSlXI/h
4wht++rIVkzByG5mwySrNb8dSzTiivRmW15yhn6XcjgZDxqWMUeP1jxHJjjJ86dmmlG5o8r2p63I
NZprQQo4ciDfC/6DmhTsk97yzT3Um8OsiAVBsCOQx3bo9QHf35pgxzQEscWPSllgR3ZlFSyumZXl
2jd4BAG0x3nE5Sqq1Z92Fis6bBxzwAnI8Bt+Xbxi1QZ4E5tq917tuYnIczIYxmCs49mTJNkOFMYC
jOq7iN2O+7LOI0dHZTd6Qj5Ji40uPAnFkG/VlCNxBFsJfdvOSJ+YMDkbVKi9UA/NXIzZSWdh+Vx2
slt7DEeodkemqnII5VTNQ9lOULuLfdLtedSHgMOKVAbqTETF5Ch9vDyHfBbHqwoavaT6WGnpUzkS
M+xLAwYB+Dpoe4rx5G92aPLjMLXNLw26a4tDU1Qloq2x296rxtnuaWVTNwLqF+3Tuk2hA0gY4a7m
R4Gvgdwr+JHobSrobSlr+V+Xm+OtIEXCvocn8V8hj4hZpnSYSKoK/uJ0TONLZwie+FAInH9tOeEY
d9ATvJOZeswXtUBN7wBbGbzJKl1WihLdd7C/QdU7sGV5wTy9Qhq2VHvz6PLaw70+LS0iXQqOGusE
7uh5mQkyXVhq3T6EOWZ0mEe4fwwsNvZHuSsYG7J52qoe4zXAHhbc8ZMGV/5RqWyA3qi6ePUm7cg1
3NEbwaC2wsusW6ZLhAFogTO0K+VvL5pODc1Hhw9ocJMo4PtUfogxtFODtTl2AZZuQR0LHMPTKBMh
mLt8i/2eQuinMSR6nGkW1+mEOJiyfMrjGO0gUA7+Lqvost5XmX7UmyoBD3K9vxd5vcDgNzvsI6VG
81PSgGh6zuDD+9gJ0bBb0/o9vxQplMVlJh5sMBNS4SXLx9JfwPQEOJHUpY2fDhTWcA0cMBXcU9n8
pavnhZwK3sA2uCRtywdz1Jo/TaGV6X6PvvrLF7/RYTrcIRBUUMlySMbZ3yWz+Xqq10zSc1dADTqs
ueQUZqhV8YtiyxW35hDGw1F/q4rzbPjcnKnu+F/ozA16xlbubigms/1HHOnQt+6udqcCmY5gMDY8
ZcOer833UH8AkBEKyDvdER3uVp0xM6wpL/WZKFffunac00liHSDv1STzW+swepy7bpH8qpKUtAfl
A9+8MBH62ViCsCrD0E/p3kcUhROyIEvshSYc1SQBmXHTtrwYKRZAxUE37XW2cGAdZrRUtPeJxg0w
vy7jJWUZ1wj9wMsw5HLKACpLMKqXzmzYxzeYyBiiOeEtecxNZYccJQn2TeuUfdkr0263afoYKoyI
eLlGHA4QuQPJhE6ulRv+uomtOTlVxP9mPF8aefKLQLu7Ug7Es2PrKfhivgf6LAlEMqQE/IKLCIN9
gbMPDVa1PiCxByBOBEr6GSb4yKDvMK/dtqYsdsSJxiwA85b6k2Uuw0eoHYQEMI+ALc+h+W/KqHsH
GZq9Ac4R6ZTDuBStksKyJ5oYA3/ADmuWFhGL6NeAEVn6L+cdDPOJ9nt2LdYWh+qcIPE/wbwjUze0
IFIPOZ7O3x63C/1Aqlh7bVM5s++u3Maf6MUSG9gcOZJYV7MW+03HnHMgupkk93OuTLgcHv/rwSCB
e6OlMwVcfYBKffjcUABCyaX2BFU/3S612ptXYXJxH6alwXrxWpkaSaLYjX2bfBTrM1n8lGd9ODJe
9HTukNMTBYTTJsaUQFW5EQHJwFMGICtl3WeL9sdpEyPsh1tgw98Tj+iNtJ7Dy9TI8XvNjvq3GedD
fRcKDeaXXetYfy1wXKe7YxQ5+4JPGeEome01DjX40xUPWT0W439BbwdumDLrp3wN0g+qWyY94NXy
MDUrWwPHRziE/NiwMIWHoVL0qwkUawJj5iXakiyO6jWtIqCgSQlHZDRFaaJhWKyWME2gewMAfsxo
pZ9CFXd9NxVW5zC40o1Rr0siOe7F6hv+JOZ5JqcaDS7u9Kb5y7JoDvUV5iT/Z1GzpUDGQRVgwAeX
LptPW6kQ60SZ3+TFlxLe/llLaHGq3MHVmXB70Kvz9eTu7UzaAlVbMXIiaFnDPRxC8m9AyO2jaTHF
XQVaCaTMbX6uH9MRtl/TQreEnXBV2c/lksEooWRJAsHGyIj5u9MURD1+k7yTwntzs02My8ntbfT3
HoQVavWHxQTat9w9yn1L69uemoUDftANNniBwmP5c1+r2xJdJm/Wa0iUe+IUQzZ1EQDGy5IQ/M3V
UUyTcE1giBc6cP+cJ9kPtL3NDK9KkcHyg8o6IJ65PD4+WYX7NwmGiQg0R9M+ALbb9/OI+PR0mgT9
SDsGsoqYKCRj5YOwvllfNkxKy5lTlNMTMpVGc4G1+TResSNSfqta9Cq4bpSTE7dL+o8hiRadpFvH
0Z8P6MgQCxz8Mt/Zbq/UQ8ypa05sRsrhqRFW8vdwoDzezSOanBFIX8pZDiC8tPXfMmsyKOuOvLmz
U2WbvtMl/YFN3/y7JPua/nA7teNv4HWxfcYhi4OgglMn1ImbRKvEcgSBVVq3YLH4gl5WAa9Bg8/I
ba8qDbhrYxq+tCMALtACECymCIhsq7rjhqq1ZcPRIQ3m3+b1IR9IzWS4sLVVTwihN/xxbFLI0McI
0DbV5HKQHGwrloGbVR0vAj3JG5nR7A2paZavoNPB6sBvVydy3/HO0/d1KeCJZA70FQcsspa7dOD+
DCvN5Hqa9ky310YGXT91IedwFVnF/ivnZQNtbgqL6FfEsDU3Clfqpzbsc9On3ebnZkZS9FhwVZzX
Ee3fGSOafNhMY8D3jd1c9xVyOf8UTGTto9fG4TusAMXQsDaxGVCCdnZfAlbYXmpdRNAdWmZYtZwF
Gt9JyArwdKQSaKelDGNJgf0Kr+RxVxg6f2UfFuXnhTQQgjqPsBTjdHrx6LT5HcQNgBoUTsumX1eN
6YiNWfGGS0q/YNqIj8KG5j/f4Zb1umL+2vJjpH3byP3HUXe27GW9oP1ipiknPAutgVx/5RZgadia
5xyYpgR20LTY/zCGxh6AQEImRWjIVwH4nfTQc444ABSiI0DwTRiluzUhbQSMRrXh02jspbQ4tfEa
mSKdW9TvryGt6ucGKO/L7C16MpJteqgQNXrHF+BQ5zVh6sNJavGZeLVsBumPPvunZF7avlpN/n1h
RP+cCkFcv/ooXyo0W9XJYQCP572Af2qADwnS2JB2+O4WhbZtpao+Hyyhy9cfzSa4jEa8sebAgC4b
BtqnKdj4JhYkPXD1AdpbDOHnCPkDR19r5nBi0fNw8mJpELpcVdtrBzYaeJXlCZpCgCpq2NnafU8M
Gsu7BYPA5wPrhK8T96DyxtwgW2sMPj0tZAMcnSfmf05ji9af8QUSjhwo2v2uZtFcQq7mu3EPcHfG
qtQBtwrAmriPGOrxjJKqu4EOqtHizLL5Eowdf/nFuXcofsASUfDioNrGo/pKZpz3mJ7c+lbiQsLJ
X+KU78kmEalRK178bNxOP++LWcFm5Bh/BkKtR6kti+3Ndtn4nFdwYqD26L4mOooMNI+HlXjON4D+
i1uA3kWeb89YcKvnM8oj+hQ5TfW7KwLjV9PCtJ9VdYYwJXBSn2JQiE8jIiECOXYWTI2uZr8NjcdC
ZewqqfsDTM2fqQUf0gMIld+aKVcAxQAgvsAUQoUzlgD2bhA6ZTC4ywF2D/WChhrzhB9xp1kq71uY
v829idz/Zhlclgcc0wBt8zoYQM956SsA9qC2B+zNSxBoaxXny7qP2RczmqztQwTmNVAdcX9dlQV7
3VaELfWWYzsohkKCVvZL/Cb8OP8La2fUMCnbglGabfNVEaVLmLWV+g3sPxLFu4B5eFD7QvUV37r4
PLGKgxYPvLvOJXoI8BEjVqAl5y+bOYr9zgiLh6pCUpXGwAj/N7zkSd9WMyPsGwE74pWZ/ZAISO2i
OtcOdlFDVib6+5hLrKA5OYYXCAbEF4mP+eSmOuCJ2D8YDgzI9rsmVn8CSDD9SZ7tGCPRx/20pjwe
pSgA59DU3Mv8Y4vF265+LRmrsbuhluafikfRnf3sGvUaS9BueAbTeucsHqstq4p3zBkf8LlvoTbz
k9IPxrFlB/hW7OiQsuKOLWlsz3tZJ2jSGsF+dku0z8gVxFe1mJzTBVhlHIcYyviTVEqpS0Is/Heo
JtAH0anmzQmNJoHzO7CB+1AkmGsGHOBwiM440o+ETGG9zGiCX1tWHuYHxKcO+UMbKHR5LQnUtINs
ibmQOG3mwe0dCOemTB9P2Wz8AXChYNUN3EXBwJpnUt651SMnLjYROSzMkqO4zUsn32e8ahVQ260u
fwGXtfk3rNeW2w90mxPUFgF+PsCZ8ZPHLOY4oHDnPwDGq+Zq486z86KDxQXcYkMwU+GfBrDfQmbm
XA4PB4ihbf0l8y1Hg8jH1dzXB3rbU4Ew1x+NAkN+GlGjsrNaRAX1BFh+iMoxj/AbhrQxDDSGsbsc
h4VHUyUAVV27OV8MNs2SAWDRBv2XdiCjgMLN9q3FmEbxtDe4kB4SRjHghbC/F0qlhEz8wGJT5wLJ
7w26/e1SSgdAvJezUd/UBMLmN8Uftw8rzwgfthUBrmfk7VEHamKS5elA9B/hfQIN0p62A7/wE2pa
1T2s4z4jxg1YOurJ2H6pU1P9cyZl49nSfM1B5/P2P4qwEuASmcvADIOVvzT1TMJtZtgYgTAa0ylk
TRnMkNNeeaSiblYDPkASLdnPdYgospEAqrxgUbnZz3jsgBCAt66gqDuSwmq9J3hRVSLyS6kF5097
rYGTNkBSIIiooLa5R/tawSqM6xHWrbyClmjEkSuHpa64GsqtSGhgDa1fs7w7EB22JgyXUHQI8rjI
1gSMfx0DrFZmYrmUImBfPlUQH4EBbZUAaEjzb6LIPziPBW47dzGFse019U2Out3VdlhYh3HIocen
PWkBl4YOfO8AaJ7+wnscbT+vzoKdjHafTvAroelbITac+FQGS84QUa3z/cazmfbsYKDIPNQUzdk3
mGMHFNTWYV9qSiV6eoap16VZ6pOQRRmBFuw52N4NXN1xJsU+Hx8EUGJf4jY18DfawUZ9qUtIABnq
qW/dlwBkLZxUrQ92r1cvxdPWZCy7+mopwl23BUD3cp8z8uWYY2Q33ixdiwE0qke668nCVpt0fv4G
ME94jD7rpl/KLfEsgf2pVv41H2vR3VHdgoBxC6lrXGFAzu8TW3NzVbkEXt8dWfhaYmBreoaMhA8b
XrYvp5i6kK7dqFtgeTPBHroma/wD1RigMcQ/t/4CXL/dfogMeMonXxLnLjkZlT4pTVMcyLEhJiVU
GtK8hM+BU9Ys5gbWFV0Stu8xGngYuOJUUmGMDxDeWcSA0AaIEas9YIkMIBSwSxlUNzhEI9ABXUfA
HpIssCcn7YG1Pmq3dX2ZJANWj+M1HOdc1NibMLz7UBZloUlXYaj9gRFnem7jBEakaPleDDuUDAYI
COy3zlYo/7iB6T8ukphpgokC2onvSowaIFbDJLng1kIIpxbwv8i6Wyd7WsOqO+gqiqO7QKA2mk/d
jKzsHpFeYT7zqPEISVtG0AoevSJmYtniSkAf597wbq/m2X/QsZfKVaX55jqeECjU1vy4OoYp6hTn
rjhOKC0l4uriIv3ThuWBR4NoLfueF4df4brUGLxpHgfvMBoOC9kp32Fou05wKO36EZF+/FVKMDXD
WGHJAKbZIHkBbrFjfExKV6CN2lZg7zGyRt1BMRmre7VDbHsGcM3jZXUdNkKBfsf8gu6UNmdAOgqd
GW30cl8VFqw8yCx9S1hqmV9dR337ltGVFfcKxw7741RL7UOesLzcz21Wx1sKovmU69ay6zRGeQyK
pRxepQ0EKY9jXLCpDW0lHKvccWTTiRF6YPoGucC/kawt908FdGrdZ9sR6n5Ua4lTg1RTKO4P9Diw
fR2rbRs2fFl5OmyYQUtCOOLgDrXkOLHE2NJPEIy03dVF8Iy3ZbGdAGbaoJMb7I535wpGeHd9KYsq
v8DMck5nU9Zjh2fNthBm1HvF7hUNeDYDdFbxanTWqL+5yQ4OyVYJvZtdu06CG9t1JN9oJWR9nh0Z
5yvUGlGcSO3z9QkVefmyyhxHoM7bNXxZ8PW6m9riMr4pBG36lwwu7/joOKrGRxFGtLZR+ul3TrCd
/SkXLapyA6yaPIBFRFjBAtwXcsyV5fOfEJvCPOATlNt5iroCiwo8frybObABKDeOCGYKRTsu5yOG
Jb9kqMv2KwG1Yz/oG/B+6DUppIkAq0d255Bk+htgRFCkh/imTCe1pbHpPbi85c4xeIeDxpRbcSGq
I+FSZzWM2FMx0+m+IdoW1xr52F9bNXKY+Ah87GsdWYGtHTw677Ck2+PZYfd8AVuCI1v3QGYA8EL6
gkEDE7LDslVLVncCQw5NPvG2wdHR4aCGSG0rPiQle2tvRDuyPeBlh6CBHrISv9SCWaxPhcnrc+h8
0Zwq72qARnmxNjBPi2p+aHTrHzozY/xLlsCcyVZHFRFiOSOnJ5MV4ReSBIQjZa2raij2GrpfnJA4
UrM1YSTYRvTRRoCNvWookGMv0fBsfeapJScI7GB97cYCGjwO3Ad0BoRa2LPp/iftPJbjRqI1/USI
SCSQMNtyrKKrohNFbhCiDDyQSHg8/f2qZ9Nd0ohxZ3bqRRMFk5nn/O5AgW6zqvGyt7zuxHvlNkMD
6mCiZYP+AsrJjL7/BlPsMnMsqO0neiOSjuYmc9kAs7ZJ7yFPyvFqqqB8DlnlnNdyJybWflZO3qrr
vYkj2rhIc5vcGCaLLkJ0NG34wK+t2JJ8BIvK0hup8mxZaffcW5leOjP6lcpmlgg2gHlvLXUGNVvG
FGOWq5xz9dDSh2LCVuGmipBP0AIWgT7IfokZHKrb9ldZM4Mw9jIQ7xKO5WGpPfCasK8EZuDIX76w
c+A3auhBH5wQUvSqidrpZbQSbP5hXbWPAPv6GAZNGtH+tPNTSqzHeJU2lVl2BY39gqqwcX5WmUzU
CqCHqia1ndmFOl08SEZvtFEZhUH3S1nt7O5jr7e5eZI/cvChOSW9w1fWN8iULkV9p73HdoZxW/dh
Zsp1VHWSVxuL4Y6kjIEMFqoTe2/PYUhiYTfPDDuduuRVpKF8ozPT90OJ0nvVj6HI1wPKY3tv7F79
sKSbaeTjXmnWgrno8Qb+tcVZ6GfNHVHH8bQOkiyN+Urr7sVHEFjv/Rmt0IcB/O6RCPp8tqjIy/Qa
iMJtyL8sB7HqpzpAXRbzzW/Rjo0d1Z/kg8tNI0AWWm/66Q/FwkhIZvJauy4eUFdMSWsvVyjKxO3A
6sk3VahGylfeBQyUcihcTZvKK2JAQyQCVVDKbeWArm16lLucM64zp/tI1KYGesi76qqqUxIAWa74
q32vy4BzgkQcFiew8Lf7TjEQ2hCoGyFC9IpGM46Es4BDC6XBlMQ7r88CuR4kBQcLrK30thMSWeLk
QeTSXp11hJ7sJwxqNQcmHMNoz8zviPjAo2Gm2aEuEtO+LbPhPkE1XgHGUUcQiZWRh2EAmsctZXG2
t8LQ1ndQ6eFziA6g2Ppub6GWb0tPrXurWJxDhix1uoZHYDVYC+rqLZOAqAhGp6nQs2ZAQmsvjRsk
h9qfXgKP3mgNxMlU4dEr4PLzNjTp1nila6/FMgjYvrJvHk3GINSV8oPqbfSURlo7D5G3l33AbzZT
e+90efBT1Zn1hDTHPw2RQXOgW1R/1/wYsK8pk0Wx1t44oDxvAhKdaAHm753fqOrrZLTQK7+aZbvK
vSxWJ6gLJyFOr7RKmW/a2LXloYCr47ODZLZR5CM33hrRquUlCcBuV6BPKcHUnUPWae7qvti13qLu
bd5OuK6VSZvbs6bmGwB5WazLpUnbtVPV8WOUGar5ki/rGtqEb99R9JO7Km3bp6RWGDTUDKl41XUx
WO/ciuirF1dLsKP8XKJNSfIP4EfLCl/7S5WLu8p35r2ztDGa27mrKLPTDmyZO8+tr76/GLrOPMU6
M4yOG7138EL78ygJhWCDT3i+UqJs0fubfHqyLLeb10MA3PFedY6hV9ENMXyk2Vo2GfzsxMAY+fxQ
RnOF1sszTKHwNe6SnWNLM12XbHHPsDLBd6NQOR6KoO3fG7QUyaZRLqtLojMe96nxS4zSfjsPD3WL
k/lWJnObvPrumIw7nm3FNtg51pehbXxvm8Xsw+um6NR0PdZxZHw0Hq5zO+LpGBBlGQejY6r8cAWC
sAw7P49CbzekeX2GZPLw3dd28FH1ctKogSvn2SpN+9VtLOaSNtBU2bbyon5e9+kSPLQ6zxJ0kjTE
u8LLbAsbe0zSFEIODU1bBbkT3SPMTNtNNwQEllF2qOYJbsUjaa/GWLP2R49geaE1mHY3l+K9d4fk
lLWJY68aZwZmLApatXsZLgwE13E6oYoZrYaM8aqDAjm7PhrQi8l8kWMlcYokc/Q8jhH0qUnSNOZI
YCPb0hWXN6XfBRxqbgwCTV2FGWOqRfFaCd39wPCTT3d1bsBr/HHog61lZJ0cUt7Cz07pPH93BdYQ
8Ch2ns3QjyAVjjEcoaFmavSmVXHSbb2kjfNvvMAEiTbdab+ZMMKTgctpXG48x82/aY7HoxjF9I4W
N1frYFHomBp7UO16aYX3rZ+cRu06ds6UptBrrBc7P3vloKA5pas6CucPByvDMddozj6MySbr0KKO
Fht0e2lzk5EuuDwtMcTmOvUyEIWVA9ObbQ0vIT2AJEftD8ogV+y6wJvkdT5NlT5atjHsa9Mynluo
EYZEGePYKB7sKHduulm10QahYA//FHeD+6j05BLukbEJ7NG+eozgiKG/r6WWQ3JllnbMd4nbNsVe
tXHpXw8c0dYBfBg6lHm+8PHMpevsDadjInaxVPDkMS0ZeEcQd49pG9KpC+U2X8ZEe/NKewH8r412
6skLu9TecBgWRKdKzO1ILBLI0a4MGjb3xdP3erbQlHvQT8MOKbbNr45m5PHM4pgQ2i0OmwbU+FBd
Ncaq3Vs+Rz/eTh09/Dq2AcFXDWYL94p9cOnXJS5aax8KGzVfhzqMx5trht6L0XonyqF5osPrmbhh
wKcQDJr+NeIKZLpVUfIjntzIWcWdk6Z3kz9b4DB4spJbSSbyB4BG+DHUPp1vPgkVPBY0+QK1CaK2
/CqHLENlDGXYP0UDxsFtkZQtladSE8tw8SOxa9NuZmacQgHMFiWSEfW608y7YmyD6FaIiHpYjoHU
J+ajJOmmN+1Zwpd5fhu8uxZtAt9nMb/mbtlPV3qhet0EkQ7t28FbIH2mapmdu8hFA7OzfblQY8TA
/nTOuWUAkNew0yni8hCOtKYwTavpXIens9LW1tS2Bg1wlU/KI9QcF7SQG1dl6Fp3Ad1v8ziCa4mK
fnY8gyEOEvNDbblWu2uFVHrnT/S5O9MFTnGjMMCJbdA46UvT0VmvPLT5gFu2AW5PWbjubRFGSbOZ
0TkvsMjMIUEfFWCamYSJ9/mUZN5hEANVt+WOfBQja7V/cOKUIibPOhFSglvSqm86kedsUEWsXw3G
N2ijQdRvi56GZyPm3nkMp5hxUNCW1Vdpyt7llJlReEM3t+EXpgto9KMpmt6VTKaSKy1jA4iYUUrJ
9TipOdg5AWEYmHX8pd5NczvdSNfQ/CBWW5LjCEZlb4NwItyoL60x/e7qBci4C+quYB4VBGC5bcdg
+TInYXAqcSsZqmWZ+XfAdHF5Lax6im8jaxbdjqPeXa5dYar4YXKqxTEUT2FaomqguJqRUdZT8DAj
dB5eIMntt1bADW2l6/MNJx2KFzbpxOeYXTwSsuKqJzukslXyTOJcPuwHG601BM80lUcnkmfXDe67
kfaPeRnbqLA4M6Iiyb5DsguAPQQErBbPEBj3VASERq75GDldEFkHb12blc+5D7uDn6YsAWTpXu1d
m4ceX1KUdHKNHLa7rUef3rWt3fIeFfTZXj21clxJe1ZvxhdLeYL/pHaaCFuON77dlu8gVuyDFSwk
CqBe1fgnbCD3wcuYZq2W1MM5UZ1lziK1x+AWbQIkW9H7bQqyU52hjs6U7cHCG/DB/CEFiAjwG8cH
LKVevUs9BEvUHMjt2cM6m+/Qghu6i5hXam9T6l0EMUExII0shFOOx5h6MT2Mfrb0V6wB855puviN
tzjzQNdvD/z9LGl+Tmry3hPRaHaKys7W2RDkpzoag682hpB338oMcsQYx/PG9oNWbaq+xiJq7Dp/
N2Nv2TepsnFLIGhPh62Mw/aQj51izjSKOXXrdGPaf81YRNGK5esz1wMa1Wx8L0Xn3LsWGmAdOqTy
Z1XhwIU3U/BKUc3gVw9rAklPUYwxDd0/qsgwmifekN9H09m5MScrHj3VFjMcVbPGAt4JSnTF3FTd
lvb41rcOwGBR8rXuA1e7+EbxKMCc06VwMlqQRwlOyLmUGOQC86DM4NyBVXQ96GrRfa+mwMd1o8BA
AZsw0yw/qZamLxM0W7+LtaYY3cU+KtpqRSc1bqSXFCS90d1xMLr51GP7ihhB0TZ1JTdRYjBbVG5S
PtWhl2hkJKVn1t2QNUT324NVo92IqgccnHxsoRzENWV6FGyE1SRPTDlwrZtFlrbZZFMfzfctQB+V
r9GhuwmB92MKMK8tVywKhB7G2N0r47Rab937cH0RcTUD3FwwvUZpn4yvy7QAQxvppf16MOfPdIxz
9ydgDe8hw4QZ7QWTaam8Wda8pWlx5BraUPEm3YHJIi4qrY3fuBZ5G+MZ3oiWc6HUxA5u3TaEz0RW
n4qbOQ2xt8sydZ+buGmY4RhIRDleHLegabFl9Qwl6vtnKN8KfU5h2Hc19Ei08aUZbxgRk7F78ySP
9Ob50esijEXgUHW5Vihn+y0jzwXOy/bslFaWgMxN8Xy6KwhNeQMy0r8PuT2Mq2nI5ruSli/lDIyi
6aoazsJN+GfxMAkeyv3QwVUcINQGTVBgW31HQq9p0pWq7nmAHF9Lh8IVAiR1zM4O8xqGYXBtbEaI
G3FK1Is5tVavi01c1PT7VsiP2CrXBN8cp8d0ABCKFr10ZU8hHhNAy/TOBd83y6Fs0CWcBZ6jVdI8
iqASGHmRCq4BNcNXzw+9j0pkNf8Nnv3aFULc0sSmy7qGb/oSRxTMa3dcagwEfZQ/tFjZ7FWAdhGk
F2huhagcdCUoFMpfDdT8nd23iXfo6TEO8komZzel0WSvlFPMrPc4JA6cWqn379JFdKc4teZTIu1K
bNAylc2VV4bTr7LBl7LKVAdzGNCgvsBg6BeMSBxTnKy52tstWvwbA2f5vcwjvAtL7gxqm3hJ/ki0
KiYH3Tj9vdIQ9GchQA/d0TblkzuZQm5JSkM/GS9Tdh0xqw1fXiXIdvG08jm8bSeqKrbgVId37MEW
QrBISfQ+kOqpfncRJJGCg9enzb6lWRUjXuSLKK9t12rGjVEqxD4SM3PhAct1H5zcpgrMNXvX8Ivk
Abe5pc3qk6umVNXrxCQ0hdYrq9vnTLu1tUurIrhPQSc5W1PBi+VGENgNAmCEOAEHEYLOXKg8mtTO
vbFxRjaYnorJHbdlBY75ZSlVfBonKL1bgE7xmIugMDdZ6IFpd4520vvRb5W5iSrnLM/uQzvZFhO1
O3akfPmOjxjmiC4nQsGtHShnKOL4LWhHkraAiNUvxwfVXVmiwHIQ8P8UQGEIEPdmGYNwXRUyOhIw
lfbbYQrbh9Fi+vVBwRPbXyMTOc9ul7XfFtceG3RKvU5WbqFpWJEqhJ2PdKLMrWTV5yGzCH0ftc/B
iEIsN3hi6uABk/X85FQ5Uogpa/pxA1Med9et9pOJ11hg9sPzAY82FVlgbTJtGsSU6ehEWylKDguE
VNEeomB46WTlvAK8ZMwO6ruMcPXWCxC4JrF5X4LAmdhHxSxWWD/Sb2YJu7ewyi0W4ORiSpkQov6Q
VEgQiC0ozhqR9DS8jlbeQ+L17Io7OCDHvW3tia4YZ1F3W2CBxSgXxmxHtPD5JpzryV3FQYlwegCG
qDkTFsjB3nEF3gkSMr2dK6jyH8JxDMOTj3cIxZ8/xo8WmOFwnLwxJKDBobGpwNwtdLfYOiOiqawK
OU2JVbVbi6Y2zt51EkRoOR2Fv5mh9MJ148btc5WrARddj1kIztePtoPLmMpD09aaRIAEdksbq22v
hrLA0Zr0fbGxTep57N5R1aDRZ6Yg5ZZ408MiYKIrXQO3Zk65t0F7z2Y2U27BJVTL+pmWcj1kki6u
d2WyHws2i2tM8REq9zS3xq9UOyXRSxBe6X2OdKb7SRNXEaRRRAQErUBIC59zPZnvNV6CL6PsSlzp
HbXEypFybJ5mN3QR9C3oS/m5gSq+pKHfpwfyvYYfeYJNaYVUqWF/0L7zpiprvs/FzEdYp7XOd0PT
65cpm8onPy0WAImxmd97DusfAwIV72yX6k9Vklp6Q073LNH4CxS+fjCpJxXNiAiVCZzXItHnrWD2
o3KN9a5C5YwwFS+CRme5SpuONJ3ORRC2Cfmd/mpmL/qiyJtAa2XS+EsXJXn65KDkgvlnXy2eGjkl
L3kZTDNixa4/gQ0bzae4YKnpYxEMe+ggYHgVd6XaCRvT7koDP/70Z+rMTess2X03R/h0lz5p0bpg
kHsuyKGL0OtK4lsYNzpjtZnT4r1bdBCv6tFCusrR+E2wvM0GQWn17oO+k0CFI3HYYOkgzKAahb+G
nB5fSYmbXRyJWXYksz9kAF8gLHHVUWLeoYpIXtEhoatXesmIWCW+4xWj12B2xBTHzVWE3ilGL97m
zbeFc5waTOTOE61mkKzLWofZT2RKMf/2xqk6eKTK1LdLUfb7ZjGGTwMWKeWDdT2U0HABr0T289z9
thvu86V2341EarryGXpMeq4ZQbetEC8P+iEPkRRocPvs0pd/D+q67K7KyNi/iO1o5HZi6NO8n6Hk
GZc5xOdX0MsUcT3hUUsPqScWhU9Ea/jdRsvaWfu5nslNL53KuvfNUn8BE5Nnsm+sXtlpq/uJQkCs
gWYDSqQ27c3Kd5P0O8u+t1f4wabwdiavAjOezMJrIGKM/ghgy/zRJRBg4DZrAEDTdwG1YZiPd76L
GIt9ThMfmjbUUas0L9hlhkK13stAIFvyzYKET64qb8huUUs5IZAikUZ8qUgxNBjltAdPaaCnk54w
BZWhmVx7MmOY1uwKX64X7Y/YAlQV/jgLqu4GiANxtbTBqKjSm9ncnOHjb6lkWiOKBN95yZUMgcsn
bGLH2h7b5hGCCntZGZxTDaw0t8194VRdvu39Sn3tsngmbZiS7EgnmFPAo3P6qu0ZP8sgqyXeD1Y6
V8w2ngnYCYd8APSv46LaZtNZqgHwzofA99/gbhSDocj3m9m+r9olPhLZk932tocFG0exMflTiWMv
vPf8sbIpzboM0/dauMKyxT0ZLPQOuzprVBSs0aeo9mMpGcRnNgC2aGRXZeD647Rj0CupLw/o8e3G
PgVzj7Xqyk5kWmLnwQpYxo/hTLhCcxM4KIFpD2mynHjrYaZXPt4UjOHpgTF+gcXAZmUXFsWpSZpv
nvYWQduHyGmTp4PGk155frRLI+bmVJvaSEkeaRZQchP9NIjql27jBiEmRPU43ll16IZPiNSXYCvr
caTcEikJCk7d+dh6HHv+6RDdUl8vEVUGrIKrq+cxjUp9nbD90cUzduI9JLUJiwJE/tmozc4e/LCG
coxP0p9DyJpA5iHRlFNa9Ifcgtu/qpyRwc/nFBG9rca4jL8ts2fKw6zHxNl3wJzxXThK4V0T98dG
KdslKTejyPzpqWNNM4G48j0PcwZhCF+aXmbLTRvkKrrDXITVStKVYuCCBh0Z98Tq7+QK/Z2p6YJY
XYpiFQ/JFrjDWI9VfHbtTDmc7bVFtua0EqS/sHoW4gkIMCrQ4sRdOPNnYc+HFe32eMb2GgZhjmWF
Ai607RPpvTnS+n6yF1zEIcwAgovsRQ3G+yZtVCDsaGP4aOulYpKxBOWc4RTxCRVlRjnDYVNhqAgj
tcr9aD65EYbKI5wUBxcr0n1pnYDZmzFr/H6whoGsA153eG0pE36fkib+yHkAyzZBDS5AF4Bztr3x
2u9lMlIzjm4K9umXEEeRM/I302gZMc25cnnTS2xFe5lry+zh7aYvQ+WPu8rzZHvVtdE03FeTIXAl
QEjwNIQAfOglMAHvp0hjOCX8Z+Rb8XNiTwe+wPul5li9SXz0Pmgl2R3IC8qiLQy32S/l0jXbumvq
x3n+55Bz7OmlcWDfUM4n0Jc4aCpvnXBdf52MoT0Bjqscs0nTu9M+qvPklbyRlFahL8NbnKyEnYxu
UW8L11b+CokF0tRUoUBfgdn29Z7tXbNnuQO5P0uSPIBw2WZFr67IWBC0XWe0yna2LSbMJ7h7OGmn
KazjnCRgtSYuca1HQ9j/GkevoydlAelthpCC/hyIuAYVxJJ2H+MOjch8qO3+MAGc3ARLh1J6Yjg7
k1NJ75E3vaMDtNVxi2hCwMk2LKhyyraJo1tuLY665Vb6gKD40k00rMcWOHqFnn6hC2nJHT4VxpnS
q6ANkrNDq2nErRxwE8AZWIB12kzDtBElbdaaplcgmpgzBFh+3eIoiQcyFqDislXcSqfeyDwefyK1
oeGLUJmSjpn4vXtVt36Mk4RD+qomU3TZEgumHnFSEwhFaMfwIMYAbruPIrolRHl8ZwUit5cualxY
4rBtN74LyIxeTpgHsl9SQCxiGsytT8LYl7kep+i+ZtzsayBms8ml7Ie32YHrBkCfw4xiF6J+VYdo
tQ8JGv5lQ1en9pVTdg12AIDHLSoTFK0OsQJILGjEbFyaRr3qc5OziRTJwPxUT5eH0F2iFyN8nM5Q
terJ1wJbktL6xlXMr16Qtcao5r3uB8Z91DrYQUDcSeajtViAecWWnl0ciZgJzx5lmNEVeGOOSx3b
tr218DcR14HqGMUgKgkMpXqBWpelKV7zciyim6AorAlFdyE2ZeYRERDaAf8OtSLXbFTjctfQon+v
MRVgT7fG7DFZjJJbM0ZgCuiNewdmEiXxLrPh9PnAwvamFnYkmXUSmupRuzGoSSWq9ldlD/qjlgVI
DMBQQEsOPjB/DKo0PqhrMx1LgKxxlVaRE/70hAVp5MDGX8V2HjKwaba7J4IjPL0akqCkB+o03jrP
a5zryTWwJm2lkvhQe22wbEJIJ70NeskknQCN/Y19DhfaznUyHNlRh3wLtYT6zGYfsK7Os9qce132
83iD7h97xEjqiH1oUrxhIS00qj/Rth89m35/28OFRqe6tVJFV7LIjYADKFboOMmKW5FzZmV7r+wx
gaWun3zDH5Ch/23DsTsm8eS1vJ4JcVfW9t6u042pj0S7y/FODNEERYJ9Jc13KBcCvtgxxxJo4/v9
noL4fiM5p/8gBLDNt1QSg080UIjLkX/L+s7HyGAd6FEGiSO4q4ttA+9UkwKBbQYIIh3QFkUUUdY6
ZKpYvjMFbRJLKoUHXKfGseTGK6IgumZ7I7tTOdZZNkScHgk0wzL2J+z4RJcj49UBMSbxgtKvWyuA
fOcYt1aFaAUPcTpymiU4MczaZpcuH0F8FlyZDBtTu7EL43ofqhxjIvRa7+wW0jjdm3mEZjvjvpKn
w7m7oRFdknVa2N2PsW+cU+mSZF2swx5M5w7U3yF+qvJExF4Zz11zg6ymdL/anQygfZVljQ8AUon5
gjYyiXGzoxtwNxkCF/QvEkIQJJAslepL6g/e94IdBr2HM5tnfxlcaJ7RI+4REZtfbEaD6BztN1Tr
rtR5Fx2KEcHkFfk8pr0KRyoVTkJUG+FaZCbXKJu9kAzNyWT9dV2V+JAxkjl30xSLOASTTmznY6lc
cysrsPyvPhIu+9QhORRrs8xd8JjproluQ0ySYBXaskhGR5o5XjVYba2vttsONRN8+WtPhQ+6vw8b
A32P10UiuMMYDq20kVHcPHRWV8lDD5IQELsk5VMm05jwdyGpqpt8RMtjna2QjR134tpCVZMfJnza
8Y6dGClAZ2yaytB05AuUfpC8009O7RVJmf1pkH7TbtPR6wdUyZ0VH7ATx2Kth3rGwoXnwLZuArB6
krqiMIkeolzL75m24uagg0YHCNFD+g9cvd47e0pHqFAHSUeEUxwMOdiC7wSQZi0qmOZrvXD0aVxz
ZZJfJ0kmuvdAUGkDBWB+39bp3Dj3ikS6ZF9niA+YSUFk1EqB2zETuMji/JV0ljG+QpKrxGPdtLo+
MvaXqRLGcdv21IYNCreFdyYO2IJiqnVpKad5dnvtwUr3LRjHMGbptCnbxC1PoOTTdO14KH2swfEQ
/vtuHeFd6weXGnFS4x0508sPNxhUigq3yz4+yb39PdNakl2IcEQJycErL/JU86G0A8RO3R0y4T59
kkW5LZHdcUH0TGK1WPFzvBS7vrYPwb5br3lTnwQu238KJA0kiiLBPBAGg1z8hMarfD2F/AQG2c0k
XMdb0kM2SEHuygMzKtbx7tOBAuc81svIUCYkM1OJsSCYEy8yUC1uayj8uL8bi2beDoahJwbV1Zb+
gImC2AbQUTCU8yqfmn5nef5bhUPtIIZEHmMcCdHq72/ht4kRtgwRkDLi3hekpl6Gl6ueCJ2krvs7
2I7tMO+z8mcYfyWb6++XsX9PFz5fh3x3HjaBP8HFk15Gu5dYkfq74GHqnuv1PB38O2Vtu7VvP6fV
ndk48VVJBsO6ZoDjsfxs+sgf3vR/rn8RkwvekUiCFXCcfqOX1h1DTNUW9978Q92NO5Tke4iSxN4l
4ScP+M93DmYZMhBbcu+Xd+6nTN8TXc/IFb1e+vuFqAzanFhcETsQclIqjYHgFw0nKPNWn1XG3WF2
fsnR2uk6/+ST//05gLcJcX7d5+HS/wx//9dUAdPh6hyIK7uDzDnGzQ7G7C5rHv/+tv94EZt5DXzf
vmdfflRQss5U4Fe4s93yAfnejdM/Zu7T/8NFaFJB/SnN5OW08byKnc5zo+GO/NovoWf/xLb+ECTO
J7nYl/fCsqAGwf3nh8CIKrhYr54VtiJQmgCl9NXYj9J/CZpPLnG5NriELdCTeLatKBrtizFrth5C
honL7Ij0VHdbg3vU25ti3/Wbvz+yy8V+eaGLT5EaWnUBZdkx0w9d/phHv2T4Yfrj36/yhyf2n9u5
WGopYwqWwtjZsTUfMv0RhMfls7lcnz2xi4xnleQF1CRPrHDXbX90OLzmLZpvz3yyb3x2LxdvX1tT
lEypkx399CVS95H7w60/Ge3w2Us5/4R/rUjy1yY3HHhcY3RS8T0vRWSPc/u/XC2Xr/5ioksyOHiq
BFchPnBd2DURP19d7+H/782fX9u/biXFGkDxpbKjg+ckt34GKOR5SX+/yPmR//sA/T93QmXp2EKy
ci7uBDmAtrTwsmNFPuQKnuxadPhu/36RP76UAO5dcSh6CNv+eyd0ckiYmYFyTPQxIEY2I2fUTn+Y
UX9yod+Oh/PtSMUG4/hAKI5zsVr8obJFMufFMe1uwTXS9hZX/ZaYl82i32YFXgetRTTmbpHHyP+a
k+ntlMF6gohJkFsSePTJl3KZn375gy7W1tQtLqm8/KBkkduC5LNUSZjdeGMsjYOO+Smv//tn/e8n
cLHGmHoReS1w0HEIr+S3ilDJMoDG/PRJX4a1X97YxUJb/Aa4tImLY050aYlMGWMdYiCS3sIrkvRC
nJb5tPOxO/z9/v75Ii+/2MDxOfUcG2X35RfbB7ktsIIUx7CyjvgkUdKdyNVD/E9mn/WUP/oftIrD
bXnt3ZYkNQGAfzZa5E/fc+AG5wEGFHuud/GMMydR/Yxm76g3Sb9NLManYORX1We3ej5BfrtVZXsS
U4GSvnPxjGc7iBAbdsWx6R4Be1cEpRV0afZbtPIf3B1ZWmhvi/UnD/hyjIcvGdZEOeMh7+Pa3sWW
kKPoMiBM80kyn0nQyLaEQDCTORsevfHZrm+ABDMQm96/CuTH1BSn87tA7zKTDKb3QIw7NZSf/Krf
zqiLH3WxGXZpOk+kvc2nHp/lPD2n5B6EpIr1wBd2vfv7I/htUzxfjNraIVknlIzL+O9+pQn+VGXE
E/DjR6CflTE///cX8Pj752lQJDBddkqAlSiKlJ5PI/yd4wAhWm9/v8I/Zc5/vh3u4d+XuLgHa5hU
QGs+n6iHVl5wm7g/uOd7N9+OJHbDgh9I/Bia8JP39H+5Lp2Y7ysKsPBibYD2EntYDfMpr+4H/UYS
4sY6O/XCoxWQg/Qx9SRNfjbQ7bcFyc3yGH2GAjLbhBL2vy+sxb3SQOEvJ4sc6a7EDcGaRKhy5yaf
rMk/XYlp2DbdJlMxmBXy3ysFTRSZMW7EyY0l3b1ZR9mByHB0UZ8Mrf7sQpfPMaym3I0LceoJE7jH
U2qBVxKay8ItDt0cBpu/fzB/vJ4vQeb/aWaCizN6BlygI57ESbb5qugI+TgpMvGb8vD36/x2IErv
jBG4Unp8+lJevCoVI0VC5iLwu/vHTuVXXfMcN2YdtC7EjDwNtXj6+xXl73sHl/SpbUAlaDouN7QS
K3vrjrM4+TWRqoVrfbSRF7yUCyRPSeDXjXKd+rqFsLt228X+IYdp3nldGJBQnLX3ZQaZtdgYg1dR
nJU3U4ewnfg2dU1wyKrv9HuHyQUntur2AzkUqw7SY22N1n0ZqOxAnGfyhqM8+WSl/elBOhhfSMTi
i5fq4ktEO1PjOZHiZI9P1VtGnqW9XoZNZ+71J5/iH9Y0vS3xkOAsbIf25exV4D+rbnXI8iIwPNf2
TnveNl2unWBaa8J0Jmw540KY0zJv//7ufn91522EMeYBm6RPYfff5Va3uWRex7ScfM/aEXZA2Ie1
G8rrBLla67z//WL/zD/8757536tdPFJc/TYn37CczHd06N3b8sN+EtfhLttFG/cgD0NM+OEKSfv/
kPadvY0jTbe/iABz+MokKku25LHnC+HInDN//T3UvHhWahHqu7O7wA4wxrrY3dWVuuqcjXdqTvmq
tB9/wIXh5u4DeKTfyFslSb5wyl2F/CIDpB70no6HbuU9iQbahkWd2UlPsjku8pddcEhA56otKyfc
ogGLIvwu2uCxelFQJU2T8B9+shBXwiOgIKEhWBkPXgWsJoxTrX0ZZAxh8solePUFxDPA4eqPDMPR
GBMza2F8/Zsv0FBohV7zAooEt1/Q8xKa3wEzcqgqBperfEHddun2ZhdKyygaf2MyGq33shrpDeLa
x8LnNA0RD9i2JW4CZCXsUhN4Y1jhvf8gpNVJXVWKoaXpczL+qPniP0m6aOHVPvt4b6/LRr7odKaL
GJPHS/wqGeMl02GoSU1fHsu7t+xT2Qg5AQqdEtwjca6pgC4nLQIwI1a4amTXBv4zICDyJ7WlSJo1
FCj/YsQXzhjOnxCForM/imwCm7Qv5Ayjmp9hdQIVXIj5NsbN9SJmrSJTaPZpdoVXYgm9AbigkEQl
xDJKZZftIqhLg5HzbRy6J9fl0UJu+V61BRO4paJ3GgVyplsFWmTlqM6XNMbxKSonLzG8DSqUigQs
NpnQpJ7P2gzQrOwBAwvBQmv7H/AMdRiPBybA45Od01lkQBKrcWAwkkhNSvhUQvMq1i3iAS4agc3s
oE8y784SBpYfi7qUMslVXcsiql1j2eeFGEfsoZMajHiBTsbA+7MjMukZ7RS7jhcYIxQBw1qUR7xq
rZNRfE7icRMCvApop1FoVQl6nyUg6+uKBtiQlBMwv8XuPSBE+2N99AIOqIVMOZoZKoiAs8DDjMt9
+aq04NHNaBS8a8lthx5svqIYfu4+4FcUOFEZrb08qp8asTilCAN0m5YISngJYMZCvWui5hcrjaGR
xCn4nYT0AyjIy6wQf+NxcBuo/iouMx5Dw4KDNuyR4ttnv0eAB0CxFLzBGhGMIfREBdxt2EONWELv
JD400EorUqTMXFcVAYKkooMB6R5qlbf2Nm80EG1FDHfIdEC6rrpF1lnhHu2/YWED4+6xBt1f0lth
RDJbYmyfEQSPP6glxiVyfpMouxGsamjUZp3HouYXBrYAGe9CAstrhEEQgPwo5JjfOWAMpJPt0FR+
+zvgbmE6/tz/1cIkQeN5FsGzxhILQ//zGDSoSONmIB8FeKIP6FR0GmDy5vGy7g0LdhAhLCy5hhcv
MuIDhlA8ygMEjU1V7hm+GBc12KwWXiZ4lCh9VpTM4uVcA0aKzE/B55WPYrghyRskQIcSD+A/mBAL
DC/o0k85kD8fL+rehmFRUzqAJj9eY1XyqIBFLWkeJKXoyEDPBuYQV/IBaJ4gMIspTwPcFMDdGjEI
01RJ1WSVQyJCmOYoFqMKXCX8IcfrEQZ80fFxBqOUIyqnWvmdoIsgCF4A+gqAVSfCZKfgUxjZ7y82
mkRlZCEw1yqeCAldSX0MDBYd2EHUAZ3rCHESM2UT+S8UBVmcIiKU4dC1SUgBlhmHp+mOPyCoZ9Ea
I6KTkE8N/unx0c3d6GsxhLcXS0zfg62ZP2QxjOCKCY4AcUUX2GMp3H1cij2bQhisCHpPvvHm1Zgz
LrDnDqHwPaArkolONfBT08SJ4m90LOliAkJ1tHQfHwueuwPXcoldHHLU3wVl4A8eHnDFRFwrncPl
tf1YCsfP6OS1GGIXBTkXujHh+EOaAcZAdQVQL6KVrSpR/Z/6QUHjUbdLZEHlDjjewQpIk8k2UqJg
MwCPgPI1kzDigoClXhNF+B64BZm4jWKdYsa/85TDgNYd1BqQ+QJSR/dKRbAAOdxYjxc/3TdCnKYg
N9fgfnCypDgXzyhyJALtrw1/CwAUR63M8Pojn0NjawzyeM3aLyrKHbwXqrGYrpdEVUZ5D2kGPurK
tmFypsXUWqQcgoJzmFQfn2Ph0A3cJgqfVHmlyRR5MycMeApRQygoIJEFU+utQMENe3RTdtqB5xqr
ANxHFRyLaAkMd2DPlXrRou2kOYsCZygY8YXxoOzyTF6L9mQVE5iT5UNcOqng1Yo1TMyooTj4x6R5
l7Q9JlR1MVxw6ImLQP7QOn4PuEVsOagNmOSIWfBx2CoYkgL6UwGksEZOQEb5pUmF+fj453ZGUZGV
aIKgysh5Cd3PgOiIVh7OPUSYsEEvFVshflyhJR1T7awPMlUUhjBb/CrbAY2h+a5bZXIEwAPnpkwb
8RTJz96OQo2eW887dg3/kpfLPDLqxkaBEQD4W6XpLQ1IrCUDxCltXGTJVgoOHON4QUW5cjNOCQ0c
COKRnCFkQRJ+ezoYtsFMFBd5R4xImoL0wo6oqpTP2SeP3o0tWnfZzDMArGN2+ZviUdzvfRXpVjjh
6PNUqlsAZXjHKFXtYkhsFwgLmvgbeO9GjrY/zqUR/U7afnvnsdnA2Rfgn1hNlInbEAws2mIlwTsC
rwlzhgHa2oAbqTlASKG908zc9Cm4wLVDa6GokO80AprMB2VQvKO8BYqkGCzTfqd0mh7LkZUVb4xK
uWg0ecTSxLAvgdSrece8mR6jACWTbhqw82F43wRm6OPLc1/WFNB4gl4jFGuQbyPKvdUbNPPxMkBP
wuM47DwnFpeDtxXDnxYHGIWnRsQrOyDxc3uQvV3coYRscP1naAKIiTF4ZqEx6wroxy4AU4ucMYpu
gcFAHwDmcRjQEo27M7/9VIHIZ8CjCGj+qAmP2Yv/hgNXD8V3cQY23DJeoRvt7KJJnbI9d5EWIZKw
8h3IYkFZ2IXHqnsTwOLdfD/e/jtPSfx+wqYCSU6pZBe/X2xds1MLA3PBRfDeNm//Xo7Ky6jyyvCP
Ahmyqm1Zp8M4hMe6+yWW1U7NYZISeTgGXsdQzukuFseaVBH3BYEj/DJLHFNaSF3NRC7WpCTpgu2z
GFijBXLgMc+camjaJcY8KVHWfa4moB0I0QbMAawxSvS3aswOSEyBFjduGwM0Jla3gHYuMfUQUNvW
7q4nJKG4KkwJNQo0ZFicSJhLDFqP3aJibfZLZodZX5t1AopXu9eMWzGEUxs0xU9CBjTXzao3IwfN
qzwtv71X7kmEhkcNdFVM8dPtnmmBkrCMGLDbeonqtImxJb0yP72DsQK+1Obr32rgjTDyZQj1SpDl
jdi2yPFNzeA33PKxgHu1uxVAXNV4io8G9nIuneUb6gbtA5Qz4e8t0K0M4roWrAY8pM5nt8ozJkIS
jLNg8uap32D7frn7wHCxss4MDih677pP7ejq3RLTJ7ayaSiX7M7jXrTwf2enCrdnV4Pvt0i6kN1W
loZ3Bc3QVoGpUNZ7nzQRUiYNugr5OszVVEAVhYaYnQWIOls1xU+d11HLoqxn/lb9sx7C6QHlLGna
EOvB5Nk6NBlDOfIOY9LEzNqJK51XiWsFrGIMF6c4wcpCN4+JgiDsRPreLmjqyNFOiLBIgMEAfHAL
Se5RcxprusQYMDlG53yt7filYBQ2/wuEX5opUJwW7SYQ0RiY6wGaxkMyb/hGvhYsj76PtNURtmMs
2qjAJBe7HW3NTnpH+ED4baRrUecMYJMa8k47AJ1Va0yPur55tURFEwEZmlkRtdyqZZGGYiD58aSW
jeWuYpNfFib6SGzQPlGsyn1yMV2BK1mEWeF5F+yDYGbYToc4WJGjOK6ZOr4jWJkZW49t2Kx9uRJG
2JdUUoVxmpzaLp8cmoec/t+biJlYCGExShStCgGtANsWmhhYCfS+M3vLQF5uBr8er2P+msmygu4R
FAHwEnZ7QoC/SRgmLVj0kEcOAFqsfB0d8q1rhBS7QZVEmCiRAfS8L0DSdMEq3TUB97VKV65Bu1VU
SYSJ4oBszBbTmjqrXVZ6YCEeNMVNucgoDa6ztvBq8wgblYOEJvaGfLJRvSkak7tUVhju+q9bR1qo
tBkyVcKCAIW47JehWevcjwH8rqf/qA2EQQL8h8aFAhZU2oBt0Ctd20UGZ4BNirIk2s4RVqkB033q
RlhRA68YY2gEMaBRH1nKgmaN3z8HRD6suDnTCLKG9fTm5Hz5JR7xDZrlmbHi6ApEwM7ByOEtmzgd
tOrjeRSjzRDiGyGEDJvkL67pjQziYMYQ7K+NelFpwAqZeq3r2ZJZ0rzuzH7diCGOJdfAd4VBk+lY
QNdrsHB+IJ+gnP398xsa7a42TCa8ggf0g2AMQNtd6BjcN+oNyEXNELY6ANY4hkliQ6WJFO5t6o1I
wjmAk0sU+QYLE/bycbKrjJECNl5vTNZc/dDswpzfw3OwhuwGNQ90jRH7yLm1F2atMvm9fpm/5ese
t0h5D0wQ9lGWdl/tm3bzH1lkt3UHwlElry+ykl0LmOanDtaoQjkCpGEb/tndc0b2xevxil27T1Rj
O5ltwlvdiCd2Fux8JYYjL+Insx6baB+93ObCBh2D4SPPoxip6TfeSUSzIzo1sb9oDcbPr2JdnpO5
GIh82NxAx2T5OrdEvTfA824A0Jhi4Wd1Fdkq+kJRQJREiXD0dYXye11F3DZJMGXtT6j3Rwkp2OvY
HSVvVSVHHh1Kwgm8uHqHmW+FkWnrnUkwp4T5f58w6fbVejm/CCIAy3JwZ7wRm9ou/cCEdffmOnhX
NdQds3GN7INlKXIvI4TkPl/LJRz22EsMwDAgt7KYPWDESzMwVWPcdDv41Q3/EhgJ8LLBUme6+/od
EFRmRXvAm3ETeDjTZOS9eAq9q4YA9QV7j15P5NYSCH1N/xQ8BU+TlQW1kp1sQNIGijH/Kd2VemTS
DNXs1boST7oPpopRcAPr6NbfSPva3JYbcVVvAse2ud0CjLzvoG/7AZOykS4oOj53qyRNFjHiieEG
/EmcudRlPDtUOPMjyOKdauvD57vOZEZ4nV/T84RLTe7utK8kEiaLldvBE4Ka2wJKD+TEVmcoz91i
CmlSpzIGC4klCjYAqVr3y24xJbKuMxoa0Ns/QaSICXibnh/xM6EwWl3+tw0S4SlCJsBw8Yht0Bxp
rx7xun9sVqMN4hcEW+CmTz+qT/DPL3IDJBZI6AskFpSTmIn0bz6BsG+dG4SAQsMn9GZsgojAzLbu
gV+ORuikW7BRG8yJFlDMpTI3Mgmjg3StkhmQYuMY8lyPHOGSaGNo3kS7SvesOZQ1Ttv44OzJTgOl
FKROUEtu+1tY+4jLeyhZbmgmVRDtPAmTUoMgPolZLEzAdcp2lcEYgIA1AIvSmSDQXlLWRblFEpEI
lIBhccdpXZ015fUugoxk1WJ5ycGFvfD+Kgm9OTkiI0CepZRJOJ0cLsuUhvabylCeUmcw0ZtOi6Kp
ikKEnhMZjMi4UE5/05rJDhxGl9PrTKAQrXKaQ6BtJ2GU+nqCiFdgIho4onaJMTXQrpm1CZQqi1+6
jgsjwBwlhNi5oUB5QAyOWhf1VGedwpVRICyV6gHHoJRxqmDgvdSFgC9ltPvJWIkms+WM6jDZAc1k
qMU8YfK1D24KGbrKoCjUkulmqkd3VexgCi1Qau68X7WJNmns+h5lvj1a3hwNNLJ6u4pf5NIcDRDU
t7qyasx4F+/A1PqXNcBr3ZMJSwVudFWTWihDZr1UVoUa52EhHVmd5hZno1t0DWucjHkPhNWEkmPK
PgqbqOO28nb8VC4WA+zEFghBHGohdy7Yu5ZFaHjJNJ1cAf7kUgbknnu7W7TL1pzsf+p4h1pXFvFu
coshLjQwY/THJmRS6fvz/mephMoDKrwBrQHENyvAXhooHMPphbSGVtoiCY0OZcEN0hQbCvRsLC3d
B8fJLIKzYP9XmdDVhpIuFbaeA8I8ZOHVHXXV9uSa7eQ9cXy8Lv5dsoc2S4wsoEUWzWWEVsZCjALT
wP25reFG3Y4mqqsWDm/Z4j6otm89PrLZqA0howw8BhEQljJxZkmneEkKBsctWBJ/epN/EerlqTC5
RbFhBgt4S06+zWx/myHRZBYSLWadO0xYJ0BDKDwg+cgNbgbgICUgT9tquBkqNBR9rwZQskxE6bTs
ZM5xX8siNrdoVDauZY/fDgtk7FvN6J9qPV39f+RB0z0jL8K1JCIkARxgX4khVqXsgQ3/3p4UJ4RD
VTf1T/me7gpbxCOAawxPjw/zvm1jGsq72k0i+YGdAUZuixWCBfSY7VrEpNLaNcsfZeUZwjer10Aa
ocicPUH00U1dUeDvJI2867pcVEoNDz/H6O0+W3kWTnGBOWl2/TcGRruSRZwgBwiZoBhraIszPYYG
39USDe2UIHbOY14LIQ6vlaSSiwBFeLnzk+lEWL+QEOA93jiaGOKspLLqJvqXad8i1N7bFcDfdXRx
Uy74rP+5Xs4Up1wlxCC95/Fg3fJ42G331VFYe1aGSlW7EH8FlHl52pKICLLmO14ZwdZ9eUMGh3Zl
ghgZ2k47IeqaCJ8awMepeI7n4VOneN+zJrPcG67ObYtfj49prj6OGat/9JvwqRHIUzLOw6JKE8M2
u8Dy8bzgOwje/qNCEJY4S0cgLU3KDXT+zVSTmuw+FkUzg9Mp3BmnqwUR/jPLuEqe6CPhpSefFjni
+7CbklTAKJoA0jfHbKF9/bddVIjcVGhdrq58CJ2eXFkUZhJjXA0mRkQp9ugyBkYsD1AtrIBStQoW
ALJnWkkAeByLA49nwm4XOWhm2AjmZ40ugM7EbPj7GRfNKp6fPfN4pG3tTAB0I5s4wgqQmgkGI/jt
+jU/8Fa0HnVAcButAcGSAdxaK7HjBW1vJ0vxaMXEgdZKIeR8jxWPGzz7AikXxfvGrDbJod/JCDKF
E+UwZ2ps18skKz0VkO14KcYyFX3Lmd46t/fLg5XvqsPZ+aLs6YxNuZFFmPxwRP+zGGJxjSWikhWg
ShvqjSNRLt9cHHQjh7D6Wt8HQOLFml6BFf7GGgzaAsbl8huNvvrbG28DZxNMflBXWquaOHN63KXJ
R1bQ6U+2eVZBVPNaX2AzxWaXFOU5iqMF5cBmfDTPoXtJxLQCpt3E6RuufECAvh9OGKrpyv95dom2
+breTa/01OaK+fX8I4twAgD0FgCwPMkyLiVYXwfo9RTZTaUnvMmaGkNNsuYUEr2qU6O0hn4/llhf
Ewxl03Alvw3lCiOQFsO+KcmPrFBBJ+YE8SxaY9E1KUywarcb2SRNlHChyG/FRYtMHq+YKK4tn9Ad
a/E2ao0mCxdOObw5o3Itk1icFIkgfIkhk9u7x+SpeUmXrCWYJ/AjGaWVvsS75FTvBKtzHgueO8hr
ucRBIhXJGDmDXMCMgp/BrqTvxwLmwlXMBf2zm4QbB0GMp4gRJDAAY5yQkBXTzdesCyaWzErbXdUu
yvyjSZllLv1SC7ME3y+t/3zOvlx/A+HegaDJpTUmDLas4a6i9UdkeRa7nfwT0DthRjsTzxjg2ES3
Ce3mz/XS3KyfcBct34BBrhX4LdhhrWjXLoUNh5HmVm/1WAd68GDKtmCVBszdibL1NKUifIbI5TyG
CCZP9bH9ADKtfnpaLA54GOgXz51Oe4Waex25XunF+l4ZoCSDIoFKBqmXIS9G86PQ979jcwlMFDhH
EJ3haJFPrzv9679u8uXTrkT7NTCpuQGbDO4mvNMy+rjcnxaHqQryDrokFG+PtLIBRacuhforkWLJ
Kz2eTydz20FkaANZFNV2WgZxD+gEIFKgbUwYABg1EkikQ6VkAtBCSZP+gDgi3LT23t4H+vd3aZUW
mJnePeOHojeTGyRjjWuRhJsUaiCgBx52E2+1aK/IVgXKPPWqfJKd3KC+aM2aoKsFEuYW/Gd14xdY
oO+jIm1vT97lavCv7Ke0YszcfLw6mrjp51fnxouMEiQBxElRpo/sTsxCioSLN3+0f4RR1doQfBPu
/2mjaIhWYGUGzmu6AbFTGj+gHaLInL3qmGLVwK4mYriAsHAMSizADZD5bfrqJWC0MPNfaLstBAt8
wY/3b1bvryQR9ixqsk4TCkgSQEUzGrKEmkcAn/jZfAU0Vzzria9kEQaMlcuyBCowvBNw3zdPHfCa
KdksZd/IlKWqvFHESCe/BZcmhn2GSAdKkKZ7wPSkGSnKxpHAnVLgxZLiK1M+GyR6tQUVRD7ogmcM
DvgxHx/SXEILs6HKmgZgTu5usFmIAUycSaGwTULXbv0NJoq0NrXdMQMH3JcW7FS2NoU8sSly59KU
a7mE6stVl2qJCrlVgXdxGfDdnlFgqt1W8S9K1ntQylBUf+7Jh0dfLIvxMkzQAcnv9kZLoNLJucgX
tt1gJU4HTyMiaqo+QWYtAvpgq73RRF4QR69uOOYDgX6GeRpJkjBWgzHrW5HCEGViK9fpWca7zgdY
4DLmgHkXANCwLwAnK3T2u8qBJN+BkmgVLUvfZkp7hBH97PsFZmGU0Ixda0wAR7/yArAqraJf/EZ8
wlwsKNtdvDb+eIk1RqbfHf/dCd19OmEpQE4Swd426VmVza5PMPZiAKgiBt46YpA1Ey7TQs+cbk+r
zF7QU+72TJlmWAVMOdxBuwQRmJM8hU/PrmwoQNbXTxEsR2segBxnAKxqWNQgd9eLr2BRnSeCGvBE
1sioP4ElXW0CcdlIlJSJfEz/sxdXn0Rqq6z4ftvjk2rbHCzRGr7tpXxYpHBAn/mP6MDdJTZmghYY
03p6fA7C5GcebQehQj5XK37Bjek5XMrH6P1V/NkHT8paXiabwCjXXriorR9U14xV8hzY0nKHwdA9
Givw9zZv0qp6ZLXtshUayikYQMfs6x0qFbhah3ookuwsAj2yWIISCzD3oFBMXtuWY1/qAJSWpgBc
caTHfJA+N2PCvgCdPXnNBC32jMe7Qxj+P1+j4ipjQByBOxlcDT5+Bt6C7NzU/mizVZaCuj35rGpW
em5LljZhPek8cRYAMQb0jSigBojZ9NvrrPUKiMErJTtjDFtcqgHH2zlbcKbCgOpIKMCDGJexSNE+
MjOYFgmocqSYaJMUgV1OVD34gYu4vKmzMx+bsqSXoYUrWWaO8FSis2XBDU+iWWxLeS1wjoKmhxIv
CrQolgwv/3wEHoVEYJ8qAsB/bpcuDP7AS3mTnRlH5rY8GHxFvdgUQDAcdOw6ugGXlWilYBxqbGBo
5p/K8vFRz2kejChGeAC2iGc4EuFK9D1e8aUiO38gLyuM5Hd2AoO8HXxQ5MzoFORM6KsiyHBZEgQt
T3lhZH2s1EVzBRZajafCB3c7tKmIwBcLXwUCN04COirYmkvPGEdLeomA1FJI/3Ye8LLtaN/igIAw
YQXdLRp0lrEnpjj70q6z1Xn1zJgrcePreBX7eqGU18gB2z/SFCC7sAIrA+JuskVXMW/Z+kHvSUN2
jvQx0KNtuS5BFZIa0g40q42upHbO6DS3TLzE/REKcwKsbOB2Y8b4VihICxiuAVvmuWPzzmSKQdH5
hhOdHJx6OpOlg660YM2KffXUaZ67GFuW9m7Fz1xsXC4ctiZimu8Ojr7litDFzcc3uC77qw885ivt
BU0wU9ATAlygzADQLsZdB9o8byx1rujycedGkgYuT7eNIjPCPCuY5PrYG41iaJpwg2mwKjLTKAtf
G3b0X0EniiFy1q86DJUrAQefoWTcxutiVtM1vvNf3JyXXsq0atGgpzDiWWjTnDZ5O+fLMBwJDkkA
GGK2mOyPQ8AH7m5tolRFM6Bsgf5MaYEkFOnghTGY4oN/w+cwK17Qs0NXgBOIM+SP7rWwZddQOQMI
Y7rM1rQ4dMbLAWEA34OpbszqkajqPMghy8bnvPPEXKOgWS7i0SkoK4selFsrD2McHbjL4t4ahd3j
+35JeW6NOoYcJQC6o1MSWMgXy3el9EXjiWoEDuaz+fp7sNIlntnrJaP/zvTf2Ah9X2F+qjAyvP2p
S/h7XTeezZ/j0Vhh8s3cbGAG8d4U62+G4RzxjzPoz8+p8ZwbIB5HO89qtTKeHcqlubdRuDACGknQ
2IlvJ/0eoBSTQtBc98QVb6Ba06t6GfkHv6e4nvtrcSuGiJh9N5PUBqjMJ9SmLC/eVcDdAOoOxlzX
AujOHx8EOXkIQ3ArjbA+XlbA8USQ5nXmYORLRUe3yk++2W63Nqgblt+fg6b3q97QN+NPdKC1H8zc
jFv5hCHi2rrsAPLknkx5gQbprf1RGaDr0Zfi4fCLtXNdRkAFjiADQPmUOGb61aQOXp8nEeSpfKQq
0SQaLH9i/sNF+wiEo4/39/6K3S5vOuwrPQcPjJfArLgnPz4XTaEHNeUmkfWMPwcoCRMGDeoLgCS5
lcCABKwbhYw5JY57+F70q3a1AwrkF56A15I5UPSFSMn/TxqicoibiAyIPWML2WuFsmFOwJvS+3o5
MZUN4NwsPmr5VydRCgCzJwTbNLkpBdwR/O3aXL4UR2ZoIU1Cq361SJQXAT3Uj49oJsbRWOBiwQji
crMIa2+lDCMezdWUYU6ZFVnJQt2o+urHQ6ssrcgwZ0CwLyKaw4H7gETrVpCMjjel6l3m1HuJ3eer
sBL0qtoW9b8PmbGiK0HEvgmVmIFJFYK0tEPuhr4DkQXtqqIH7GcMdnvKBs5ZrGtxhMWqqkas3FJj
TmtQLmKcgz+ixVJHfv3JGVZqGSt5TUmU564VQlKg1SBeAioXsZOlUAjxKGKBsdZaMijmJOTtj1c1
o3sIADlUEjCQhaCUEJHHVQ3S2cQ7x3L5qwzKDUheG90PEuuxnJkbhcdHMI5gOUg5LgWUKwuhKmEX
tmPlndMqWwFtZu9K0auWBh9CMehF0tocz1Ku1QUfjbB8NzKJA+vF3vcFNfPOW3sPgHpM6OOPHmXr
pb5Y6nC2xspxdzFy2mdKtHsZ73kkmjBXXCnJVd1B9Osra7zI1ktngB7RkXTTtpeahU/4QI3Z01Fv
KMGathZNGVNPRr04dnrlrHPT/HEeH8CM9t5sxqQIVwegMIIG4vvCOweB5sgj+LgldlP0nJmUtVFV
PGXzZ8XByExZFZiYZEKvQi5XXT7xvHMEDmLeChoJQFZOVK/zLKFczDnnikdZThQw3ysAbZBYGt9G
Vd2LqnduVoVqVB42VNBTVcdM5r4+pKbkGpULKns4WA8DlK4uuidgvr53Ralnb25F+R6yGDh5j5vv
IbwHyG2BSc3w3hnj1dzrNkQ/gQ2yuZ8QrTaGS/GMREn3ThjhekFIK0UtqN/P1bgontoNy63fJRSS
pO3wb9Ga/shCRReDT4DvQNXxVoeYvmaTIor98zrRt6POcdbw9bV+iVGb+uocgYbpOBe1cdyVvMmo
XOls6PpSy6K5+9yFy7ZeAycwWvutrYCgmNUD10F9IBgBAB+bsS+Ygrhugz3Hvibakq/XaP9BdZtZ
KakFQmmQ3m8iV6HEPZcEkrzn119IVG0GPx5dtg39MwaNwQxoY0AX8Ko6wssvb2XsuN/8NBZcW9+n
/d5+2jBoizaej+brdu08ix/BPjBTw3GtL8Xs9E53aE1l81fjnx0k215TQclH0Y/8My+tQ16vf1Xg
S8XwtWyEygqAztlqADIwXy55Mz4O8rY4VZzev9dPTGoMyjH3D4+t0EzBCXfj6oMIu4DaSBB0FY5U
AkeA+8YxnCVpjuDmZldrZymzM0CtCqg9sSWArldVboKOVvsu1S3Y3PXYpb5SzPhY8AgAgBU5Oi8C
o/5Wx4B80xdAf/TPrKGuRKtajL/4Q2Cwr52ZmK6L6UWWcmPnXOG1RMItDSmvJbWf+WeldOTCGCqM
WqfDb5TmfVoNc367QdImgAViQvgjblCDCm8rDdjuQrQFYBYkpvhc7nwMCWpWt4v11FT8fcXiMWAx
gmVZjzE8dqIc+bSDd3dEkifyNDDGISS83eFmIuoGcyaOvF6McommGWEVeu8dXmV41HfTcJmo0YJ3
FZCrV4bkUhzfXOCLp12g/wHnTIArIqyW1MpgdE4hf1hIevEDPvdQB9EyZxiRTfH7ZKfJxUJis1Hr
AUI/EPUI9W5H0MkW6eCfMaBqe9ULCLYT1zdb9sgH61Ce6KGNACSY/FuR6x5jsoohKS+UDZ+L6a4/
glDpMdcmdLfRPzfKc6MamupwaPHvdTUzh2PkH4ehMrksABqaPSx5pPhyyVN84KXbgTx0NEWC5wHu
AhhoxDdE+cjFY41vyAPdTmKTq/U3TGTu0t35fE7syESvv/4Dk3f8m8VPlWSADoMDkxy87itJrT1W
hsUzEksBLhOD6ZBFa1nvkvGVfUiU0vGsj0KQ8z95xIkHlSIWvQR5zQodoOUpPURWvVGcbCub/nvp
CLtxxSx2oEoA1dTK15sPDGAZtCOfu2N4dQekC/JVCYiyt3es9MqGT+IqAPHpM9iig6NSWmBE472V
ou2SaON9MSuBRj81G+VeSyW8X+BLANtrIdUXDPv199b/bBaVUen25AdfkZmny8FQ0A4jB9ZB1mV9
CPCYtjvvQIall/r5efi1biiaN2ddVQyFg0QBincHyKeBDlhLFNc/B/nCr09ls075NwUTlH2m03Z9
stSkkk9GBbU9hQNbAxF4gq8xH2OBRXmvswLdWw3bQFdB67rjdQXkan/jO2FYJpJVDEEAPvX2kLUS
XZtCxATnrPEsSfz0FF3grbwHIIhmN/KBzYwAU+HZTw1gv00SmqC9NmTRSMpFrNGS70kYsXbsLujk
RBXPqXfoZ3gGK4rA48OzVi/k2OHYY+cuQokSYM2kEZi0lhQOAiZ0TkLDeiEUBLBMh+e2XjGCUQtm
ZA3+QR2/HpuN6fcQqxGA7CdCaRAJIL693VpebFS1lpj4HDW5iRZdQLPqYrMMtqXgBLynozXYfCxx
Zv8EPCqKmL8CagJSs1uJAdfKftRrMezUvl4NNnVGZ0Y5bwQQFriswsFNGwjIduM6NfnvfA1CAsR7
aMbVTt0HY//NglDpRiSFrngSCbNIEQLUIuSJg95WvyRll46rMH1/LGXmOQWFaVmQYdsBPnBHbcUl
SclXRZicMU2ZlXptKnp4qjftBgimG+TUo/7U6rl1SAHFkqZW/cKhTP5MiSlmgsabjyAuvp+Lqdc2
+AjwrFsiRpAy7+PxOmfUA2+EaLljEZsKsDC36tHxjcJ1VRGduR6Oe1wGgBHtiqNH0cKZhcBpiIhV
gF0KlhNC78vUjfMhw0LKNnlR2BoNMmWZW4/XMheB3UghFgP4ItEXQRR+jrV9266EjRvEBihtYm47
ZK/CuKh60BbSYrH7xz+8bl+tjfCJTQn+4TH3E0T2kfIsjT/VeAyLXeqduAr50DLsKLHAjBFBhCvC
iAAXEs0lRIW1zAL0N0VRcu4kvakjPYyehv6trO2eR7edf6Tl43c6AoMIQUDyRdEYmQtxeK3Cg4xP
ztJzMISAlY1zPBsvwC0UGHHEUxTlzhATsogjFNUy6bkwSs9cpZgh2Ox81k7QNx2AGahhPx8rzJ1W
QhiC6KksCewmLO5W+bNUGSolQH8QCIY0r/1oy+rrsQQSQQYz15ONQuMDmuvxdkE+VeYTWA3Hten5
BY0VPt6E2tdXDvhqku0d+PWaoSnjXUyOYQFcL7RYgMMNFKzEWQk52E3AfJDj+RsGC7PSDHC8PP1b
xqj0CIwMBMOPV3if+hMSiRPDO7zcR4yQn9d5v/4AqcKiRQvtd2i3OhjCjGOjfzlG9GlmtNs+c3pT
0Q9ODVB8rEiG/lngBlHoBcUZ2Y35W1sDf8e1dY833+uFFprUzuu7a4eFopkCsOpwpBKSjVtt8YJM
Vt2+K87iIsNjt+XbILAYIz3/7ilFzbvYkpA0udzrelSiocyoQFITfMWy+dyw+vMwUG4abTnT9l4J
kUKGT9tJSKKLg5GKjqzpZ9U1KYkSTQzpwmQm4kuXK86FNXXrhihEa1bk69ybdAoC+7Ey3nd/TDsH
gHU8MqAhFGC5t4tCnCiBMfb/kXZdzdHjSPIXMYLevIKuvada0gtDlt57/vpLauNuutm8Zuzu+BjN
fEUABaBQlZUpZnB/8V1+N6J3pdhVSxCHogsgrOdc8CH2gTke9X4ancI8aP9HgxNLtyhTPs+tMsT7
Y+19ZIlR8NpVjAn68cRotjHoMdEyWBy0jgEDBQZUHLkGbfNpATLo3EJ1rSM9XnsQuoEKzV5C1grI
fP6CvrxEk2y1Ds8ldQp/+rmI8jHvPPqGkefUHuTLCshuWWhBqAa2bS2NSOmqILZYrVphxk+HObwL
mUfWRnOcSlJtZ0qbW7kB4vP1HJfn1Al9N6OjE5MuXJlLxCK3Mm+JfU20rSFnhC7e2kBbcAfpMiv8
N4Tcz0Y0clJ0lAVs4lS5FStbQTTrV4qF9/jRMbNXSgHYLJlLBc66zShG8aVUCEoObsMlW4bS+gjw
0yuvAxTtf6XoVEGfO5jrIzZTofAFUQQqULk3QGWE2S3zEC1hOYe2tkF2EJlQYXTnlk0ABCIVFRbj
nCKwKskxkZhVb6sluAabY6/P1djHOovDFQw+CLyBIDqEvf+XS7s56BDDd5UX2IXV5q8B4HBWeBWQ
koyWDUv8nUykbbyG0li/kg0OiaLnJ9KwlqO1hrISziNotvEgdR/tFZquOT9UlMJKq1e/UmtNrM9R
SmR+xs7ElQH9MDxgUXYHBd6YFg9gv0hmkqi0fP/UcwvJcvItHKkhbjtDccENG2I8JLwmUZdRUJ2B
UCh+fjOfyIlkkNTjSovWK+RgPoEzkgxn5VmXrZ+jLfljxSL7AkoWMHSZzj5WVf10zn/WaERFy9lc
V99U/AFpF+SiIJ8GnpExhqLPOkWwG7G0wkp1IZlpRJkeb7y11P5iZRdgeTR7ZR2US6FfsC5pkG+n
NH4n/4aveTBzITymI+Frtx8z2tpO7/l1k8slLtX6G9134MoDzJWAfRlhGCoehATApbm6RBrQuK3n
UjeDN42XRmDhAwg0IR1Dj5aGKVKxptKusnIRUkm2wvVqlEIF+rlPsxPXngikI17FA9IQAd69B+RN
xNkVKMqsfMARLij2JcyXg/ohKSLdB9flwgXfkUScXucbMwOYuoBouk/qD7m5uvLa59dVpSbu2/Pv
+st63w+fAaAZTfLDExN/H10VeMz7lRSxrZUzRDzZEFE261znvsANtIDEXe+YLk+6VG2yTc9qTaIz
3D70IWi/kGKtCdYAg1dmx2hp8W1r0GDmFYhZ6nb/HbC9+vxbJ+bw/ltHcxiFQRIwDt1aBdnCK5Fg
eEfVYEAODD32nn6J1+lOUM+hikjie8b4Y1B2b3zkpsgyenKS9S2erO+huu105CwD6CR8DsnTy1Yh
71ePvH0IJqNa6u76MWP/EYk9aJUNcgZ4HA3Pr1FSilL4NpYzoUWYBmr+QO8XEeCHQa7FYOF3NIE0
aEy31RmzjwfXvdXR7og4pZR5QWmtst11AuKzsID85CJi5pBJ3OM+vLc0itJYyDfyXoHxGREx9tp7
p7ZGpfdaT0rAL3R1gyz1J3gMSWSi5xlt1jlR6bWK05rM5akfe1FGcz18681xrcRRK2aM3VrRS7zh
rjy4t/vFKYQpF+dRppZwOOdb8Yl2RNkAVBIzN9O4Pwv37/1kjHZlzwB2xFT4ACf7Zsp17JKS3wQV
T9j4LfDTAfgJHm0y4+KPZxSsDt1gg1o2uHhHSRLKc8ChyVAYNmG+DPd8eF9SX+XSN0SSfnxwEtCw
9t7ecSQ0aYcMVI4zH/B4I+MDoC6KdCSufZxI9/MuOJ7C9rLTWTDfhWSLRtZLsHLI6Yf/Nk/L8GzG
vYp23U9+9734BX/tXFH+sXNrmHgFsCu8WgcFtNHKU1To83YUddbL+nW/9dafEK3Z7VGq8sgpXZum
udPPHVmtPorlzlqFuksA+j0uXp5PxLC840P59itGy8+EJZvYbIh5AG1gfpWKgIBWbWa5pzYclhMr
PhBCABd+P9mAHqRSXqSd5fW6XUh6yCj682FMLeethdGWzgs7Ed0866wiAk+bEBKOw8YNTIeRNCHA
c7OblRZ+jB2H8v0/gxqtH9P5LYiJk85KtZftFsWChKy74+vr9t1V95dse8EVr8WMemrJsidLe+mQ
C7deRqpJiK5bCUMsFzyQgK8eFmefrPR4t/KJ9Rur39rzyZk6WblB0oxHWeMxQ8hTQ4E2wmZrokHB
9uj37ylagSN5Zpkn7QBijbcD4LIQFbtfZt/uez8a9lSKXPiQ+pQRXNEiABTl7/MRTXntUFhHCw2A
XlBJvLeU2lxad0rQWfiPGiIIaBgU2YbUyID+V4YeuGcazF04bFIlerPZdUlbHPP63MTkrP0zlgfB
4yYroO/qd9BuBl2ys4nwMGCCq5PO1epmJm0MMK4rwVFwm3ZWxUNUPoqxD2NoeGaBu3w+oqntfrM6
ymgzCmXSUZ0EQ3aDN5WCOn9S/gfrAtFIhLg4OoFmHt0flczyCR3mnVUHlcaEAI86O8GfSdeOeZf/
7sZbK6NLopEg3JrFsIJU0SYaHiev2z2t741DuqjJqV2fTiBbqvW3D54lHzTR0J/xfCr/6mXj8/n2
E0ZHJ7ATtQ111+GUeV0nRFJwzGwNY3/CVWX2uwN3jMnmAyoq5wVwFKE6c3RMLSXS7xCFRF8g8A2j
Ld2x6Bz88/+qBUg8iYkcvD8f4ZRX3loYTvabAKhIfdHxWwywCIBZcDXReUmZOYTe/7OS/4xjfGAI
ESsVIax4/iIiL9tkQCfslycBGXHr1By+eNIg9qjBjABWEnWYS/RgzJyPM0P9C8Vuhio1PlrHZXxE
OZyPyo9ghY7x788minh4+6GBEhwMo33B1G1WSU6HfYHu7SIWDDuTl5kyhxefeEmjWAhMDyiekNZA
Y8n9qoWBz3MVW/fAu4AsGj7ZLtF8ri2DLdGhGeao+Ur6SNXFXHPZRHbzzvC4ugYFtFiETmZvcSR3
TfHDC9bFO33IamKjUY5fKIfk8/mUToUWCBIhU4vrEzW9kYPSTO6XXFL0VgQQUxfrPEABfnXCO/k9
8GeyN8O0jXc77KCXHy2oNB7J99Mad5DGKRq2t+QuJlV4rphUSzlCv1L+UeHSVZTN9exMPvZuTY5W
0i/jJIkKrsdjb92BGBtwIdVZvIPxyXAsElVqDNzDHGZo8tWBrBsIYKE7irbqYavcbIWGjQNfruXe
6gNDCY2spUkbJFrEXT2KNPSmqnR0qy6fr+RE/YFByPCP1eEqvrHqVEobK5ndWzWUEUQS1zpAxBKv
1tUvoyrRAbKyoACIXm128dzy5LreGB4do3lYZzSbwjCrHLwVA8GP4I1O3lzOzFfRHFfJVGB6O8qR
EyWSDdX6eDDmHBvoqAs/aWKG7XEOWzIm3P67HgdkH41TQEIMObrnAzTWOhEn9NZ2W6hrA1mkRX3J
LEo30cWoegatWYz61Rn6xzHCEVEtUvPX16v1ceaSmhwwCH159DBjo/69tG6WlclszmsUpbeQqedk
o1xwrgrh5LnKyuQi3pgZz2uRVLzSwUycbut9l5EGB0EMgg9ZeSmh+vHcZSZTUCK4koEMQkANNoB7
Zy0qBlrAqUtbDFkuKf3k6Jf957uAptH953J5WpKyMBxqFpf8eONLALOhZIYcHcqoY9GxrKriqiqp
2qJ71qKEVBW4uVOOe7wIBxtoKwWrAgJFeuQ4Se64WV75jYWIBjexqCqfzBo3MYn3y5948XWFEjjw
c6uiJOeFZRN38bFaNOQoac51ZpYfo+/7TxnNMhAGqRQ6QWO9cITbg/yDMAYecIAQReag7kYvzesb
euR2xf58zOZwqo84JmzF25kYnYMyBbLcLoB52XrtftH7r+4ZYgzGEd+Jm68rvwch5G5Xqh1x30HX
9P18/NOr/c9KjE7EPuALMSixEml3jcp9Js3Uyie8+H6Ao5OvbJpQcngMMNVAam68GrzaD91XpUMO
eowyz2alLhbfsj6rZzE40f1dem95tF3lim6kPAkbBJYFKSMaL1JNcbRICdQQRC5SsVBC02X2uXAI
43WUznYbz33A6GbtS5numwBzy5HXYPeOYoyrXbjFckl4zdRpY5WuzjgR56LMidjsbuDjGFBy+zZg
BrvrGqGZEWuhcfk5+VewyK9UV19QhwWaZZ/70URy/97o6KkUUZIfsQmMNqpQEbC1vW8/6/MlOF6S
1XJpCvo1RPI6Bv/SG4JDUjFDCb4hs6RqE5fS/YeMHkyd0MSJ93e2ZPqwnRv9/b28KKQeEjRbUb34
2smM1yTabN4SQd/hDCfnoe0GTLkzt/7c7v6LR24uJlapsiSJ4fzU4uUVfBcZYitRNZYgPwb//OlH
0je6hC5/cENZq6OiHWd29+wHDNv/5gOqtu6iyMWqDAx6ERmiO9wfmASPgA3RTBcHSlKvur7CDITb
o2vOvKAfb+b7xRgdb10nC1FNwb6L9kK7WcupxYDaxI5VP5t5R/6ROj7Z73+94zdj9WWlapXhKM30
CCW9La/vl5A+OejMaqeyuEi0Oaefnd7R4cYVaVpVKUwClSAYjLZ0zw6ph7gA78oT4E6bTaTh4F6h
o//6feS+xdNcX/9EGvl+ikfHnBTYFHRqh90OUoP1AFQAWoFe5Rss9MAI3a4DVVIP1yv0HEAhoXMd
0SGuF4PALiWAqGPpF4uZZR+zYiMyvP+o0dEXxFHm5PXwUZD32SPXiLsd6c+T+UVw8HkHnPkgxP7m
ls9Pob9nwxMf+PORGx/oFZeKgsEu2PO2EdHKzdaQ0Gtra6dTe9oQ6ghXAMoO79KZrTbj6X+H8o1l
G8w6dkDDMpdlS+SrjC5N1l7pqH7QG0nN6s9HOgGbuJvhMdwtz4vEjVLYy7XX7GPLbRAPErMxUKI7
YIhnx9BmFnXizXZvchy1KS5LBSFMppq9tU3B8Fb2gt/b627u3JyJD//c62Yyw+h/b7ChV2u7rTd9
Qvb7GCy5DrE35gEpt1gkICE+w41mZR/mlnJ0aJUKCAuVYUeJkVkWpo2O+wj6hf2SCmbzKMPufOaw
o/grkO00zRXY6kzN98grrqiMGCg/YaDL00FSv+TzW4JzTLN+j6A3WM+4LTf5ARIIiaD+MkhijhZV
7sLC92NESTxY5CukNjPVOAXbk3zxGhWqTcvguHSNcs2dULVIsHU8Q42Pw2W1kPsBszcL5JyAjMDP
bj5pdGlljifnpY9P6o58ACKULY5yspR64Edt44vskKI7q3gLzEzF5LLfmB0tO1oDoyzisBSgp9JE
NZXfIi9V7cyMGPX55v1DUT2s+o2p0aonkqCEtYJ7AyTBx/preBzTCP5Z9TNGFyiWHn8y60sOL1hi
V+92rIbib4IKILp0jfxlc+UA46VBFlSTn7wkJ3Z5rYw3fyesdJAEaUe0CYDmeiN2c5M0zP2zLx/d
eGzosi3PR41V2eyuCmiLYri5+vxETXxwAKB5AWGihxrpfdSS2XHmKfIQNiEjJQ0RC7JRNna/pPc7
INLQ1aGjh2URo3i2dj4X2Wz72KMvyDRLK6LEIYc6NKzef0GfsUUtlShYVnSo+WW5rGwqV2k72rGy
RGJaCrXnLsEMY7qf2DuL40JTFtdM47txZ2kUS4If34eENL8+UhqcccbU4+l6b2o0vR14qoLexeAa
lTaF/Xotq+stuLAQs7haNrOrHt/XMIYiKU6YIf81RtgxdVLmdYtx2a7qZQT9rtrMbppATw4mRNSB
sFqgMRzlvL0C3X5dj0Is6DWGpvv3d2cBWoKeXLu9XJGdeuxj4/kcTpxRQM6DRAx08ugvRLvlvYMo
qNm1fun0mEPIcQIw9rk/9QtRKwzgfJMlUS1fb8ivPyspPHELA03PozECNEEDv+1oB9oBXhRUJXSW
X626Rk8lEdREu6IEpAu8r1L5BcIGEqdzScXHe+Le7PDzmyu5ZlmX9TKYReZUx69OIcjc+I5KzYRw
j1wKwr2h0dbzs1yqXXSrWy9IssXaHvmQYH0BTx56/pR1oX4W5t6Dgh6DbOMgaLxfbnR2Dc0+qyOl
aSWGuKjN1ao2oQR0LlX8sUqMM01o0qH3dg7IMuXeoDhCumzoMgb5yP20iKXfh6ng9hbTneN1llmK
ZwSNO+PiEw8NTMqNmeFYvpl9hi8yJW/gbuyqOmY8uji+QmLq+m4oVP2eQ11dlMbivPgItNB87upT
RyHygTiKeRnlHnnk6WyWRmnExb3l2I5aKnubAx7NX1NchHZIecbYxMNhUNVVWAZPCJAkCqPXu2L7
qEImqAvEG2qdgiQPLkDh8XCS1E/U6K4yVhFKjltkT3JzDgs1uNb4DL41PlpM1i7yvAqR4HXChfiS
igh2JGR52d8Cx1aeIQApZ4knps79W5ujla0VV6mdCANmNi1aeNOFJKkeBf7jnCMdqqHXTDo+X9Cp
EwQNSCI08IDSwFNkFOgwTRzWXMjUlnTFkQ9K48TIeI1XtrVlR0vc6c/tTczqnblRsFPlkLRyWrq2
+JWvoScOnJtMpFLFwXFNu5xh1Zjw1jtjw89vNgof9kIZFhgbr0qU0cValr9m+9KZqdNNziEigwHJ
i5ItGpPv7Sh1KYJav2yslg7DgygEW7lJMuLanaBXWU4tGz9iCA8G66hyFVPguzn9LmbwjJG3YqNA
wx78agOidnSNA6EKbWZOqS2v1WjfFNKByZJaRVf2lHxmn1xDos/nKylORA53JkejjjyRSWsbJnna
TPO36pNiPnlPTb01HRMm07yAeMzSbd9oLHOrCek2i48peGxjs1W2of0SdfsScEoBnLc/gQKB0Hgl
Q0uz2yb2icf/rYS6iKgEiyccu3dQF4it4fZalKhgcfdkM4zNCvLq537FoSpZfvtgzV3FtJqVVzf8
EoWvuDmJlco1S6Eo1MjeiKneSktvlfk1OE5KFcSuYjcn6jJxCWBacFihqQm9fWPa97qtUCPJUTLh
03V/LhiVMip+H3RDS1XirqoWRM46J4Ob/RCjBfvazmHRJi7nuw8YHSJIPHQhF3tIezQa35Hot3N/
UaKOarMSZzx/or8AvApQ0ByaQxB0/fnIzQ7j6LRkS1xGFpsZAkmhbZxC8czw97WRG7EZLteyq7pG
v44s2+hDpBU51TYiPGHP0vufnDR4MKiZe2MqBrz7qtEhE6YtBdkVfBXoLV8Fm2wBmx3gs5T+SoGo
r/DWlWuqqTVzlk4cN+DUoWURdOWCCDXM+2MgElMRdMJha8W9CBel1Riq4DFSyhna9vzX59tvYsNz
jIRuWBTlBrKAUQiGAqwcJk3WWlJJeS81XqeEF1t7xpsnygcyx8jg6APhJVhExr0qgpK4rC0Dpi9B
5SVneCOEoHzraqBqSmuSS1aP8iqq9DYi3EjzOIAiGjVsJJXvzmK+Kgpw1+XUInV1hjOez8Aj/ye4
3SSIxwL1hwsMIJf7+fZlh+mCXmotH11QrZFHG15IyTFzf1hwYaBYCUZhvKULzabULDMdmjz/gImn
6f0HjEKEOvI9HMiAjkcvYPgy3hv9VXM+A3L8XaCysgCva+ao7FtNk6hb49/M5eAmdjpYAAbA9KBf
i57v+wlgsxqPrRzPqRzYdWSL7EaDJqWx7wm9F/fNxjsUS3+1mBn1xBV+Z3XkeWXTg8+JBXBpXRoh
EBMk2GWEg/zP5RSZPyXZNMbmS1IBa22Wq3ZrqTMfMPU6vvuA0T7DXCA85YfXMe4BxgClT621H6wD
iNZZez7YqRlG4ZsHaQDa6UGKeT/DXUJTotPRiEDRfyagUNG+xP2ljxadspTkuc02caNy6LUDkBgi
HvDp0cktIlSIi5bpLTdSudfqIwCMAsm3AxG1r+t1V+tojwV14s85DzDSuWmdsz78/OYsl1wqkxsJ
1stsCw5OnJscGn+IYvek49QMoQyIXYKF5Krsxc12c2rQE3gcMDMBQy0Om2oQPLi3HwaBGKRlB2iV
ZGRblyGy8wsgwNrFSza0N46w7+uFAy0/Wv+3F/nO8HjgeSOBr6nFe8pfsMzKEQkrbyS+JgmrusnM
620iPEAnDbRGAEpFZ7oyupuULK0oOcezouQ29Sev/ObtRZFmRiRMXEU8O6QFZEkAZcj4nZbhhciU
Cm4Hjrx00EIUXv1v8bfdMAbY7lXByMh7b9QaDTEc2Ww+GMhbmYA29Gr6gVs629T65g1tDivd3Gz0
j27J6LwLQd1rr27eVqvfOfHSiW3G8xLI+FmQO+AoGx2kUlzTjZ+wnRWmR9BVKpmmBOi0KSE4g6D5
+WpPlIUgJXJjbORnOZpaacmDsfV2L36EGujWLSKdysWXaeroigaBJAXOdfbazB7YE0fnnemRp9UK
VwGCyXQWa2YIizzyaay/X7YFusjCF8VcfVBLYeYEmzot72yOHK4p0tguBdiMSPYikVd/uWV26Ys/
c3xMPdZ5ILChdATKJACVRnZCviyovsa0JkiAxVqiinhzgFKaXuIBWyD+so1Sl18jLdtTS+nwLVxA
e3GZk/OZKIVhdW8+Y3Qn1rZvd26DzwBhPAMe312JyWVX/avO7ymr/kSvZYvmPXC+Ls8M+gmFGfca
vGf0EAMEHb+LaLEA3cBoiXm7SDAL2Hld8lP4u0I+PXffPzDtowE8Llh0Zz8iUHu/RzG1LVoLcI53
yDZq/YZ/kVfA7ouAE4SQPXPMXA+WWa5JpnVGaUTRfgeRAJCrUYcaDYwl1IMg8EjmdvH00P/5stG9
jCdwRkdt2VqeRBfrwBHknSCH5+fjnzo//95W/xr+H7b75pYqG6XkmDSHEZt9o6haOpRJ8ls4bGOg
cynePrc2OSS0vAHuDir2h/yq06F5ocow2a7vnjMZ/fbc3KU/Z2I4G28GxAmFUPt21VovVadGEIHA
su5T4w8XtImWaEEUOfVtdUad+vnYJnescDO48XqxLdUzf5Zf2dXWGJQ4E/PkmQjetUzT36A7Rxa/
yjJEZWUuuzZsgwcv/sf2OGUuxpxcZ1XdWrUoLBr6hVY+abGfuQYnfeXGyCh6o0uqBUcRHNJJfkpb
k9or4xm+G2nPJ3LSDNpOBnoRdBGOKZDbAiQ+Nde2Vpo6qlx+OpxRp+cCz+/ndqYePIgZ/jE0cpWo
D8ClwnatJTOFHsXo2BbsnMCDEhKjedsFeDiAJCHjs7+cL6kp2PfqGiUqW+CNTGqXDsu/KG0048GD
1YelvPmqkRtxAgDxCo2l7FHIvLCFHBhumAMsWQKD4rpZcOxq/jOnZG4GTjgV5AgCKh/oI0TvpjDs
rJudE0EexBYodEYXaXlsWE/PsmPXvwgxu6aVuaz7BDQeFR60G7B4BaNFdJyMbmMKL/8MuVm7AGDG
08ScxApQ46SAkF7/zZdo71uF1xJsLqDsaH9FqMxzYD+cyWlO3ucDOcZQQ8M9O945glArEK8BEjj7
jZxXm+G1kNOTeutzHxJv+C2EdKCs0yuvM843pPbHyzwQmQ2FNZlHDe9+tl2XraGO7NAAfNBqglTx
ltqlJDrYV3cmjzKVTwWVJXJnImQOgEMYhRJx19ZOzEa9pTFXBsQmn2aFgndMims1cwZOBGS4RSHG
g0KhgFh5ZIkLxD63Y9Qz/GUJpU2tAAoO4sfhae51Az33x/kDghpdrwKYGHgk2+/nrwoKvgxSBP4K
VEu2Stvbol6USAgboDhmZBJmJeuqWW/zrRGyEvWZtbz92iVtTZm0HLcicYbHIQlcbAk14VwBVLK1
SCU/LeeWwaWKIW6IPgmZdwjtAACvQj87iE+S6BQAHuUZchFemKThRi4lT9TFlFcSPYmQwf2G7LtN
G1CUo2QkWeXEU2VeoDst52s63rduJAyyY+ha1oe20tiIK6BZCQtFXkpXIAwB9uIa1S8tiBuaWwa8
SIUaFdH9K1ungbhJpKQN13yXsM42d72c0kSXsjkC6euUNvsEFZU1KBZYfx/FpZC/SolUJ4fa93Jl
mVFNSplOCo55taj5mlGrvgl5Q2lDjlknadflKzYS7aGawNriFlr0GdpUGptjjDgsnAtOQrc9R50X
FltXEFxJzUFHDl07IQP1bJJ7Pt57Cg/6c0XkvfLQlj7g+2VLJdyuC+2yVvk+7dCk0UXQwfNsKgAn
DxvSlS7YLOcumFxuPRA8ZXRgJXxYx1+CEAHTDhFt3vM+ESl3oJgK7IRyd6gU8OlRjBqFX0gtKPqP
Ula56C7rco4ibMlmiR4WUthhAfLW61W5iZLoPQZ3lah7SB0UX6XMOvkXX1SRAx6rvqDiRZXwSrNy
KErwX8Bt4/q6i37Y8JIEPhtkJC/QUwdtg8gXd3UtCZ4FIQYHDW2oBqGdXgnaFJWfvFaQnnecSoIs
diHGzMlJmqrXQvxzVpJMqPDXVIljK1CYINWb1KmddZEjRfIbOowXNquiDgV3R1WVKLzhl0kBlIik
pn4vubIsIWQXK5ewD7uOtJA1ZPWsisJEszNQM+tslCj4IsWX2l2ZU5BcrjqfFU0nCT1/U7GKC8Uw
lrcDYYNUDeWt7dym4y0VIjVm4hiR8Yui13zN9XxFkaiuk1bvvCSGnnpiF1BcLfJECFQ5Q2cwiLCK
uMsvDnQOOR8aKkoTn9M0lfpNLGWQHgnZNqRUnkKj1IKLAxZqxRImiSEp0hYNhGqT0lmWUFqNwdsd
x4xeUTkXrbOEjjF5blMK0E1FbMN81mkZyC1B26RCkbpoomwZRQ2THcBFEEoA+nZZ1y1sjyrosyC3
AM/0ipjL704jSf5nn+SpYDodJRYogYherdd2qHQqy3q1azCiE3BYKq7ld70IviTRy6tsxbidCPqK
FPruZljkYQzuloxRvqg4gjQC7VSOoPVQfvtRkOxxDehZOu7ezVOX2jF5zAR6GDlZqVOy1yYG47F0
mpOapsJec9CWIv82cUzpIG7pry1IfhzoHzXtz8xVM3GxgzgZtV+wpqErZMwCxfd1gLs46S2vhES1
r6xr36LppeRZqFYSRdi28XstX7LgE8gckrneb9ummmL/eBEYX5Xfmc+ZuPn+xYHFgcsNpe/RJZFH
fQzIyVD0dgyqJJCvY0wklmXCCJqcmc+tTVwTqK8jDYjqEUY/bpeOFcamwMBKW7EoRwZHyS+C7Bkx
XfmaT3dzwsgTjw9cfBC0QuwCbg9hFCFz+RCG12hn7Hwh0+LSc3QgaN6eD2mqOIlABYUEQGNA2vIH
O7wJ1Liykn3aRSNjSKHVHA/zKt0xFaavRJpeuAg9WjJKgudXqYcOyDWUXEtkWRNnO1WnImgcuLic
aayo8oAOQgHcCQIGQVy0E1+cIXtcraR8nRh+v0RnEfD/VKMqmyAn3Vxxf+q5NbTIDqKqYNLB0/0+
AJDCMBT9rKKt2vlo2XMSXr0SitAl4fuPyIMOQnNwi2DlBvy59OqlT9lmNjCuvVYoWUWlKnuLDLi3
8iNzE01wfoUeef453Dz7GKVArRq1HlR9IABKj4L5vhdDNuCRC+W321eUXN/XNsiGvlrDTkl47U8J
eH92KGpAlRCY7ZcZR5nYabfWxzFS50CWA2dzb7XFqjo1EomkK00ZLXf0CkDn8zk1mYkGYvBGY0kG
6nRuyBrdr0mcyDV0hEUE9S3pJF9tHUW3PVvvgh2NE5t3t6j2rehLxOosMC7PhzsKPpHmBDMkD0EI
PF3A0Tam1yuAbuIrP+C2yHfKIaF5LRaI991dfKv1Z2yNnw3/MoZXGhhYEYSCX+9+pIlXyGEVp9y2
+gWZ36JeUDtu174El8AAROw/GNj/2QK32b2tpq56oVFiKJ8LBD7EXESOOBfnO9Hkz+eWRjfFaFRY
yXtLlAP1FqmBJVlWhdoAIeNvmuECN56b+btxbh4/D3bYezsBn4tsMNihCL313mV/EAwBk2atBodu
kVvFp7SEu4rWc7uTHnIzkaO8eJHTttxzEbetI9X3Yj3jfiLIhaKJ391QPiKO639nb/SidgEwSe0Q
wwSLOjILdGpIOQkO/ilfUYf/ztSQILq5E2hPCbPWhz9S5+AEriXdBjv7paPJHPfw3ByOtrhN1TTj
lMnfmOQX5grqYc9D7wfjqAw34/ijVAjcBHoBoKf+U2JA3DJyfLfpgxAEyMq2LWX0etAkDFOdTfch
wK4UFOSdbM4xBw+4d0xQ5+JRDoaA4aX8t+1vpjHI/FQGrNbeCi7kgPNSz2x5GTPgLOwqLca+A6gm
yGtC+QFkhQ8V9GU6ip+jdBoW69lXjLZHSvmVk/SRvZXYny4wkxi9ozNx0ZyJ0VagWBDiUHiPbSue
NfxwiRdPw8/1T00aQT4JZNyIisAOcO+UjKJ0iPRqe1s4BanTQ5ltKmWmav/ojwCI4TewT/JICIwP
R17oKMjg9O5ODlbCK7NPOZ32vwtlH6KLpchnknOjAA8eeW9tdEB2CYTnAN1xdw7nKGoVxQyhCj5X
n2/mMeIGZmTUrEWIBoDkHqmpB8d3Iz+VPH9X9vEySs4ej5KtmoQEDxzNT1/wICbQttCVnuT9suEA
joN0PNjP936d6r5Y63Y3x+o2LNa9U95/02joGZtSZdA4/s7nlVUWn7lGWTrhsY7nvH9cuf4bPVRA
QTgAJmugcUZuE1YDoRuae3eyV2qZdE1jyDejpc5xNeVII6xkPdL+KMLMETrmsRnsQhwWcAHQ5gHt
/hC99x4kV5Iq3FVgz0TxQEcZM9Z8wzEdndEovdBkDSArkpsRqqkAsJoiVJZKw2K+5Zm05BgJ9vAt
oyOgV/wSHB51uAtZUrsH9Gh5JZp8uZrE1bpmPpkgVuNvTjB9WVJlqAR0JaHCBYB5LPVaQv393Ys0
uVpTlN5kRPCvYXyOXI3xfeLs80zzs30nkPCdy5cBHvL0VZlVc33cK+D9R9MAJCohVv7wOPD7oGOz
XAx3WZh8g6EXgVF7/h/Svqs3ciRo8hcRoK/ia9G0k6hWy4w0L4Sk0dB7z19/QX13u93VvCZuD4Pd
WawAJctlZWVGRtw+KNcO5tIEtyeDAgQoTUIS1wdGMu92g24hf3XbxtJ2vBgHtxQq6XzQZcIIGjqg
vjQ1TIzsIdsq95NtaGbbMLmwIXt/2+za0DgHrXShNsojrEJYMRYPdWjL8krCfyGIhZNBnD6X4+Yk
KudmxN73Na+uc1eoSqcmR6l6UuPW7AEWzUYr0XYGWI37Ot4E7Yrp60Dz0jK3cF4/tMqUN7mb0qff
Sl7ZNDHn7duvqaTxye/5IF2MkVu9Gq/WrPDb3C1ih0iWT+0yAiKB9XTT3I+sD1ZCiMWRQY+VUrTN
zK7k8s4rlDSNDNRQ3VR9FxokewgykcU7snUslNcCpAWfDIKLf41xnlIc1DSU0gKDazszih6U9oPk
mwpcarc3I/+w+59ZJEDhQkwJpQTeJZOonKq4xXoFfWnW0k4P9gjaCSD7QnQveU+DfgSIKpgP4Yon
XF5AinSHDMVXlKrnIPEsJDOmrJVyocxdb9pVgWBB4kZkVY7u0RciHivvbohWLgK+NjWPFmgD8Dyj
nAvxFz5DBZ7OoqeBXrjhx+Rkx0/B7I8qkvI2hd+XD2a7TV7IuqrHdbh7aXbeWmcjFeuQIk1LCnds
P9TvtANcyksQX9i1gCbdrd7b3pccbVR63z+MsfHSUXMY3gl0q3Xfvr3gfHblagq4WW8GH6l1XSlc
YSuaihM58YsMnuvhAAWLxGwi6JxMJlI8dgWKh35O74hQ97TzX+qq1u91hHc5LfPPz6ZlGgtABgus
RrSbwOIKZIbEUjPboknzzbgv76LtX3QrCkdqS7vbs7C4ICiGzqza6DEXuUmI5JKKJMsKNy9yc9Tw
Oh19Mx6cSN7KPsQl0e7/Hwzqs9IdmvzRocMZ7MfGD/AqL9xaewPZvSn295HnW6g01DngP2uI2wX3
AR5qvHWgTI4EMd9XX5JJ8MZWLtx0DNzYyzaCV7Icb+PWWIto56uEix41FQ5xlj5Ajuaq6VMRUyms
wnKmavGseIPkDHvxH+QVgMlSDHduh4+cfV0JpCmCnc5JnpvnCcz7EoseBLu0OkiACzaCuXvk6S3P
GcyPkflPgU23KcD1UI18MnZrihcLQRC+x4BaqaZQAjzB5eYV9SyC80pLtyoiM88js69XpnbJAh4+
EAOCi1Su1Nrkoo0GTclKtw5T6TAQGtgRQRn09s7kmzJ/HALwlbNO2qyuxOu9GHnRSVXZlG6xk80Z
oBxvRVu1tcPA7nxT3052cirMl35GSSXmWi//8iD/tc5ddLkhoAovt7BO6wpYjUI6ykE4rni9hbzU
rK33rxlutVStT6u2wiDlffYsvIVbPO9EyNqDDF69o04IVdv3lffr4shk5Ihx3HEsfvjUz7xblXUQ
FUW5040nsDilB9QPV5wKXy/4n6U7M8GFJJqvlbSJh9I1tvI++gK5mveuW5Vd30m2d9ChlrrWzLR4
g4Jn8Z9Rces11ZIa5jVGFey0L+UNE/oaWdVndgh3qBIb++hEncCeVRJvb9OlaAHpX0AqkP/VEapw
Kxj6UVgHBs6/luVMqU0kizxLhCrWJvPvJbwSaFSuHMD/i01wP2voIqUSH/JpGXR0YqSf3QYS5bLt
HBPQnO7XqKeW51RHlI7xodjC1xKSAX3yytiXIG7XN/E2cQQbkVDgmfWdAsmR9qD8mVn0/0araf35
rcE7b7jt/2P5ZwLO9yho1FJpgmXtYbAqkBtpJ+APHibzw7DaA1lZw3k7XlhTwTQIZWFo5SACQ/7v
0mVqRd4WNUhuXPTr5GZFgnarQ2DbrvASs25vF55BDaqyl7a4CzfwJCPK/Lh00+E5jf58j78D6GVb
QnMYDZ9R9aFOfbN49ECP0jCteYh+4+/xsxr23Yu/q0cn8eW17bQ2fi7e6avWl0qKb9KVNxADS2QX
SE9C8F5OgSkGLN518SYCWx/6PEdUuUwirfj663fhxawgeXe5AoqhDERW8AVN/9fbet7fFCpp5cOk
9FY9OVDTzqdXqVyjmZ/X9WLd56wLCpTo+kQoAuQ6Z7UQUafT29YFSsMu9MdO2sskMxOoCjf+n9sL
fzXHUCwjuJZlOAloJPBEjCFR2rLU9cot0+StiH0nK6BJ0bavt83Mbo4bEgrcINyAvi4egz/3zdnB
yQat1xIIsrv16Nu58hSikbTP7/txrQ1iaTznhjh/G9eY2rSFIaB2nqO8MGlq3E9qvjJtC+PB/Tgn
x2a+CcgkXy4RUesCYJwQ4yncAoKiNHghhZMba4QIC1sBGwFxBoJcpI95Ly6FKjiQ+7Fyx1c1YapZ
HUvVbg3n9uosTNqFFe7wF3rf0VydKpeImVlHx9CekDO+beP6LGnY06AYRTpRhEg7r0sErp0COIGo
diVdQCtuVyrg35SqzsK7xsojTTfj2ovNootL05D9kg21ENtdE69hE5bmVMcBQw/L/C+dcyti2lV9
oSmlK5KOJZq6EcOvWM1Mj0Cm3lhL4l57VowbVwa4htCABEAgt1WiLOrlhPqVOxXvk/+VlzKQPpYi
o9CGLhmlz7dCcUzy4GUoHON33/ibBnRukhuIW00GSKw1ddICewkapAdjAFXA7XXhGe2Qy5i/D+lJ
sPmiyMRv5biKu0zsaem2lbFtsszUvwJllrb4Le2j2oyfC8ICZSuI+yQOHarsiuG+DsiGopqt3ldQ
Z01eb3+Seu0s0OWAVCnIKEAYReXLw9W2U9wMlCDGHctfpRGaTayuBJsLO57IgEehVqIYUCvj9gA6
nIIh68vGLaTJksP9gOasWF9xEgsbDf3LFIQWEDiaz/DlOMK2JuUU142bx3tp+lsahhVFhikHEyNK
spKdXfBIF8a4M5zkvqRnetW4WkVNuX0Iiq+u+A71FSDH/Gs4R441wbWkqKjv4Ia6HBMqLENXBXnr
6s2nAFwZNdAO40PsTb6XxRcNpZjbe+H6uYXHAHhBkEZUUJHAhrg0qPR+oah637oB3ShNhPqDn1pa
/dY0MlMMt94BuRUSe/zKn8VDvMufQRxgxHvsVFc/1Or29udc7xsVyTcEnlAekYBVnbfu2T2WpMko
JGrYuml2bPRvmt5FJF85kUs2kF6ENhb6+VDL47Z/oOaJAC6U1q2Argwhnpcjz9T9v+adMYQ534FF
nDvs+abIIhP1OmqL1p2cBu8DEPqBPxEcoWvP5ev9cmlnHuzZhKEFXAM+GXboiOyZaNNoE6WbboJq
y8qRvvYasyWcaTxbAUP52UhnlgKlVwsUi1q3VfTAbKThQQZH68raLAwHqWxJRLgM1jCwZl8Opy59
fwKQv3Mzy4lNpJqZupLmnffz5QGDAMaZBW71W700IsCJOxcQF9DkQQZuR53HtXw532IOrw/d5LnD
X5Rn8T7eAYbEyKtWiTo3UdP7/lnvEcE3O6NC+2D4kgaPU1u8iUO6G2tvn0CQE1yMg+rUumpChd5/
DgDURU9+cp9nplI+5WF+p0+Jgx4jwTvdPnIL64ovJQhQZSDcrlpO6dhKeJyUnevRWtg1SRfaXT1+
3zbCA/j+93z8a4Vb2KKqhqoY685Np/vWhxSymQS4n9WP4Kimg6k9+D06Ro38OIjZa/FXD4Dss305
WfEvC4P9UTWCrAZQAtIPAfLZJu5y3StoVo8uQMrM6FrQ6t8eKE+8MA8UFuBTEVGC4ovHa3WZ0otF
2o1ISKD3XHmLT9Fz+zrcNUdQmWx0KwG1Z3ikgRVMdr2T2R/dvv0F84nnNrgmImgGABdhINqOLo+Q
EMR9LNTy6NbQfNDTwJTyQ1I31m0r19chholWSRUdPLh6f6Kys4nUkzzNp8EbXSkbtjqIHDRwR2TZ
L3ktIXcNUcCEyhjLDOuAILM6L+mZpb7JdLGpq8kdzckadsqhePLBCDyYvZXZ4wFdv0ff/Bttpqfb
I1yax3O788/P7IYpROtFoZzcN+u49vKedzu/Rue/e57ds9+tylEjo7Njcg2mbj67QwO+Oc18jJ1V
FsarjAo3e1yMNFZEAEUCLI3mZ7qJrPye7tRdtp029VttfdTbcSM4uousNPQgK8uz85UTt3AgEJaj
6RXVBrRhwcFcjnWiE8nKPpfdYexjE0h75gm/IjFk6rcm2pAmQfHSJB6oq0+5/FrVTl4FDhpSHkIP
/O5IUhb6tO3yOwjdy2taZ9fXDTBYs3YfqhN4Zv68qc7WoQpAhiT7EoD4AMqb+YSmrEnWg20yFCBJ
UVPdEXSxRRle0Te3d9eyZcTIYBQARRqfgyA0R4YWyUu3AsakB/YioykTh42/y+u3EKrQt81d+z0A
XBQKD4+AB7cRF+VRIkbCFEWqG1b6vSYUDshnViKehUgSzBci0mkIyJHdVritJo0kRU3RUN0msItj
5KFqu5soo5v0O3HTu8KVBRbLrL+rUktRnQaCftJRckJLMrvVTOK1f7r8GG7XRR40OWOPqu74KIIo
QD9IoKNCFBaa4bCr2y2FhPHz9AoJtbHZyo7R7m5P+HUSFcJKgFWhCoVWPxHB9eW2z2nZj+B5UN1S
FQD4NBXpEd0vJHspIpnp7T4J7uV2H9O9JjEyUZMmTqR9RkBPf97+kutK1c+X4OqFtgrS1XzWWNBK
UuoTGhrJF00sBXxDzSn2HwQzPGrhQwp+EGGTlvflQd4He9WNHvWHap+cpm/Js2Um/5LIFtArY6tQ
E9Q808pFch2PgQVJoyiCG7iUQcd5OU9xVct5EeHrxuarBSVlYzymyt+/KjSdSwHP8l+3Z+O6RoHZ
OLfHnQQBbG69nsLe0G3Ivr9zDVD3v3y4T39WBqbMF+2lk4clcPxgzqGReoXy8tNkFkiKNVd5gAAv
Ra/EcZgc/4SmM81BF2qy6SnrhxPwfVXO/EP5akiOfN+9T79Jdy84k2rLjTORR03fZsJgFpB6Lh1h
E6prIhfXV93ll3IhQxNXTUf0VANIpmN6CZ32aa+pa2CH60sPVpANAbQbbgKtqJcrLQfS4JO611xv
NONqYoaKV8QpRF/XEFRMDZiqopkkjp21iOgaVDKvOWJccG5JcwswZ9lAo/WYCp3mhuWXdhBmQU8r
q60O5JfjtgkfRoDCW/E0hStDXpzXM7ucD9BGT2q1utHg+V6r8DnDihf/ae2ojHuV0Dno5BIGVdML
Y5xPmtuGjTuReNvRZqNow8rrb3beV5v5zAwXv6NYGOjGMGiulmgbrU90k4zFV4WkbGJ0qR0mbbFy
ZS3ckPNFhZw51k5GYvtyu0hp6UFhVtTcpHiPK7DwO3WsndA6znoh3AaDYN/2DEsjhGISmidnnlRI
Cl/ay/WYKJOva24/ZEz1f2lyv4m8pwwNjEOVrgxuXnl+OmfALVJwCJ4h3HppLA3RJQoKVc0F96PO
hAlMQnmWkRUXtJAbBaj1h4Ab5UK87rgrOWgFDe3FsurqIPzKKJiV41OavKpaiK4VW8dGGWwDom12
Dy5+Ar6ozzhzSmPuqUbzmqG8RwBbNeCBbFN7NaGwGDDoVKIzem3upuEmQWvDqZVjXXWzKNk3JWUQ
UrYErC8aNAJdZuj/NTVwwHmel5vTBwQF0AE6E7kryrNvbAvtlwGl7SfIanftXRKupcYWTi/iQkLA
2wBwNL7xco2iCq13AH7qICt/UqpTJO+ScCUZsWhCQ+UB2b4Zhczt8T4bUrSxSrqrTg+9/zQBMdjT
59v7emGrEdRS/rHBzbLhg8cPDWu6W0z91yA1X0JerxydazgDHCyadWei9bknkcdsVOPUKD1FsAP2
RqYppgyF4qreehZ4Pj88CyDyVjuFR+jwWqP4Uq+16C0e3TPz3BAHFalNOAaE8QMaSZsAjNphVJZW
7YdQJtd0oEiMUVkZ9MK86sDoQzKPAGYEBPnl9gCDJunJiOvdk+t6g1RgBNZOqCDeXr2fTjbeU0DZ
CxES3ttoQOAcLynQuhL3CqLqZ7yFbFtlJ8O8O/nM+W0w52sTsnvRhCq1Q1zBMm37bv/L/mYfdx8v
T+0BTNl/AnDsP4EP7H27fdxu357/Pj6B9dA6WL77dth75uFxDVy2tBznn8wdnIL2XVOPONfN1JhD
9ELGQ09Kp5MeJABbbs/PYjx3boy7273Un2o6qqqroBmhqPaAhsrkRc0c6VMoHVW10xdlT++i4uCB
Rv628YXjO+vf/bM28xY5ez7Oat11lGFtlORdRZq3ryx03t+28aNMemsDcD7C98SiaAaiugcwRQ7O
zDUE+jeQSMmgaSWzGpUd2wOjFvSBfHAR7Os7JBIgmG6tJROWQnVKwMCGtgXkzvlTHqutoiQxbmR/
/J0P226OaHzWTA9hfRA1p8rWGi2XjhiqR2Dlwj2J0JHb+2VDS2HmeXBLT2Qams2ClWrLzyuMn1yk
s+G7JLzF8Fq7XEFgLzIA3hLddaDOaO6eJ/atWyr7IjYxvz3r+xiapaUzOwLe5WlLdsnba8qg93H6
s9YyOPuoW1/C+TA6Dqo8dfNYtcPoekqPt+pvQEZWttPPIt2yw4UE4JQIxoxgxCkb92AffTOgevBZ
M4NVd2+fzvOOWt8/Cj2WYR6/+jdITLGCIRUPTj/nYyYhi53HQw4B0NfWXCO9WzpQoOuUIJ0CKmyk
pC+XYyoDmoVFC74LsIy0475TtnnarZzaxZk+M8LNgKA1FUSQat0d4CsosKggcWnBh5p/3D65i7v3
zA53QdQEefWmwWBaf4B0GKnRUlPG40okuTxl6M+fLyL0VsxfceaDxIpmxtQNugsGJDyp7rpxK4GT
5PZQlmJxA0sChDpBBkmVL42AzKTzgyzT3ZECXPqK7o3ihQzoqUUaZ02peXF5zmxxDl0WwXpVRanu
+sZh+hIjqygrU6rXnhdLzgx0sz/FedzePwoWZ/MmdW1f6UGJsAhU5JGyq2vRHIPSGoZHhJ0Dyq6G
cbo9iwv3ItYJiQBc4waQGtzupuCU9otE0V1DG8cDlYLSbkJpMxX6fY18GjiEwhWLC1sQUrdQ91ZB
4zAjry/XzRhVyIkIcCpKBUamCLmwrn6+PaiF5bowweVTSJjLILmAP5FilSkAQKtIME1Omq4p3ixs
dILODDyXxPkfg9voyRT6TSzBUFn+AYYmKEFZPax0Xa7ZmH9+timmRiQ+qWCjiX9jLC3ZSsMKcHxx
vpD2VTWkhDQEb5cmDH3skmbE9h4S0At10/is60iGqALYyWI0vNxenaUth7Y4PGM0cHjgkXVpTfaz
FKLnve4Kch7YXZCDcXuiMfPqAE1maRhs2jz4vG3zR72du2IuHk5cSqItvKCVUjycBtBb3xNG2Gu0
ea2sHsKVJWRASvPBZ5DN3JyOx/cjtU5shOLdnQTFO7NnMrgLe7YWuyxOxNljjpuIVAD8MkngJkuj
eW7CgZoxbSEsgZIV5KBZpxUquz0Nuoy5vZqGs4cXt9KNIlYtMvloqdiP+9faxpvabDAjeE3jT8yq
N2g2tfs3hVUOQrvn79wU5ukCvSpD80Junr53J2yKnY6GoNCEXgwkID3wU+E/Z6JQkEbhZv7VmZAr
EtlWsx7/y6TpChIioJ8AGIXfq12tjsOYE7yANV91ZD8BsVOavxWjvpNbOX3Q0TNlrczawqQhZwpB
JgD/QErGTdpUCb0fqAlxG/HvmOwQ1+dQ0fK6v7fNLB10pJVmwXO09YN3/PJcpGM79pUUEtzN6GAQ
MyW3kg7F976m/co+WNp5/5pCrfTSVJJpValpAt74dfUUqd2rOsi/SCg1DAzlmhlA3tW5PTheaAg1
6LkDBEAaALx+Up6XJv2EwmaYEvetgYZvhVfCK7I5VmJGeDyg2ctMHmoGmhSnsajdm2+yDblqvdqi
FnD7SxanmaAahNZItDzzfU2ZppVDolbENYS9oD+K4reBC/22jcX5BSpFRwc3whNevUEgsTZ2fk7c
MpgiEyWwIyTekW/QkFJWjlO0uW1ucUgQ3kHJe5aL4imvgVua5NBriAteNqahHS2nH830ctuIvHRL
oGiKNDn6YIAf5NwVGQNVCMeWuBWEdoL+0IO+CpfR+HdojmLCOuoYFL2R4rHUkaBTN6DOS7xDNtUs
24bCaehihjIHGwSfjV5/7wcF86Cz1R7FNeTxdVPCvNlwiIA6Bd7visqlH5qqrpqRuF6QAimuOEFz
6PF68XdyY2mSqaM7w6xl4z+sA8EiqHOrF8qN8wyeXdVVr1CQdijElXqIQhPSPAqgStt4yOOtFDZ/
ChO8Iz83Ne/AC1NoExAimGrNzhnwR0OtfATFPt7g6FACiOyU7QYoMxu43h5wtw0sNn1wsU9oXUzY
0d98+za7CzELLDDMYP/42JrGfwhdCFAfAHQCeiTyqUTkzzMtAYGIG076M272Z70ipekNsrhy3n5i
hqvpQAQLpRSAR6HadzkdwZQU4FQ0CBBUhCW7mHWW5Ix2zR5QxdpK1kPIvjv2lbC7fFeAbQ0cESj6
SjZ8HcPAb5+Un6D51tdwzwWpzIqg8PE1iT4ytbUMUG/+EfqN1my87KCnbhTUpqIjEWWgPQdaR0Df
QxGl3o25rfYySF8HBxxLED4CKls4GMoOsGWr0A9jvVWiA43wRozNponB1/smBft0CFkbP9StUwtg
6sWTztQpE90QQmNqWlu9Dv0Ff6cVo6l3a4PFzN4aKxcCCxFIuqeBwCt06DUEby46N29P55LfQaUY
5er5oYLE1uXa1nFc4Iz71CXDsZlAnhk+UwVUhO3KFbWUhkDPFnjWZ+wQ8BfcmULNwg+DDMtW4dzk
7A2UTBZBaISSHMOtBFYMA61/uonNdIKGhP39RdnXl8r0H5GDxjbFrzn6GRm1H2MLz2tmReZa/WTh
2Qt5FghbzAI6uqJzz6eulBuiBBF1Ff9DHD+yoWap/1FmH4ZW2ipNV27Lay4OuNJze1xUEpVDqTQF
7BH6Kfr3nuKU0LCre5cEuLWLkomlmfZMTSzjEEYgvAO9W7YLEBPq42Mjx6ChGcxEspVRwQaETjtA
90gFpk91aSXS+yiZE+T/UoEV5SnpXmn3FHtMm+JtLKw1VizdYABwUsBq0OCOYu98j545TdomnZB3
DQWHCmBwley06fSk4hHSJE+R8iB79xD78aOvJv2rKc9Rvxu/JpD3aLiloncxHM2hYCCVY5UM1v++
ZpL8p3lPn4Y1yY3F+2te4LnZBNgVHnI6tH3ul1pK3WRHh3fPR6oPRbGduu0gvK66w0pNeClhTc7t
8e6TxLoRlLDXgVx1ytNfmvFLbANTf9By0zceC4orBSQOU2jr8aMigQV8WglJebGFnwDx/Bt4pxmA
UGHumnAH70EMTC97Aj05C6FRI1mGsUGXiqw+ItQyFeJMKahRB5uIH2JYnaoAmlAek1a7i+e9zfs2
1JdB4YRiDQDT3H3eiIFYhTH2fo+N6iol8i/5V1GYoPFL/G0ZrTi6hXaZGQ+AUi9eGZBQlLmzVkJe
Q8j9grpQklBqWztqwMi5/vBemk1aswk8JfnutnNdKnie2+Rr9chxF57u55h2ILVBNeQE5rAVbJAM
sSNlvzI4NNC2gTDRc9EwbqUrNfxrghn4l7Mx89mAUS/roJ7ta4PT1PqhKwYgRDso7Vl6vQnG2mzq
B1DrptlBla06X2tgnZ369Rr/M+c/iJkzn9AOftRoPeyXRrFXhDeqmETciQr6PINgZY8v7ieE6JAX
Q3UOuf1L/xOpgTZSr8KxHiUGlivTqK0EoXNEDoJ+lJXSjNdKNcuu5Mwmdz8nSgFiVgCMXUWx1U1P
oHWNyUXBGggNpje/ihfJ+3t7Ty09R4ARwDsWzEfo3+CGSbWoBNdsT91QE60mexOBGsrj59tGFtcN
mVKwG0NODmCMy7kcq1ZS84oSN4pSM5S3Xp9YxLMbtTaFNVHOnxf+1SbBHgHTOvJjeJ5fGtMhDUJR
VqMuutStaBftREiq40Ayn6mo0fjs2UDAEICtCjWwyRLYJ2pQW/3umN/11vuM5fJYurt76dmfxMwQ
c4LEBTUM2Xn5c3tWFncYHp1IkGBirh72gaDLddbDkWtB5lIPO3iMD3Fr4bnkxOPwO65KUL+/3Ta6
FJJAzgRoaMBWgRzh4iZRyltUo2GU1grLYoRNd+mmNUARlyN4klbeoYu768watxZlU8VRqWFD63CJ
hfypyn9GPCtvD2kpVABICkkLMPwC6/3jts7cwmikcSYLAVy/8Jq2NUv0z67etf2z778lzTZpWAsA
ohjiNrqPMjeVtoMGilkxB2blMzLux5nQoAVd1ljYlVL8avxmU4Wbgm6Kfnv7WxeP+AznA82YhLwY
L7vrS1NTFkJHXcm3A83O8016aitTQzIgAJpZOtVrN9XSip9b5C5Gkqp+FAXzCQ/xvvYn4d3PYjv3
GrRlfVVx/9bjdr49yjWT3CZrvbyNkhEmxzi2JxWxePM8JA85Gov9pLdVQVtprlszOP/8bAekGN5U
d8NscO/t0zq8i70/pX+C3oGVhd329vCWDu6sNAgfg+vhqmSmtbJSV8i6uCm0PoTqINFtLzAdwENw
3tK3VliJNRbzcWianonP5j67n5DwbHh91Wco4wNaJgOrQfcDXjr+tjgqDsj+2G/VLpm+n5PjEnuO
wXfUsefanAieq3aWrCztvFs470qRVjIwbLSkgmPlcqYlvxuh242ULjayTfxPuai3DaEsR4h9e5YX
Lo0LS9yaJkKRgB4DlhLvdyNWbH6/SLS1khgZLWFlSReHpULuFA13uAf5Gfa7wIc4cEBcVEEQTESO
KkPpRM9NSVzL5/4gbq6m8KcnBUAI1NZmp3m2mnHRTX5ZhmSGQYTRDtj9iez0/GuyOuE9Huw4KKz4
BXIGzeco3YX1aIK6AbiMdqcMz6O+keO10tiSV4IsITBYyP/gBcODhMrYqDIhRcI37SFZO71U0kml
dqD/LoR0R/Kj4uevivLrPyzwmVGZmweUA/Qhg9EuBk/t8A2wodXk3y1aO1BIW9lNc4hxNem4G1D5
w+WHbO+lMVFQ9CyELIUrhqlsJglAf0JSrtF0LG6jMyvc6WinMBG7qUASTdqPKUpCKOB0aFzvIYk9
rlXul54goHJB+WFWsQQ4k4vdegX8fbjFkLp6a0Trc4IYtgeenOiOnvzXZAXqsjg0TB3OCB67oDC/
nMBJKqMki2qk4qN32sCJq591/UsW1tAVSwsFanbw9ANQg+QgHyuSMFG6dCTuQJ/DyaXNStS15FZm
UOxPaAjhdm4cFem8Bg0NxAV9MtPK9wG8DUb2WkI9p9c+bu/w2UXxmw6tMfN0oXvmqou9VPooitCZ
hiZOe5IrlstPyYS6yWONlPOaZ15KiQHD+I81nSsUoYaRyIA8Ezer6U7J78UcZFDRO2TopewjAA+W
Z1YaPFuQHKIksIpKAi3PtB+SyoauOZviX0MN2fV6R4NXMqTMMx68/jHIoT5iCiCoH5CYDg8xpEbE
3dy5O9V7UEXsQE9OOxzcE7p6QejBMgHNHtkdeKfbkQnpifghk0fr9swuXMEXY+XyjGBr9kLwVRC3
loNT32yoLphAsaP56YAunX7XSGtloqV9CYVLtGYi3Qg/ws1ubyQVVKOwlinkAqJMvKdCsbs9qKUj
RnGv4iWGh7bIV6IMr21HMEsSN85VlXWJbJhEQe++mCK5Uvg+Wbn0lNlBXO1PA7VSiAOAm5OH5RAx
iNO28Yh7/6YxC6ALYAJf56z82+/7z8j6hLg1e8O/fYYqsjnn4lX82eiJ2b3cHvpClyZaXNDmhHcJ
asWg4r50L0HQo0Fcxqeog6200H+wUv0QB1u93YnTrhtis3ebGuTcexGoqylACO9UAIyMrFlj3Fjy
EPBxeEogtSwjzLv8lFhVpqCH6JPr1yPTh3fVO4GFhMX9sYrWyHN/xsUvgQH3gEYfxHcGX3aJDTLm
2FpIM6BqgNxhuQ2CzUS2IwYXDQH6HXEZxlaMgn/Hhgn/U2Z+9Kz1zysLMEcdtz6EWwCDhoov0ZK6
QrnVm3ArlLaOgY+nHCy0xgb5jiz66ylmhffVN0hPxnglyl3KLuEu+3cquMuzlAZIe42YiiD5nROn
rttdF4LXTnOIxrr+ce5Rmb6LJGZpvhvWoPRLK4HaF0reKE2JgOXOLucsLGtVAcJWZU1dz3jD89BP
PatDpyHNqnttTE2qxsyIDtBjCY6KkZmFtx0nC+0zlrT2KQuuxgDFAMRY4AnQ3sDd650vpWHRS3jP
QukFPP7JmtzDUuQAC/jN4EIwQADMLXbgK3mh19BpbeimhVDsVmgeJe1+ppMpHwtdZWV9CNcIIBZ2
2IVRbn37NqxLL1Opa2TPmvE5F7oaxVnZxgsuzZhzTOCxgqwRoIaXq4hsf1fQXMDhFSOoq+jtxEBQ
LTOhEINNBl9ndsEQORNAvUyJG/QuGyk5iFFLH3Ui6EwqjP+QtYRnAygVK0rAgcE9ZGq5zFKpwXI2
wr1UbryjoB0SpMbT0+2xL0QbyK8BqEeQWgCdETe/dVNGahljfmMkW0Q8IuT40NZblAJ8hIbBmsdY
Ws5zc9ywRikfvRo6UiC/v2/kjyK810DH/f83JO5MGkJctNOIIUUtsuqQ3iocqVKYXNrkLvoPwTsa
zLFMkjLzLInc1qFyk8StmhtuinbiWHpWWlQIhbdWXtsQS/2EF5bmqT1zNSrorfI4y8COIxe/EnS2
jFAWrdRN7Tmkrw+5wUj5Ubd4F1rNGhR30c9BeYigroa0EBqHLo1LuVIbbVgarrxRp00cHxOIB3it
qcgPsWSgtLfT2lNj7AvlWQCjb/SioNF6TX9zdjDcbfOTJkA+WBZBJsotrDqqSlhrteF26OlvQOgx
aaiTV75Z05XU0MJtDqQBIIwaQnAw+nKWslwOm2gSDLTZZFDPuhvTljXRTgofaf96e7cunYh/TV2x
EWZQQhiMzvfcVNzXHggK0DIOZMBtIwuREhybjEgB/ZroDedBdbkXRqMQYfOEyVOpWVliau2bVON1
Ed77/S4BFCHc9elvIgCzU9oGeBHbTY5ZFrZkBTNyvYrIl0gI2fAXbhI+a5L0JGk6HScmKcT3XCrf
gHKBGg3pnUSp117wC0kKdHij/xeZ01n3V+b8m1hKaEPrJaykpJlglyqqOVDSEO/TsDDHxBGZWti3
Z/t6SWETDSSzbNxslnst9jFy6BAG9dwGYabfOC2kWvsVfNDywM6McPd93cijGNLAc+vkbxSdDCfL
/hdn57UbORJ06SciQG9uSZaRq2qp1UZ9Q0w7eu/59PtRu/tvFcUtYgaYxvSMAAXTRUZGnDjHhjBT
R174l6CIbjZtPbI/XhVoKaBqA3MExQBzOZU00o+iR2niFCj0JXpveaifKl89dMHvJHsEmPLvZ3Fe
NeifwBN+oGDp1CKA9CGyTiJ9muN0X96JZbRVnJzD8muXwpgujCycaq3AglApgXVStXYnKY85Kg2G
RUOTfMii58H6pnu/R6HYOPMroRRmuS90FIvJVy6LDxn3cR1PnIE+O+VydO8h6oYmhl3dtTNOyNj3
QXeo/NDdbMxc6Zq8Nr24sKw0byxTqKxTRXlwiL88DyiLHgcXRSgvOmSu+dtqIA7o9ka+E7TX22v6
/xk4OWkK7ox76YcMFRGAJJjnW8paO+v/RECanhT5mE3cZhOZU0fx/S/1pG7sphViBFJeEphQFWZA
burFodS1oqnCjMsD+ZiXVwiKwDr/Mhwd1RvBGaj0IXK38+0fk81/kg8/VC/u+GC5gK2c8Qhwe397
KtZO0+X3LM5vVKYKutV8j/5F66H/RCZR33VkUiX5Td3kw5lHt9znKozVcNQDdCDQvb6//RD8mW42
HCYTnYUQZEuoHUrxe+9Z+6oKEBDeeyrOSjKdyuMNiUKu8mQME88mrXbG0BXb32K1NxISUdBd1gdj
i7Zg3ncfvxBKZLpNEaUQ52vjIrwxJSX29WCyTihTfwqEAJHhyn+5Pecfr3X2gIL3hasfbLC52Pu5
lDR1P3IZWFBL1zB9RMNLnSMKy5txk+h4dYHJBswFH3r8jEXIRMN/bqJAw0GrFSeW7ngS+iBqTTO3
azmzI7qUFeEsxodQGGxBHhxTP+TFRCNQvKtNw1bNVx/549szsHL50kulWNAi0eIIjvV6ltWkClQj
9LgOwblpDx5ZOgnli7rZOG5bdhbXbitX9VSKBFBCqz7VYXak+e1e5e0WbTSzbxlaPCjCKoB+tsLQ
OOw0y27SQxA4WxiW1b15MWuLcDCU8rSwau5avYv/MYMY7Az6LLdXZvVCv1gabZFBUnmyQJLPSCbP
8YDZqQefffPllxG5fvtpNPa37a3QNHAYTLoQ+Bch4RKXoxmRmEhj6p1iW/gsgnwMXgd3Bj28QoGO
zqxtHHQYwh6N+1MHUc1t62snEca6meRAhR3lHbR0cdoTdVBn/Jt3MrTAzoj96IVUsm9iDVi522h+
WgvHLm0tPC1d4ZLQpRnhWH8w1B9l+lxqGybWzjrhHmWO2YGpS+R8WHuJR1nFOyEeb0AFHEl2Ozx4
yp2k3OtbKzfvtqWnpFkFS5RxkM1e7Ea9zGCImGrgWqn4SHDiGInhCoHwRyerXpnyo9z/qvqNF9GG
0SVFbIO4dqGPhXdqxwzYMjlW66ESefnBjt1MCX29BiBzOdgKOlftInxIshk6c/qBrh2Wx5HI46ry
AOao903BAben0fEkt77Xtt6XqxvlwtbikmzVrEgjkYn1s79F/Gqqv0vhvwScFIv/ZzwLB5x6tS+o
EePRdHC99/JdtUN7aRh/RPET5JO5r214/JW8Ac++C4sLV6woDbSgMhZ1bzh3zZNKPlo0fUozT37+
UpCrhWJXlx6HPt1XcnC8fdBXErSzeRjA4AGfsSuL3ZqnejGNKeZNylq2pO/G9Gch/aP4z1bxWUqP
VqPYomIn8X08Km72H278C+vvTvfCz0zTDCkpGg+Uj2SXgHe0wTgavZuiAaxv3HlrtwRs+/wDBQNx
1mKrRpWaxZLPs486GQoGweH2TK6eBDq7ZwkXHUK9xf0w4gi0VsONhURzjtHU7hBqhpN33qHrdsP3
JneQedowupL4YfnmX02PB1OyDBjqvrTMIpXYPWHj5HCJUtMQjsPkJohGqeX3xtwXgRP6P0Jay/ZR
7pTlt1balAxdnduLz1hsYpGCdaz3fEbcKmg42a3+eSp2/m7ca4fBhenOA8gC1V/JrAgbe2jNuSP2
TecJSO05krt2QbUZ+kMe4tzH6NjEb2hbgd21i6Sya8nJtS3+idUT865CZMyxMDm/a3tRYMAuL7LQ
4ECcQU+/dOpdaTmqpzt59tg0oSPC0luJ8a6gxiFCrNn+h+tsbt2Wab+EdHkJGc6KMRKFCWdP06Qj
RXurONCb4pWuLD+axcbNsuZ1L40t4mRT7tpek2Zj05e5hat6QibsvzjBSyPy9ZyayTT6qYBrJ9zw
qsqN5R+JAhm39C30Ukfq/WMK65Ld9tO+yNxsSLbO0bxoy0ubzcN8isiywL15/QFeq9RJkBreKSJ3
magOaB6XJgggUCTc0oem27fJT7N4ykJkjMK9IXz9997jwv7y/oZLlFbJRPcQw9wlNY/NIXkpnVHc
F1r3WeTxH241Y6z0HMzoMzCW7CFomJYB5ihGkdDJFuem1w9pfNLkX1P1rfIexDw5eGqP6zJc5Pak
5mfpRzuoOZ90azNzPW+f5cQT4xI6QLhABmBx4cqN2BRwXgu4TTosxs9Be2eWkI5BOug3UEsOnW3Q
BV8q0SnPpc+3Z32l52GuCUDzgtgi9DX64k6Qzb6s8enCKXqc1RaHPVzapFtYAPQwTvHBvAt3QrqT
+33mlMetd8vam8Ik1CCBDcyfd+/ibAVtX1exrArztteT2A3Cfaq+dLv4bNFBt/PkTxvjXcmnYRBy
WdoBLYT3Fr5y8Iw0iRNZONWG6DSlsAMv044o0te26R2M4q9o9Y6yebpWFvnK7OIVKKWSWrB6wilP
Pg/SJ7mF1NgwgVnacDfsobEkbq3dKthijl+fYFBw1Pwl2DWWyWwpCANlKlrufBh1pdCmUSqddo0J
KttuHloV1tUtFr95wy42NBJCiK6AdaLuvXw6hRy1wawwOQpwl6ONFaDr4WsPcCrc3V7NlYvPJGaD
xgEyeR229muf1eRtr0cCl26Xm3cmWQozfEhT82jqoSMp3wyYRG8bXD0uM+ELjBsA8ZVl1bOIhroc
VRk3LVAGobAEqRqNP4N+F5opfWTP6K07iDXspBx2NwMKZ0ByKhkcomo3kr9n/mfZ/6JsRQBrMTQk
njOhLojxmXrreiYCXwtlJYuEU5egVCXstIw/j5GC4+LNJ2V2PbYHvz7Iab8r83+PLUHA5cL6Yh00
yffbug2Ek+FNqV3XYJW0k17YZadB/7WF61xddRgkVOolIEyWZf4wqWSEYwqsIQUaRGzrtD2OSkiY
AfI/KdBFkjbz8CvxHa1hMAdQWZgTZounV9a0Qst6CjTuoaAny62bna1mn3vnzCts2g+gsiVvFsCg
mj/I5TlLH/Jh44pcHbg+k2PqNFagaHW9yErcJ60QZsJp0A9m2eyNMnQNSsac5kr5jVjXxm5fCXwg
4kDWEipORHrURUhQ6/B/D2R80G7WRdcqKOCEgpS5nZFv0YKs+imJyUWsnHNMmul6bM0gen7s19gi
V+Gwl49CIA53HVgu10zyJ9+iaT9Ocu2+z4PRCcDobYx2dXapdfB0AWlAgez6C4QxSMY2EIWTx861
ErIGASWrhxYelKh5C5JvG65k7SbCmoTSEO2tlD2v7U1WPw5eymrW6YMXxW79V9UdrdHOKD4YWmzz
/Ba3qo3z7bZ0zZc2FysaQ4rUKhI208rWp8Iudi34q+Sn59we3NpcIhWNHyIAZ0UXY+urrmsEzRJO
le69ZWW+LxKIICH0SX7QCaI2/kbJds0exXAgIrw9uewWT888luQ2jVm71nCiJjwI5/ogtbIjlq9D
erw9tjVPcGlrsU/iMBS9fN4n/TDZYQt8f8udrl2glxYW57zMGiNrilE4fQ0aeac7dSjsBJCnt8cx
r/VyLwCW4LYgwUmmbnHi9EpvpNQi9NJL/Wkwj/7wanp3RQn/vFRygeyC59sGV4cFDG3mf6fA9o7b
vEh1aGoe1TNo4ZRNSFIJltN4CMEo4kHckv9Zc1wU1OnjIM2hoIB2fbTKVirkLCXIK7Svvf6YGd+D
rQ7D1Rv30sbiKJUJu7EicXvy4K/2dvXXyTwascMUZrbhhsof64+5VZLbGJex2OaD2STe1GHTkv8m
7V/TOhfd2+1FWnXEF+NaukFdEUik6GxvBR8kJg8SBMjKSfSO5IurP/63qdriC107ULSigkIGT0av
5iIkt8q+CVtT9M9G0ovupGijPWXZFiXGWl2Z+BeAvEbCAK3YxQ2ehp7sV0UBOMct7cChwgjplrEr
dm9fCtgbxeOWxbX9fmlw/vnFfi9rr/AkBUhLmVnwM+8662dXSbC7WxsHa3VoEL4AMibrDiZoMYNm
ETSmGeqUaq3WjWnZCqd/yntaKLIeRH5xH1dPgbWfuGRGiQy896hHb+n0srFz1i6Xy69YnDotD6xJ
CAwgWOmfFp6G++Z7ZX3h+QGAfrChQxfRDXGH/DSEjic/8iVC+zjFW9QFa9M+U/uh8qPLABQXBzMR
4RXv5cE7QSNkFzE40OipnCy7i5sND7qWCCMJ9T+mlteO7k9mmpgTEBf0RU2oyMAl3Gd6dKQ99Nxb
HemolziDSdyUnjT1pWo3MDZrJweBiJnsZ9ZtWj5m66iotSzj/VOLT6MQQNGw4Q1WlpSDOaPMZowZ
F+z1Fu50IzfMKfPPtRU5cujjELjz4h9ByZOu3gwCV5bO4hkHQB0OeAL7hbmkkGq/VZLgnP5V72li
PkM+cZ/u4qfhhc4M77MPDWtEx+3+9s6dd8TVTYjE6ayzAXBIhCtrWQHwxyRSys4IztDBD4o7ow7U
Gj0QWwsfC2Nf9hvRyoa9dxd86RjGKeubHHtSmCFl+SOQE1sYz1b9FQVEt8ruq+jT7RF+WMdZxJXk
HuOzNHhHFkezlRo/7z3VP3d1sisz9Vj1hyR+Li31iye4t219WMTZFrihWUD6vdXges+kZfF/bIHC
AipzKOEdawzhsIkZ2TK0cOjmkLZ+FJv+ufU+lb0CeyNKxalsl1uN/quGeG6xIWcc8pIO2SRDVfFi
8M9Dp7gRDUem+imarLtc/nl76j46lHnuOAIq9xMyf9p84C92RhKJEMr2QXCGoanqkZ2MRpckh6um
+f2ghA9JAraNHn/6gtgjYv5jc6xre/PyCxaTOnfX5+0QB2fwF4MX3wndfa0jBqimblyjPZikruT/
uT3stfmdVSclnphUL5aFI0Mp6kSx0uAs8riErUHtYY/y7jZrm+t2DCjjAexxFuafX8xuV9PBrQ1F
cFaTo+j/mQlNIIUI/jWhLYvI8/x/zCy8WFTSd6s3mOn8cVeEqOnFUKPFtVOX8Jtsbc6PAdtsboYb
A1Uglb1sLSxKNKF5hWGuGR0JH/YWhb3tBSff7Hbal1H4HkfSxhn/CJObjaKix9uBJ+wHBGk2jmWT
jHhq6MIOwrF/jh6Du6A+KQd9q7Q2+6aldzZ1kxT9LAxChvx61cqi6YZA6gM4dOlSefQ5CE9e+EWQ
D8HWRrTmN88HW/PegDtkhuQuls4XNLMbmy44P3z/Ydj17nyW7LNl/97vz3d7GsnO+7P9sntBWMB+
eYnc/Z9XmA4dwkn39c/u0+uPT6dvf+AktB9hqrk/OW+n3afJOQW733+fv1p3zw+jczTs1r6H1fXt
+Pn5N9zpz87nZ2d3v7FAaw5/zqP834EsHH6S00VozAPxT+qnxq6Oqj1tJUzmib81WbMruThOsTKF
SpcP2PAjYh+91Qn0/K2g4D2I+miGq5m4HYD4sh8YjkS9iuEjPUtaZOv5P50a2kEM+m78hTr0pIaO
nA6HrtiRlyv7YzNVDhSijhi/VvpLhgBPL+Q0WikumK/Dbcc1O8Nbn7bYmrTAgLcSKhzXPdJJ/2xA
MVbnF/JOnssqnnGZ7tOFIQkjaQrOMYx9cQJVwEbEvmaAHlhEZecAjxv7egHbPla7Prc4WYmGay9x
VcFYle7tSVrxurPkJ28uRHeIURePVj2Pgbd7JkHdi/1Jc+SNIHxtf1z9/mU+xgvJ5zXz76eFdQpS
yOulndGcKRjYxvFPYbyakquHX4U0gcDaHlS3GO24uBOlv0GSEDX8B6goFbPLIcvXE9s1rVaaIxPb
dal6NgtNulO8fqN1fc3xU4OgEsH4IBywFlaCLutCilxc1XFA8xAcgUfEYyPlGYHs2ObVtdWa/xGi
PI/rwuIiZdQbipFIHhanX8CR7VfTff15/hQ7sVM73wUaannm2c39t8e33eDsfpvOvf3PURk2Tt1H
ZpzFZyyOHawoTRwoXnBW4kfRRIEBLr2JROZcbyoTHWz4kzpGbmK0ttGaD5ISHAYEGqQHwfzdSLmj
jT8L+S3wX/sBxr1DF7mtBgVWEDp4CTzQRvC9coFdzdrimEVp33e+LrBBS8gHRTcCSthC/WEl3/Kk
pCE9390+cSvO/8rgIs6JU78WU5X5ocT3KbA8txYfLC9whXxjC64EixhCj5yKEzQbS7Y4pa/lMGhj
pOLEt7IDkpm5igRPW+2mClJo2ps2fb89tI81+3nt2e+z2src+rTwJqpeZVGVJ+FZqb5LJp5datDD
DuSDLEAU7ll30H7tLGG408MvqiA4bfNpkgEG9VucRyvOkzYviUavuSgE8Oj6jNdhJda5z9gHQwrg
kRzhjEyLf00XMw/3wspi7zSZOGYNgk3nLvqhHiLt0AZfm2wHZ/bteV1bSXgpsEYfCxw4i3ghbHmT
NO0YnZuJLq9T7t97XQZzZvczSwPbSq3J4d1z2+baubi0uYgfPN0LhVTApkX8SNfrTt357VMeaA5S
A//eFAhbuo8RBKQXej4xF6GKXo4hL8Q8OkuN082a4zuQmqX6yWuehM200Kqb1GTyGHS+UxfVFwPr
uk6C9aDBWiruBCQcu2iuDfavQnHwfOkp7NBeRUlXfxaCfQnGoqIzygpfh4gp7/tT2f3pBeVX+lN9
rGunGv5B4bcMv7UUGgeCn6i+C/SjAYlOcxfJPyJ1i8tnzX8AEmS+iLp5Oiz8R6hP7SREZXQOp+ZA
IQwgm54+phIckFsV/LVTBD+PxJaD3hLk0fXCeE0YJ4KVRGc5/E2COdpK06/ta52SLQjB9zTZ4vfX
ZThqVsxSWASmQjfdRdNTmTyiqGODSewbhBWaf609ySkinUS3PfVpAp7FvRwZNVRhiBadM52WIaWz
o+iexOjG6VmduQsri7tY5UVETahn5vTIstPG/E2mfkvsb3X6LowsnByTlumS1UZnMf87pE+a5UrZ
V9E8Bnpsm/lbtNV9vRYrwn38DucA9v/+Prs4p1KvjIRzTJ3ku0H8mIiRbajQKGVbXK9rW/zS0GJg
zaDVCE1iSDY+i1q9kwzu/3No1PtMdW/7nlVTlKGIm+YU6hKrSJfwEApTzWlqKlfuXqyWQq/gWNXX
SPhz29TasxwaM8B7yqwpTvr7+jiJEG+g2MlbSfa1T+mYHc1KtGeFGy8ed7E3uYoGs7FjCl/CcAvH
vbJ22DZ4oxET4PgWV5WaqH0iyNjulJeiOGYoDeDStxTCV2bzysrCN+n+IFhk8oNza0q5XYA81aNH
BcHqYdJfYvVuY0LXzM3DmcUaaE5bSm9BaahK6C+HZ63vp8MglYXtC513J0El5MjSqLrJGDf7QDe8
Pb1UGXXNPP869jw1B3EkhZC1QAnjpHTFxIAcv8janS8mWyxJK+cUESDKAHjr+aW1cDnIl0keQTGB
mOUfajgvSLD/btTUHlKawhXPlermB8Lq/9yennlJF+9faMrnpgfSd2SeloshoGyuDlyr/VC8xnH6
OYNnTlG24tm1lw6c6DOR3QzyUpYJc02u/SYy4uQM5894gGW/tNspQlPTPwnACeTGJ/TLbVR9WmLQ
YksDd2WYyPpxmv43g9fyPuwUWUnLtEvOFbT38eDobxPS1ben8mM9WZ+1A/+fkXknXri+eDIMobHa
5NyPdjnC+K4KNqyepR39k7tQku2D3W2LK1sbg/Ta0nUJHdAyrxKJWeh5dMacq8qMd2wW8ak2JQvw
XBZ8N6S6/OSr6RYz0NIoiUpwiDOZNTAUrsmFgwp00UtDCDDOvdyB6D0Y/kkDjlbqxiFSNvInH7Lp
szEaWeCBoq1+BpleT6kiBPrUKBjzxbeihV1aEmy5QNseohvzbBluJ721CDClou0ZkhPrG+W55b6Z
7WuIgOjwvKsQuC4GO+ieNWSVl5wVL7HJaw8ARmLtvxiZeVhYRujalzCOlDKIFYMdP1dabevat6Fq
bGFTUHR1KBdWFvelP6FsIcZheh6p5PTMXz6zeECNfXtPfnjezVPGH0Do8zOE5bteskHt66hvpOQc
x9K+NhHTC7IvtDqp3lG6N6SDqGV3UmruVaFBNKSGSA9R6q2juHyYvH8EZIogDGdi0iUuXJIqoWtN
phQso+k2ngt5l9M44OBt4f7z799/03MPxuP20NdOxiyqQKA6k08sa8kUWP3UTNgseRO8QGBHypP9
6e2lZJeLW9if1aMxC+nwgiaNz8V2Pc9GLAeiUs1DnBDtKNyOQIv031wuT0hP1PFwF1qDXfI6mVBb
KIK/KUzC/2HEMg/omcME0NbiG9Bl8coKeZyzyB3imL0sPvgESrvRoAvZK2rPTvIhPN42+qFfiMVF
WIMnIPl9eoyX5RI4ISavN7GqwcsieD/y6SgP+VsiO1YPywe8+r0LUahi/RS11LXHBgENit2KtpE7
+bDec0EdGNQseWjy2pp/fuHvxTb3kgDU6rMm+uK+QqsFdQF3GiefTJUGvWae1ofbY58P6eV1DRMb
sRkwVi5rcjbvDbcXJgUtEIZYscLnvBkDtw5kCYC9PG3cKx/31mwGRj+uSwX+jyWeR61mai4VMzC4
NP2fpigdZZT2WRPu9QK+gv5b2TwEYQfn5iksT03SbLjEDynh94FefMHS8QJt0/rGDJ/1BMqaxBXG
hy5+1NTijbJY20k2dcaEAK6Wfw10N9Dge98W0J7pdiM/Cd6RPhtl65vm99jV5L/nH7hoCc8MYNqL
3V5MMLinLevdp1J+F+ZRf4gTSbpXPDq1S79S7CmqJdCtUgMpn6Y/xUXeuE0dynsR4c9PamDOTbtN
099PjTTZVuwljlCg+Shyd7tF2nwNNPWn0CITX1phtAsCsmK3N9AyxJ+Zavh+Co34DE1erixap2Uy
6knz1Epeu8tUUXc7LqBDNEToMiCRenfb3ofD+m4QZBhemJ4k9s31IdGmIBCEpmyeAupYWfpiNi8y
wVFXvXTVYBvdj6qX7oSsP3jf6rs+eGi1n3ivKTA27qX3BNHl6s0fAiEIrBwSRTVcx/WH+FaXmX1e
N09oZ9z50n3Tf0MACGHrMnB8P9ypJSIt3oPVIT0tIGDSffKDnfcpaX/6Wrcv/KdM1Y959UYTYsD/
8Gno6erz+FUXpEO/RSP6oXP+/WuRtuRjeLJAKnT9tUNI8q5JhuaJ3M79kNtWq0LIbNhjgtpi8+rH
LdKxf3S6T8gT3yvZtKsbzUXcItXv+uI+rWbq9lNQa04GV61mfdbGYWZK3cDBvD99l7NK28A7Uou4
fikyI1ZVA49s0j4lRlpMdtVrxXMmzZqz8hS0gKl8MeSFVemJZbe+ETzIYxJ6djmgWS6GlLxNemch
MFQrOXwtC/DUtt6q5n1UekO2a9NKOkVxS7Nn6UUZ8CjBTH9NkQ+OvfDb6FdZar0P+3ZVPA28J34E
cSWSxZWraHDVrDGnfabEClCBKd1iZVvGU3hI2PLZ2VCvUrlfAqv62Is7z7SKUxxbUGolqW7rX71E
0/e3T9AylJl3gkqCjaCCJiCaNq93gqqG8FxppDlruFcLL3S17m8m/WiCEfaSR3OrNWN5qb2bg7xF
pSmURuD3q+HihpGmsdV9A3Pgw7ySE+HubfbUvxwTDO3ct/QDAiPGIS1iUV0aINIOcuHJD72nNPHY
5dW9oU0PsfCkxg1PNE/6dtvkB8eHSUqYEkEuPBS8ea+nMZh8paKELDzp0T3F5bu+eRp4iYbql9t2
ljc0IYHCgswjM4BWLOX7pNbvupgdeood29zwYR/HQAKKJjTCPpw3iYLrMbSDBe38yINLmCo7Matj
Vd4j8LTrinEjxlrZ3FeWFhXZtOizqk50/zSZkyMLk2gLffNbaMyNwtqH3UaYcTmihZtL6rLzKU1h
R20fiWfdIvMfND+l9zj6lVRb9Yr5hr7yVjhSYtWZXZAgEnqs6wkcCzU2/IIJLB4Jmp4Gz4XMRfvC
E6ST/u2xXZhaBDCdkitt0GIqSLz7/kUpd177FKc/CCSJUjY29wcfsTC2iEwEKTdU6qRMYxbem6iG
wORvF6lGFzfgs3qyoU29vc1XFu5yJpcpUd1vJ9jfsKimn8OYkozpuRN8C3T7Bv7f27ZWtv2VrcVm
7PRWUOPC8k8iSJCwd9TuMeNBM+ob77eVTX9lZ7EZh7A2OjXBzpS/AUeAt1veS8XGvviQJeLeuLKy
cETE7AMkDljphW+hbn7rvPRr5skP8mvyXKqu4IcvckbTnTa1aC5uNMJ/9E7XxheOd8oLS6kkj11p
fLH6P2P6L59E74Obkcb0EhIhv3NEXtweeu55fToJ/imx4IoYJC383Opy7/hSVey7sshPZTtspa3X
1g0WA2AU4DshSl24xS4VprEPm+DUJ2JvR0Dp71NjzLj6xS1Taw6ELM0cRJKoobx27UBQNA95fNTB
qVHLSNhBhkHUnNcpQGMebZ+SOvUrCC3LfDiUU9nuPNHvtkgLV47D/CozwFGRYqHX//ob0gTX4o9h
fPL7PvyuhEQfSev1O2loBGcsqnqj8vohd8uiIghsgRekzYhix2LQuZFY02A18Wno0M+TPcgmyaCi
yOhX/S6e4kPkeU6rhycZlrfbR3/dNig+2kqIFIA5XQ+2rEdVmzQpPsGonHyNrFw8jEqJjJulxM4A
3BxyCknYlZbwvZH63i3L3N+4C1ecK88Fkp4k59FhWRYDG6OIZGFQ4lNudWW6H6ZJ+1x3FcAj0wry
ksqBKiaOkpVZ6HphHGy1DK3Z55pEAYXPoJVzsd6N4WWCnk3RSRwVxNeiMjlobd19EWWfrhfyAA9i
IDQHQ0/lrb6ela1Gtw1F5Dmyh8FrcbLKSRyluG1TGO4l/5xDGXewmspzs9zcd1WpHm6v9po5Xtcc
LsgUoDxfbLQxauXaqMrs5E8Z9Gc8m/O0dUpcMQ1NW4qwHxKVbGuaNlE/ZX3m/s153i98VdaJZtUH
U36SG9M1/NbuE/3OC8NjLD+l/uTAY9QLpt1KupNKwlmluF2nykNrbF0JKwuM8AftTLNAC2+xxSzH
ddAEql4Wp5JEVmHAYhDkBys274tqaJ0oal9kIdzdnuoPdUZG/06bAd3MTCq/TFZGcwailtvyVOXm
sfP/EcrnMv1meGcLIWEgClrUHMPxsy9v0emveGsA+AZpdZmVhnb1etrNMafPXcrKk6RmfxvD30Va
TytrlGxctCsRCtmGmRyEravQo3ttJ6LyjOpsXp7GOtylFS3l5OW0PtyryauibcSxK/eqSYaDpmfU
hUEOzDv7Yi/5YesJNFaTCvPT/FkSsuzgQ4W5EaCsDYn0nzWfSFojl2+LHLi7Z1hhdSoUByrmozlK
hzLyn7r6Sy9uQQVXzgc7Yxbc5pqbr9fFmNhAgtVb6NKhyN7WtkB//P3Y8jZrztoh3enFD296zNBW
TY0fkbW1TT6OlVcabAhUmOYtuuyjEMU+H3UlKk5JRzO1/0NUfHKQdzhp1woV+/Zp+Lh818YWt0wb
58IYF3Fxyhr0ZCqw/lsMRB8a/OhMmklRuclg42UFFyaEKmxSozPjE6Jz+/xeeoBw6Y92rJ0c7CUQ
9M5Gg7vcKtZ99KizVcoRKq10vEkXHjU29R6JYqxKYrIb4JKK6f6Kau8xNYrn23P48Vxfm1rEtS2q
kbOMSAyLXh2Frmm8xMkWrGnLxiJ8FapIqOAWTeiKzGiu74owgdw/NV09b5qvt8ezsgGvpm6xYFRy
+rQQrfiU+qU95XdlwgY0H0QldyZzgwxry9biqJFu17LQYJnE51zfa8PX5idqtk6SbnVWrrw+rldp
/pILR6WBsSiiFEu0OOaTM0DsYiXkF0cl+BwElVsIn9PosaeG7YNV66WtYGZ1pNx2YE1BXSrKYgWt
xmsDig9syD5zMr/6FtX9XhwDO/F5jOdfbq/hx3CdNBO3DPuOZz/dotejbYxx0gcxTk5JicDmU1sc
1NhttKMQP3n1syr+vm1udXYv7S3e4UYi52OqYQ++U1vcZe755VdhT7sU6qUNU/Oj9zqVcTU0dRE0
yFOdWFVMN1nj78T8IQ3+Dg16qaMD2zVN0vR2NrZFergYug3Ta0tI8g6A3LyAtLldT2pcjaYyKUDx
q0FwQ9tXT6ZJLjL7FW+RAKw6zUtTi3MRxKWhVjmmhunbRGuAhNyt3O29HJX4Yx6PB8Vw/amH2riA
oqd0Qm+v14NdI4d8e7o/aCPO7vvySxbnJvDUqdX0HM9zV576XefC9di4/a59yc5gtd78p/5Ts4Ng
HJHAuLCdbHCA89/+iNXdfDHxi92M0E/pI5GbnFT/O/fH9B2qN3in2tf0l5htJAq2bC12speQ1e7N
IjkZ/iELCrpKQLPsy9JOf0M2q3VbtCYf60TzBM/9QQA9aBJb0ojNHCueZLTJaRL2076mEUH4mQIa
TKejNL0I7W/lvpueQh0h3dSdqt3Y7vWt9ODKaxOPxBsPLJQ2J4sXmaYapfYx0pnhtITA5jA8pN/p
Rk2pV/yeBtvfyrWv28M9SQgeoZi4TEpXghCnRpOk6FRUimTzCB98O4vQk3D8qJPmBJBRNlTJ2vxv
StUDiStRBM5bVkb5H647WlAIG+en7ofOyjoahkYs2eCaWu/F9ChzpsfkIc3PQzJsbOS1a/zS1uIw
lWJEiQFvd6JY5NdfEuGTYG0UpuazsHSP5AAAB8xRB0u6cFKKXrRtjSe24t5F3Ju0gBuYcKZB0Ta8
mdFWYmjNHqypzB9cfPBZLgItvRHVKevK5ORNT/4s5vlH1+/87mHUf/TW8bYfWL1m0P0w4FhXwKgv
H4xhEJr5KAoYq7+OkZ0ilg2PWdQN8FtLtgjqzNcdodR28vRr3Eohro0UtkWFmh/E3qSrr2c2V6os
DLo4PQkiLOhp8CT4+9RApLKNHcHcIVV9e7Rr9uYiG5AHwgZtCeWpfEUJB2mgmzoU7zXhAWiP43kv
vuoaGQQ0LfQ9tw2uuT5oiOZzwNQiRHI9QDXpxLJN1ZRLvNAju/Ge/4wBf//q16++sgWhWRueOSt0
sHd4Py57YwejnSBOsVL8nmf7MPfoPnwfmaOFZCCyz3ngbTxVP0ArWDvykoi7Q1ZJT+aym89IfOBR
tZCdpgl4BYnDNldOY/lFaR8a5bWz+ufE9J56xS40ZUfziiM/+hTDARcWU0cHtOZO4S8hvG+/3Z73
d8TS4szS2EEjEgDYmcxhcWYtv5g830vy0//i7Lx65Da2LfyLCDCHV5IdJrBnlC29EJIlM+fMX38/
zgEuptlEEzZg2OdAgKqruGvXDmuvZebxQ9RrT3Vb/VKs8rcGChp2yQGD0xhqVxvxVAmyU5OIhnYQ
Er5KanH0a90R6/lViE/Unnd+20bQoxpArSjQQIbFRb82CkWvB0UfheJi6H9Gf3qZ5dg2EaooZjcQ
PubwstQf9Dlxuz60R/+smp0jUBUW+ofZR/mDuvT9H7Sstz4rJJboZmoAMTmv698TZ7XqC0OQXXzT
dzSVGVnVyL1oiGW3DD7dX2tz7+/WWrnrus9F3Z/VJRZwhe5Eg9KpOPgmdTNjj+B6b1+ry5cFUWpS
ZuRpUMKDwkSw/EkQ22M+7GSrW08v5s/kG+hAipvrCZ+YmpFZWLixekCHJ1FLgBQFgpIQ7CSi0yWi
G6bKcWbmzsj2Bv433j/WRlcUfCRl/HUFHxqFKc76KLsEXe0UkfGQTPUXa5ce7AbGtdx0U6RbTP3G
gkxr5aqlpBeMxm+yixLFXt2MBzEanrvgU2f8SgPLbXV71lV38KNz0Aw/VfVLuqsxuNzZtZ1CIScu
0G/mk41VslB1tTLPfp5dclGKnG4MW2dqk//gsmnoLlTSYHt04CjXt6GPGgCWLRsNZ/23KFWfmqlF
EfPzhL5vNImeFsjflVw73r8XW7bKK8hLCARQvSGilcteU6u0ypi1yx2jBaCDvFLAxFATTDtOe8ti
MFTIGpZRYfo+1xuUc4UvNLQLokeUbLOzBBiWLfkg+dNeXXxzqbenASlqakbrGJjZFJ2R0GWp/DAG
CmFg0zxHVAp2fOr2QstnQ50YjtnVnkhfqzYyhuwSKSo8yV+iATxystO82lqEkR1AmozfQ4S5SpMV
ZveywiJ6EGAcPfSG/HuoC9HWW30PsrVl6bR2ZTBB4J5BrF9/Ij8rSrH0CRtqYaBC9KGIxp0D2whM
tOUqM4YvooS2VkXW+t60xqrIL/XcF/5jNrY0RXw6KadSmFr/IRQUEmTBn6zYFWjnnXidxOxw3+g3
DpTyM70DZK6WjtzqqsFhPdVh2+fAsj6qJqXMzrZQPb6/yFYoAA0kPWQJwJ5Fvej6MLMiDU2dXt4l
ytxv1qG3/0Ch7bxevnw7MPlvf+1siCR2ntStgvf7RdclFas0MzXOWDRpahc2fBRIRtSRpqI51PFD
azljDxPZwVfPZfK1jh4F6Irv73sjGISQRSb1BFIsi+vD7YuUQR0lyS/A2PSjEYX+oWY8B8pn5rBM
pTzWOsJts1LuVdu3ngrQSoxwLkNAQKtXlzGLxkIO+deF56r8WYnt8KAXo+qgijA8RK25WJQUn8op
GhmSrnRnsGjrR1KcfWC+UHBSJW923OvWYdD0hN8daXMAW4v7fVeqHNFsTEt0RS6VkJhPdWFJh4Zg
6FEuK/ExqKzgUA/l5GpqKH68/xm2bJxBIWXRLaLpKy9//m5lMZx6OKjz8iJo89Ev+3MeO1Mlnu6v
shFW0SpaAFAcOCnjyjWJVjiP7VwUl84/VNVPuT9/G7R/dmugW8swHQCkD0dLZWX1ZWmhjryONcdY
JnzFNCZeHMWHYVZein7WXCoPeyPvG46KxhGhzZLT4CpWt3fOwjHLk6JEDUl5lHKGqKH1Sg2vUCRX
S8/9SUTR5/5hbl3e92uuYZJ5qbTQDNFEbYdPZuBF4o/e/Nil4kNGKS5VXlQ0pBv5dQaNmuWf66A4
lXvF9Y0XYOmXLbNCsKfzBFybjSX5Qs3UcEkyNTvC+KMp9oJWmb9hFU0hEQKdAN1i4o31GyOCb0ny
aqBTnJyl+CACxS/JFA99/3VIv0pTZwfp5zQ57CmBbkQ64MWJBShV4fvXM5T9pI++r5AydqncHDK1
/akgkuIkRiTaWWmW7v2PuWU/cNosY2aUl4l6rg9SFJKiy6apILDq5srWI5GZTRh7P0g9TZ/eeqgS
HVWjPq6QQxbEnVhrw+8QqRLXAX6HJ3w9c1ZQzTbiSKDzaIEIb0IH1aQkPdbKeRDyxRXvzBVsmA1z
zMRBTJGgNroGWSj+lPRKWdN87L5JXWvHe7paGxuipCotM/pMdIDKuj7OOAUZ0gP9usSKWp+DCXr1
Qhun10ZJk4tVyECYBDmAjzwwdvpaG450KU8hg2jSfrwB/w/KODRmPZcXiPIoUlntc99N53j+D/1b
fA2Tl4BHAICtpxqA0HfSMCX0+ufRCQPdDpTDfZPcqrmBWQA7Sh9paUmvXiOoNLJCtsBLBLnwaOJk
+rl1KsM1/doO+uJjaDRw9hi9O1Sm7bfpsc32dOq3DEUmpUMHXAIGtJ7VnXQ1QCAb5ISfRPTOPjfd
n/ub3Ftglej3jTkzd5VWlyZ/GsVvY+HveenF1FYODPT1grfhHAlyVhmpVgqhkvl8qDw95sjPPkBt
o7pFc5aPjGpJlW3uNU02nj+DUIpwiqoXMKbVinlYZXE0BdUlW6iqQ9Ez4GpXD4UCje1OwLJ1fMxK
LZNZGApZx/U9y+ZSNMuiqS6FUUuHoplFJ0ijncbM1n6ITSSQBCo5/doIdDGRi6ZUq4ta1k43y66I
TIXexDb0VB9gfdzJOTY8P3k7GG1VNsCerSHnMFiO5tQXNRLQdLyC8dHo1JOCh7bDnY1t+QrOjsRp
qS3f9F6oJItkNUl9SWKzOqhW9TIkXXHOox0j3zrARWtsgeos80DLG/suuJuRCBibTq0J7tLjIIQX
qTwxr0hvv/y4S2O+YRJoHpHCAHcCTSCtbpRe1mES62mDMF7xdbZGJ4+rnU7H1hJEWeB0YFSiQL4K
tpJsmAYagwC5mh6yEsOPD32X7vU3NuzAJKxhF1STiDxW7s/y8X+pBJpKrs2n3ohtYYagSc/cPjrd
d0IbKxGsApFhxu6tw3H9fQSarKnC4NwFQhRXjX63xVcRcsJdKtHbc2NwZ9EBAR9GbWqND5OFrMzV
HkSyPovmy6iZw4+goqZ5fze3oQyr0NMEhEMlDr9wvRsxkuNBCghl8rB/Voc8hz8EZUklaK0HP4b1
YBzNEo3gRjiY7WQd7q9+e5a4WmJS0MI4DBDS16szSF4WvJjFpRlKBGTSWPug+kbq+sU4PiJTGO7s
dgNVuPh2aqrAOyhjrgPFUYYaPVTL8qIMAdjcWWil50aMTTuVBON5bPL4ZW4IBcw6AzOsN77+l96X
CDjlDI4d72/+9qLzcfH4/CIMic9wvflIz4ZQ98niImn6CnvisyJ+R6mpayrHMPbc8kYCzWrwFEEv
TOuCMPl6tbZJwgFVm2UcTC4yt2nK6jseRhtstU/lD2NRUNAW8goCnlyI1L8guVLl54GZ6dAZkhp+
S6UXKrTCZqPceXW3rGCZUgZjigun5nz90xqrz4yoEssLlD9T8KGNP9SRUw87sd7WcSN9BtYMsDTZ
7Oq44zrQ4j7zifWaRj9PQeGfND+SDmkSa67gR5/go5J31tzcGfVQrjA4eHOd9PWTmMdqTDjR1uFR
FIRs0Up8NKq4dCq9+Xnfnm7D6KX4Spue+ItAXVl9YSlrtSKXWawpJntpgljQMyIUO/mJ3SXWgTL3
zuO75TwI12FMIfPC8a4+XEH4TAyA022ST7L4o5QOofGoBPAzNurvWN/z8bcvMBt8t9zqCw5dY4nw
XoFvidtXhJLOo/4dKNGeoNmWoUA5tRDbmowwrGvZahyUlZGT7/DHpyENjs04eWNPfiCnYNzjHevf
XI73fiE6ZtRwXVPrRiHqygnrNxPpFIUAu2er+zMr5i9x+juES+S+lWy6QNItvABwFmrlq4BzoRus
VVUqL/VzkvzTufKxNt3k76ZD08qRvny5v9zWN6OTu/RW6OQyjXp9t5OkE5q+UUsAnkxTN0DVIdOw
pj0K362LBv0ahFq8Yny6le2HgV9ZRjeReqArmTdi6U5a8H2c1U+Cqn+9v6UNKBATxUypM2/AjAtz
Ntd7khrDD4VEZjHqsGhincOhOI6ywxRipDizRopXHuXpq2F9EhMVoTKCt+FFNLwpOt7/KVu2g1dh
DnuRl7wpduftWChpZVaXajrI+qWJnpr6sxGcNXFnoc3n4/1KK6tJtNQv/NCoqPzauuF0h8JO/9Yi
m5nnhwIucMQzG3fe41Db6IJy1FBYUOskL0ND4fqoo3ZOSsKH6jKjAytR9IXP8SGthwfR1+zUkmiA
jl/iMv0yl3tViQ1w38I8TjC5dO2ofqzcTZ3BTJfGc3XpQfWRXDA+U1deW3/PDNUuYi+VPmryT5Gp
8tZ/SgooXjPhFX2vnbxj4xsvo2PEZxS+CRZWP0OO0ooeESefMVAoHeEEG7ipirsTGm1cVJw48IGF
T3ABXlyfNCoccxr6QnXpZOPSghKM5CfUWj/fN9jle13n1zi5d6us3MFUVLMcMYN2idP0Udcd+EJt
ai+HNt8x2M3tUIbgwOhjE/Bcb2cIikjToqq+mH13EM0U9g35oVXG3/f3s7mMoYs6M/AwtK7TDqEL
qtGf2U8qKBZzszII9iptTyG1hR3HvfHYLnnA/y+12Mm7vFAQUamFDLa+hD0GkHhaHDhhLHyKWihq
Kyu2kwrOJH+vqbe9Q7qTBvRP1MhWBxn1hl8rWlxfLILU9Bz97e+haDdtApAhHRSoQEE7XG9M8wvC
7ipcEt7YZqziUBD9qrF1SIqdq7S1En1cFOPI4HGay17fHWFXNc00xXV9CYBTRKnuKskjE8nHqv1z
3yy2/BaSBeQXTMMgUrIOaa0GIe4xGOqLVEjdh6SY6qNUTvOvXJPbU10WSMxI6lMfGfNxFuXHNir2
9BO23MaC2XxDNYAJWs7i3V5jGFZrBg7rC6R2rp6hsjx+DoRjJKjHqvsPl+39WivT1IXM77K257Kd
ev2P+WL0v+6f59aHo9+F8B5ZKsN+q+ddKErD95O5vuTJlyBF5+UHgExf+nJ/lcX5rJ3T2yPDDCUB
9JoxI0i1cmgUqb7ASVuUJ0X5fv/v3wjQGVQFpiXDMwOv9MqT61Yj6G1CkAJtXPYSss/vmVA8ijH/
rzIj85C2qWijnfrvB8dpUdIeAV/AUBt7u7aFoG+EUR+Y/kq7Q2l918IPZrPTlNjyTu+XWF2tuk+7
PNRE4oOUrkcOn5VINzafPqpWexDF11Q8yNXp/nlumfhSiiOXMyjir4tXXUPFnT+rLtygXuvdXv1R
Wfbcd45aBzt8Aps3GhZugljSHeAgq/sk9kEk9aZeX+pS/ilEonTsDTNwalWrXMaYpKOkQDNQZEHu
NgEoty4drJ//fr8oHgPgIE+m8bz6CVbWB7AgURlsm8cysp5JYD4FUXSSAuml1XfKdssHW18GxiCp
d6IShOmsrlxMs6Tuo6hF2jdFHkuDwir1pZ03betev19k5fqDJgctK4ftpUV6fYhPs/UqDHY5/we/
j+w8rU+6SyBUVssI0OCEflcSsFuj6MlS5mST8djEluqGhRK79z/T1qYs4LL6otCDzP3KG/ptzqgH
Is4XzKCCJwTW+laqBzfVqrOvt+3Ochsfiq7n0pd7w7usq/pibNDLTv3mUrcttqeblUMrKAE2F+7p
bm1lATTpLQaSMQp0t9eZj+InVlh37cUIy5Jpi3/yGDR3FKiKO42zdWkZZzqas6Ce005Ujo2c5S9D
aOTHMAtNwK9lv/NlNzZPowG2mYXMBij0yu1UkTk1xhg3vHLAzgLTVvrO1ZUdR7N1+WnQMIq9VFbI
RFaFDkseqy6sw+6in6zq0TcPUfXUGg2NtYeiKI6yEXHzH/61GbEmDNXk6WRea9bNxjBipoPT7gLb
mEmP+ZIWP/+96VBXFEljkXQkzVo5lNzPRtxM07+FlJ32sZQUO+5E599v5P0qq/vQpEGl1HPdX4bZ
LqevXesW0utAp/z+MhumoBE/LnhSsnK+0vUjJ4+xn7Z5NFz04vcQPoaSo7R/319i42a/UehCvA9i
z1z7RIhJCpHewnDJZi+OvpRgqf1EPlgwLt9fSF080sr7Ug4HfUNpfknIVlF3M4kj5OvNcFl4yh4j
Ufk9heVzXX2jOA6xojJkjEUybUOpOnWL7NxJsaOr41mJP5Xxq2p97wOnk9Em+oXf1oYPGXLxpVvk
cHACjPadLPmrVi9l7IriIUIMtT3p/Rc90p3Aomryl/Kqat4QpgdTnJ/a6fP93W0dI/BA2k1IBSKx
sdpclEFjMfvScDGi2M0tFyEbu9G+RHq0Y99bta6l+ornx2sRCqwirmlKy1Q3uoH0LKXEPyAK+tRX
yscgKl7b8h+IZrxRMY6FqdhmlOx4jcXgbr4hmTQ0lRR/ofi+NshxFscxSZThMp2C+GHQtRMF2Fgf
7Hp3Pvw2skTMjyuswTJCL3QdCUV9Oo5iDNeb3gOx4alpn2I3Cv+upH9K4Z/7X0+92RZEEKg2LF+P
pvU6SlaQZp9pG5HCa6M94v7HPbKC25uMgC7QLJOqKBXYtX3Uc6UHTbYUstNadqm/2YOK7qmk/luV
TMyPiT50qWB+BJmxfqnjZtaJG2NKK6ne2mLYgFw2T2IEj2KSOXMqXoaXPkl3QsmNA6SgpC39DmYJ
CSmv7cIfjbSZJ/JdSa08mAd/SFa+4z82DB8kyKKrqiyneMPJMoqNqScR0WoHHYybzpLhFEb2ordh
6loVhLNInNVuUtPkkkOzccc5c3yoL3Yu4NZW37C4jM3welqrm96VaWkWIlUY5NMPiZAfVP/XfWtc
/obrS0bLlxk66ufYPgDC68Ok5+L3YUN1rCxLO4uUjFZHT42s9r1SlVo3MNV/fBk4qFjtPGu315ss
gJ7asjHqImt1HqHXNEqERn2JgvSsUZPRQy9YcG9J8Kyon+5v89ZlAtuDewWOUjql1GKutymrgKkZ
re0vE7jIh1JBQkI2w9gN23Z6MJRC3PlwG5vjOEFHAo8k6tFWgR4aC4WU9QXrFe0ZuNm30oe8R0CS
yFan/lFN1OP9Dd56MDb4bsGVpdTJlAWlXPWX3DLOMjNeYeUaALNmLDTx5RPTZ6f7K66OlDgB+By5
MLk4lBc3CY6kBsowmk3hVbEEb6k+5g/akJqOKsXzU9pqe73ulVd7W48iMvM0EpEDcyDXnxB9SVPz
xaL0DCYCVfquEb2Byvhxf1drHNjbMrBwMuu5VIuBCV4vY6iNmdJzZJm44Ai5OY8w6UIOH5elMxuD
8nc7pcnHfoBjUpom48mX1NGV82F4nCI/28kiV3a0/BpwRgAyUSkiYFpXla2SVmcky40nqFNzlObo
S27En3UNshYryNQHwYei6/4JbJwzzy2AApppnPO62JFnTYBqpNJ4ChbMsLIQQqUbDjByzeGOCa3H
AN62xwtIgRm9Ad6R1WGrRabA6iwj8RRKiXFECMgHttsx8GolkUB+EOnMEmlNXX8Li6Q3D4KEPIdd
KELwt49m619d0wsfkm6qTTvr5hpyWbSwFYjS06I+1HB4MdWd52JoM5Fc7pRs1n2st1+P6JayyMjy
3t6EswPvhlGZjVdLaTnYSRBX58CYM7coDGQMm34QaG0E+bHp9OKUCKP4E7RkK9thVwlHoYqhsBOF
7jGO0JVWfeit+9Kvdz7nOvd6+5VLC2ZhN6PYs/6eSTKHU5gbjWfAAwJRRlx/aIQAXNmYzk5gptVR
aLrU0fTQokOkoxGIOuPOh367Ne+eGX7Ekl9TCnmbuiUru75VxeTDykkdzZv9BK3HTPa1wJXHeRko
9o2RFK2Imq/cb787huAUu2MNrLS182kMfg29r4BNG9qKyEzqqxczmzSn1rT4ERKXPKDVYk4l6esI
bbAZhnr+K5rGvnVy+OtJMfpA+QwfLqGWqPjzfEjHzm/g/RrFz//26khAjuDSUyh+Lsjm613W0Tzp
yTC1XiFLxSGvG4kxZjKOXrN2K+RL6L0+Ud4V4mM8MI2T1Yl21ZLfiiJrwVru+kEqI4DQxEgIWr7p
FoHvfxmNAvSlEE7nWum4CPL8HRHneMfAloXWPwRvAeHLQjgObdX1poOijkpBw74KY7QOEHB99vU0
OedDRJUoRnQ2bv7d4/pmTNSymY1dNJURVL5e0WhUrU7UufX0uYQ52yDsamcVEQCYjQ/Y2XACRdc+
3P+2q0Dpf4sCkSQ50GGOWJcwoj5ALjSWWg9Jz/oDHccIGqS8cI2qmw5Eg82pk0L1FE5T6Piznv+X
5Qm3ucfLPOsaVCFCuZR1HZ9bL5FvVrVs+I42g4TChvo7yZrsQVeFxkn6WnYo6+4BVda93GX3dGKI
1XgRFyD7KhHURDrlpi/0ni420adUb0q7VkV4Z81RP0UwIx6UMZoOY1d0TkD0fmzaSnAIcz4qYIac
tpIrsuch+Gb07V5jbxX6vP02knwArKD9ZEq71+YgdiNTXdJQekFA0cJsGQDpVcMhO5HsiprfB5Me
3GuZWspOBHv7UvJGUktmDJeRuRuGcNpQZU9XsfZ6VAFHuw4a5kQtQe/Ek69y8XdM4DbgYpQIgkhq
aNTD+RTX+5yNLhxiRlC8AuzEh1RlXEzVm8kxtZLBkKTUom/3TX75C1c3mwkNPOObGgfEoNcLRkEc
xnNk1Z4gx/NRWAyPsvleo21zW0vdiTINJd/1sDT9ngEEW9B43ejrmdNKvVInDhWvUniN/HQm0hN8
ZZh3ssiNZemjQ7u+EFXBPrM6TT2agQ8um5OnH5IGgg3ceCbA+xO0OynWhn0SRmmLdYJUvFFXNkrJ
qskmG69CXa5NNcfQ24OO+m0H1Ks0ilOT77EHbESxBCVUGOjfMN9G8eT605VDnSd91/Uensn6Fmjp
t1FPi0OZZpobaijNWaOSOj1hq52gh+ZQSqOnGqka+pW9v0dxv2FIyKcw30wqjb9eD16OcVH6DXTS
HpPA6sdwDOZj2jd7hfwND01VEY5NpJYBV66HxEt6E1UUyb2XqNlLZ/nHxBDdSYDNaH4oaijIDOXz
oIY7EfqGHVE1YsgZcCinvXbMozTnuTHUvVcHXW+HYHmkNvshNuG5Us/37+NGuMxUxcJzhowUb+2a
MzEryMIbX+s9UWqjT4ovdPo5E+LecuLWj1/0uMs/Jr5ZWnao4KddsWyAnLZ1lf1WAjU5DmJh2AnP
2EtQRuMrdfPvVdJIZ2Lc5qFOBOm1V9B2vf+rtw4IcU+qsWj5LJMN16YYAC3rxjIYvJaBmkGzegAr
/U9lrEqnrNPT/cU27hrFz0VPg5h8KeddL1bqg5LV+fJOjXXvTPVs2Gma/m4D+UfYt25TgudU2724
b2tVKKWYZGUERSPjv1417vTO6Mpo8Gpd+9Rkz3P1d5+eEp84pD1oiGDc3+SGoeOzlpLb27DgOik0
h7gUxrYYvKbXz2NgQEX6NYdftUwOlpKf8t8+AnX3l1x3rpZHlh7H23tH/5ay3/UWzYlhoURMB8+Y
Tbhyssl86FMdmRRIb0+tKvYnSGWLcxBNiZtp5l/Eme1BotZpZ1Z40iZzb4R8w6yWRxA3t/xzA7yX
0LAI4qwZPJSi4if4VNvTRK36JOMYHoR03hv+2VoPAljwINw/3sTFBt7hQeZulISOZ96T1NktANjb
3LyfgVL8RSza/vs7AzCSaIaS3IJZWxlU1lqtjnri6HVB/L2ihGPN/5Ta9CXQqx2E9Rtx1eqRp/YG
nJX+FRn/mrAx5hGKRSvqvEmXp8/wb37pmvi7WPWlK8bz/BTIqeWGtWJ8ZsSlcNKhqV/QAEsOhhhF
6E5HWpzZU5n/0Tt9qhh3sMpPDRs7+lRw7TD2ZTsukvEE24p8HKg67Nz4t57p9QZ44+jvLUMJZCHr
+KEpBMOsm2TwYtWIISsQuvSB1MH8FATKMen7+Bxkbf0hjczgHBoQLUsygPVBz8l0o8w4lqEyQo+p
K25LI+VUV7F17CytPRd9PiG3JrVI2em+LabmxzCLBTe0OvIchuCcDC/kJmX6GPU9wNW+3aPQ2Pg6
iJfTfTGJvoBqrOG/I6NgVp21g1clSMCBSYo+xX0TfI5o1x2Goa8zO2yUL0wlT047K8MxN6bxIE91
7PbdMB+6CWTp2PTtI1TY/qOJg3JqemMnSwv0Uz5pvp2LEfp1SiUe4q5Qdwz59uXn9y8E3As/Bz5r
CaHf3ZpalJPO17TB8+fSZ/JVKGF1QoH0vne6vZusQgDJo49bhM3+ehWTcXQxyfEFaiu0bp5I83Mg
F8MxNcTeNcZO3tnVrb+nHA82ZqkREs6sR4skvVGaeQ5HT8962UlMY3iG8Gq21VDpD0ZShG7bmgVy
BdoebePWyrBTUUUBgQ40bRXXJT2cyn6JF2rG0j9FcvAlnqF4HXoNxmhRnp7bVjmVzbhXz759cmi4
KMtsMbUbmVnx6xPWs04XzKGevb49EYG5MAqNHzS9eZSE01Q6zR5r2lI0WF1q1oPa5K0QqZnLn7+z
G4Om0pTH0ewN5XCSo8hWJBT+gg+VpDpzvscMsrk7OiDIIRGi8MpdrzZ1y4Fr3exBDNG5tVUBAbEE
hZuuWbY0GRcB7KU7VUvVSdfnHWvasF4K6cwwLdk1ZcTVXkdqM+AYOdtBPk7jQxx6ff3D/E+LkGUx
JQ4h1RoB2JZKWuQTDJu11P5opMyN0h+D/idEDe3+Xdz4cuzGgrIMonsgEatAgZk3QxrEZvaYFArr
FzG+aN0XMZkcGMXur7SR5CwQUTbD6S/QXvn6s4WjL+hiak1eUJO7KECVD1HoxonTUIRQnfZb26Z2
LYOp1NydpZd7trLPRS8cNDlWs4wYXi/t+0XfysE8e3Rae4cyXTs4vEHmEWvRnqwxrGxBiyjOaWHm
TgbcSmHVRzupx7pLSVBGBAiun/YADCo3/F+p2tVjY/ArctlVvvmfqXy4ui27pu0Abr6/5a3v+n6t
VWQdNF1oViprddHsqqk9U9WRHrU0dHhjdr7shpcjTaZMRG2T+7CmhJylUR7HQhU96i7PNADMgbhO
478KJIHtX3JZ70TUt5Uc6ir4tgUdzpGucVnU3sciqSbJi7T0QSBr+IxOdWSXubCH87w9RlZCKgZN
VxAcfLprw9HLsGyawZe8Bupb+YNZ/e71R7GlmzUFO6e4tSmcNTVDojpaOauIVa6V2rDSSPbQRWyf
8toEyWIKyrErW+H7feO4feZRjfnfU0ib4UbGua2k2gi0SfHiPi8PdHs6Z5zNvQ3dOkogatTWQaIs
l349UDIaeZ6Jgyh7Xa9+ktHQEGvLjrTZqdM9pZLlM1zfb5bCpTDiRZYFkvj6M5FZ6PoUGbIHAdur
IrqS+IxYyjGYxBMcDaeaqg2D8jslqdsPtqAdSe0oKgLINVfPEJRRQ2K1vQLlvQ8FKs0MATmLHt7M
HcvYyOZYaWHP5SEgFF5Da/J6DtI4Y3ul3kqe1rc/+pY5wC7Xy2NWBK+SigpsJcD71BsoICVSNdu4
n9Ce5+qlitp/ya2GI6OJAfyGHieRDZXA6+Om1NcPii8qXpnkdp39Ufyv9w10o4D91iZZYmiO+EYO
xdSC2pwbSUFlUYxjW+qUBkIUH5ZxdcJ/iY1cf42qaMhd8gzyGkWrU0DIgO9ap4mEbjwMXTsKTihr
ReikYghllNW12c5F2ujWQYVLPrPoTzHpsx6xsKoxLONRVzyjbFQ7TVLj1CV1/1QEVuVOzIA42ozV
K4qPQGhl/uqEbtoxw41rBj8ZJkh7aWnprFzUoCVGN9Sd6sXmT6VbmLjOuZUdM1/e8boblwwqJTRQ
udTwDqzLWZOPzFXcNSq8/RPQlh7F1dQQdLsu0+KkiWV8KKsxPQppG576UdllA7/1WmQLlGWhsFni
rjVBVyCUcS31o+ox6/SkFpEdi/Hr1DbnUYyeggTuA+VBjX5GUkQfAcZuTULD97VHt+2+cW7ce2Bn
hGWEM0wJrcEphq+NHZUH1cNdM1wiZTYiME/MoH++v87Wh130xJbkYYF6ruIlCwrNOpZLzbMgzLaa
+TQhGjL0AZz2Oytt7ujdSiv3KUe1WQRmoXlJXQOm+xZl0WMj/ry/ndunlHySWW06MPRgiGyvnUZd
ljSR21HzYDRHNXUYBwfFzy9w9EBH0DEcN0ld/R8+FewvIKY1cMU3IFk19xveEVPzxoHy7jAZQD/M
VD2WbbWnb7Txtei90GkksWV+c91yS0NFb/iX6gVl+apb4OlC8Vmrf1dwcd8/yNtwS11iBLhFKM8v
s8bXBzmVUWgVKO16iNs+CsZjqURuKMJCL/1S6j+5fLy/3EZRg/UoOkEfSZ+Upa/XA3LXl107aV6m
zWLn9kQOMiYvTSepm8faGavQegog7/3LzHKIz1uakidDyJn6n9QKMqFBmrRLJVmRaPc6aqxOqimL
ABSThBB4aW34W5WzEAi/kQ6FLQSz+DwZRqnbSmxEv+7vZiMLYTdE4GyJGJzi82o3vqSjGS5rHgpN
chXZhj/ZqZCcSuanTdGJJURXxJcOfP00jDY73/l6G1nA4qupF7I6/2NdLFQVoq+lsOMZQeyohf9x
SBmPa74pYXxpvxniY9YNdtse01Dew/BtPVdURPmOxMx48HXzf6wSAHeQSnny+DOaNQfc4I+keYXI
l1YhA+sKsGp5LJlcP90/9o23g6yKAjBYdeLpNRosS5axBa3SPb8HauOPQX8Is1Y4572FoIQsFgez
NiVkWsoRvnW6XYf76294OJ2SKaHhgsEG2nL91StYj4mvemJRGJDdYCxSVwNA7FSR0uxkXm97WQWj
vA0wScJOwRzaukDgh7OmTCHRWjzHBxhv3dj6XkX+SwJk01ecKWwY9UTeLuiPev05UBda8vOUn0vt
UgZ/0ulkhZEtQVPeUESBeJViytFoobdQHu4fypY5LFUM6pTAqCF7Wlz2u7KNb1A9UvRU8VTpu19F
btVYv+lEuqb8vNQcurI/1qNybpI9LtENLNbSYXybVUZCgKNarTwXghkTOBHRBmdZCU6+f+ar/WWW
o+OnwMKexSo9q4l2MpTW9btzGLVnPx+PtRae01D/eP8kbt+m5ecQafKq86PewtF3BxEx2JqF6aQz
5nAYTFe4XOTpW7EnnbC5CneJ+gfNrtvqqpHMWgiTrIfCcuGUM6T9SVyrB5JXchVQv1RCzH/9tC9k
y4AwF4k6fPgqSZmU2Cx9P4Lss5mHk9/4pRvLcmZn/RSf7x/i7R1fKK+I1UUY10hhV1FELZa6Xreq
ThRhOWWqQGvTOENWXOZROZpBR96nE120r/eXvX14WVZhIGCJfrnhq6tdhloIkk3XPSH/PNWv4fh3
GlBv3Xt1N3f3bpnVuyELeTqJgal7SlwcqfP/kcCrKHn3Eg/qxScShefQHYSdga+9za1uKBc3zzpC
AI93NTmP/8fZee3IrSTt9okI0JtbkuXaVFtJLd0QMi167/n0Z7F/HOwuVqEIzcxgtoDBKCqTaSIj
PmPcGzfmWkv8wrJkAlG/J2eF5rBsKXVBW5WGjh5sWc2Fm0D3b4OhKA9JkqWuKRTNxiyQ3bz+1c4P
5Pmr/Rd08dUalOGNIEbhsoPI6NImohzf5W9+6TWb65EunHKEgrrBu5ka4Fm5OGu8Uetj1mVm/Qyx
KjGsPSeTIyfiPpNv4+qmC/ZBsbZeLg7wU1T59IQri04DxE5UDnNAw+S6ne2voWLmY/L0qpmHNlOd
+XKc4YtZLCRdCPxU0+lsuNK0X7W4ujyI//7+xaLXCxXEUsffzxPPTppXX/qqe2uKQGtBFmtcTqo6
E9p5Zw2SWxm67UXaXaH+81OAqQKPR49WAgK/rOT5VqSjZWdx+Fq+v6mpHjptmv2h+tdtry+4ix+F
bIMEk2XHk/X0y/tdMZSyEBj3kQawUpei0ikAa/wPUZBlnLuNFB/g759GMUuximcRovs+k/KD2cN3
o1oTrWzT87cGKrg07Mn8ZxijslhgsT4BNPYa8z4TU2TX01J0EisxcQOz6htUeia7z8tfCUo5K2ny
pcBARumizheytaxq4GQyjoI4mPdeP+F1pqf6FjpiijFwOG2GyEj2UiPXOy3O8s31z7f0lqO6NbPL
4NGREpAaLfWOFKUHgS705r1WvE7iV9yAt2nY76cUOcfwxwAiN5b2qiZsOu2mm+s6NEhhytuROtpW
ne8hGN2YaGmFYnhj1DOocbXPPN/ai32P581HykZtFVG904/vp0lUGKHAvm+S6B31l+K1FUSPxM0r
H1RBzR2zVGKXMoq6K/SJYijGIuh4Bg5qh4JrBkq7LaVee6APKjpVpJpfIquHDqnrpdtKwq8hneLn
UBT6lVV74RaFE4L0Jo8fnkFL8+6iLVQzGTkVjUlyolFzxczNu2+BeJjy3035KGnfr3/NC5uRjIQU
iGYd5IwlDngMR6sYvQwxKk1oN1Ji/PAaQHXXg1wANfAWZ6vPntHsk6UasVF2OUKznn6fjOV9bm1S
45ZCfpMGqR1Ptm8F22n8pXvvWRTYafDgQzTymltfPyq03aSs34Zmf1vzHKrsuN9U5mtr7kv5Lq/h
i27igIZqp1credOHcdZiETEpoEiAHsIKXOqjCyqtDY9T8V6cpJy1nVTei6RX1mvY6E3qDLEi7uTW
6FIM21Q2uCoHlg82OBv/tmoI87KkzzdtUToLgTUEZf7dq6zQtw3ZE1EJN5IMlHOPklRgxHLjyilq
S4GWNr+HSZswRevjUHGleFJ/RwA4AldWwkx0avLwGhlTr4OwlzdtshE0RFXdIojaFJxpNFsBZaP1
Qytrw7Q1IS3vETwoYgC9HgIEcqIh+9EU8pTQEB7rG3JG7xnrROlNDWKPEkQtU7/ItVhqOcs8wbDb
RIojB0VVa5eYvfrNn5Sqt61Bq740QSpGdtXV2bcES5nG9uvc59GiWS0EW7+IXbCbADo8WfAdwQq5
HOt0rFt37JHSu9E7g/dlVVGk3Whtroc7xKD04lA3dftD7ARJ3giI4ag7XRvLHzm18O+636UZrvaa
5ztGm039HutZQ7GTSdaKDVKs2YvY0ipaOW+XSSBMCAxZUDvgipxJd4ubPqwNq5lqgUpZKBa7XEIP
VSqGyLXyzrsNe7nZeIH4r5nn/wUFaUo1BgtmY/FiECspFPMu1O/HeN9+NXPVnfKNVG+b8F/f/3Mk
5IW5LTnbIdYshleJARQ1peCRYCm2F+hfrbI9UGj5x3Sd9jJnDQ8RyKgzQXlxKadhoRZiKlJfEdgB
mit7aH71O0VZ41ScVZHmSOxZzmced1BrF+llkhXe1HWNdj9Gf4a6flCictd3d2GW2k2nPQymshOz
pya2fsb9mmLk8hAn9qw6DNObtcJIF7G10pqEySOV8sZZ+iva0rq0s0y7MaLKluBMSojmtSuZyPyF
Pp9Wy6CLtaIAgIoTmHf3SvAzSL4IeM+F//oomWOw+plWdDz5wyJGYul1DLpOv2/LyA6ayK0gafgY
vqxcF8vrmzhILoHPpK7Ao3yJhGjbwJPkSjLvpTwzd0ltwrwGju3A85K2ctvIrp/ovoMMRw2+xJze
ar0utmZnvcWG3N6OaS/djx6pR1Ih0ztqjXIv6HgjCk0cHdQOpXtPy/StJwVrisJLt0JojWhS0WJF
aQ4tA9beaeYRTrgTqnXk3YeJbyvxlNmBkH7pfHEreneeuSvVW6syHHFWC/GEu36sNlkxglprnSJ1
NeHF6P1N5Ut2BcgiMtd+31l5l3oqdTc0EvlpgIDkxe9rqtgXKVB795L0HvARo3Ir1U/xRi19NxMn
PGqoLilcFlJ9l1drX3aZbczRQc9hyjNXQrQlpl1uMN9R6sS7T+GQ2XkoiHbg6SspzcUxIoBJMX7e
g2eq/YIUGAXyvlzcfflXMejgR/Leexc8RxHuQ69+1fx+q/nSFgFgjGvX4NPL9xqDxApEwSaMUg/C
4Is3QZDLdFPIDe9NNbN9Md2KMLNrSCDXd8lamMWRrehe4JvdKNzLKHY02k4o/kihsRLkrDgwD2Ym
A+BIwPOQLO50PdcJLg6xZwn3lRnv5L6zEb7Ve/r52veqQ6Q7QT3ELBonGZM1OND5MYoyGn0cXlbg
7CExn4ZOo0aA0RH5R09CI89wBdXYE13THz0JWz6MLCZF+5Uo3YvQNo9YoP7u0RpuVHKe4UbOdCrC
j2HimOPz9Yk/y2bnOeETky3zD97LizkJqDnHepn6x67eoOeBk4ajIMhT5ttEOxiQx+Hd+Nlziss3
mv0NWoxy/jwb+uCI5krpXgLm2kZfonxjWc9ttZWjbFMM+yjqKOxWTljcmLW6Yix3aTK5cmkVzHN5
JgkCvitSPLngNwvbEYA0kegltSHyipHhmCJTV5gwk2AeX5+t83uJxF+cpWtIK+gHLycriFQNSrR/
tEL52Bu9PaLOgCviJk6Dw7+G+micIogmUzMHyXq6YBLJ8KUEr99j6Zmm2xjRtlalaeNnP2BObK/H
+tBQOb1v52DAAkk0gLcsWQugqhRB4KGJrXw0NbYe+1ViezXsNUeWI2mw45bOuoIa52ALArmOGljJ
oyHI8A2CyRpv8xL9F3Ey5a3SQYGwpU7q/1hV4n9N07xe2UznXwFlE0wLyUhQcKNisZgaKhdSqk4J
rlrAEujv7f3Mu6HXN3MvV/bH+VI7jbUoqRtyUpSQmrBGH5OZwe71bj6OroUUwTYLzLdIUKdtIMbh
wRejen/9u1wcqEVuCZ6Y9swyTy89Vj+Vi+QoRHeiv9Xzu6QKXatd62JdSDBB9M7FMgnSBqi++Yd8
aolQza5SK43SI28zp/WRAK6+FOpfCg+biU5v0tl9sCszwdVyYyWLPr9FNewmPugy85t6KRGumEPi
WQ1muvyy5gU9YOk21WLl6fpMLitMKBQhwM8ahymD3vCSBVQitWEaA46zWueFNwMdOgd4bQGgaJBD
BicqX1LqiDjfV5W3srsuxZ6lljkusA6iI3k6uYhLi9kgYJDqoVfV4xymlrETCOjUoHQVy8pToRRv
/z5cwMSUtVg7s/fUachSamXBahVMbnFjDifWrLIzojfmeRvXDVTkr9fjnT8owazQcYXAw3GFPv9p
PFMe80wZNJxmO4jvlD36wBfcIh/67LEa8kjeWbE5VXvQRrH553rsSwtoFsDCepbVSwXxNHYz5klZ
1xMm3ik8wmls6J4qaub+e5QZhArFiAMBysRpFBlbNDBJIsbkTZZyFIvSg1VI40o58kK2B3YFYC1c
RUDnXG2nYfy0F9O48dIjnUXb0AKn6aFOdXsRDkEQDFtB8zeNbgep+SJ47X1iriViF3J+uD+Ae8mp
Z8ni5WoVDVoMljbiDAtNwxb1qNmWRnoUjfSnrLXeFtGlwI5zg+NoaDwnU6efRtnso0octx7uE7us
SV4RB0udmLejPWMUHb+R242hpOo2pPX67xcl6BhK8NQVQHsvOYzlVGVhjMTOsbGELcJQDwMJSV09
VqtizpfuArTx2cZQ2oBmLtZAKVqxVarz1FRbXbqpd/4m7G8iWH0bbG2vr7dLhwZ4n5kfjL4MOIbT
hRDVHu/fGINeNW+jrSaXGJ/Bm3VxKR0e/a6XHgpjQAIqTla206WtzCufzYyGkIxC42lgo1WsTE/Z
TmLyblmxDQgoJQnpbzJ/ze34w0V0kXZYFjhenpm8wc+EE3TUM4GtC0woln9PcYeSjexL4l7zrfQu
gLjvdg28NjEVqo2VChzXKPG6AM+iXaRX+VZRUuuOF0rkgDxWHKMPOzfxK+Ep9X1Y91Jt7kerMdy6
DrRbXyvjHX3cB78shI0aZcWujxT/RlR6cPlN2b2rZjDyrM4TB8/OEqlWpTqMcs0DPTfMLeU9Dw5l
3Oz/hy8NXAYaOgosZDWnE94lAFupLeLvKEzvPFpeA9GzJSnespkctfadUQTcez3mpcQChTtkPzX6
smeuNKlgenI1VNkRyYDbSkIkUbhTg+zeaL5fD3S+mjjKOJh5I8NSZSGfDi5umlDAXgibbrInvORT
KXEbTpF4Mh7Sbnq9Hu18g3K7IxcLWYhSFfI/p9G8ibewpRfZUdF/d8Z+pgqllV31f1U/uQW0/ozN
+vWIZ3g5UE50j+A2zp6gpGiLAfpDE/aihKGKFuCgBnZ5bHI7FkLrT4Mq0mTn8Gx5YCpWlTvUSiAT
9Li5PSjBkH8T41z7IqNSNNpGV0ytbeS60tqFGCuHqcnk73nrFS9WoJU/feAknRslStjYaaYHf1F9
QCfn+mAufSz4AUBvPkAryzuu87MScFyfHYUGIlch2hTFAauNr7HZO1obrcW79Ll4edLwY/r41+Ko
GQK/jnku5iAq9MMIQfvez8Ztgj9t4Il7S4nheq551Z6fqzCgAIeix4bnBPvtdImMnY4X+ehnRx3d
sMLaZvqP0sxvwCbUQbCxKABcn9MLqTUBZ+o5BJYZwblIrc1UDg1g2li6i0JDQwKRgLcUlP6N3xfe
F0gvZuekSmy+BEDOdRK1hBLu0OVoxAXaAPD5+u+5OH4UPdgc8L/gGJyOf5oSi8ddmR3lNo4dNaJV
GGQdhoxdnNFHtPInX0XiCztdayXyfI6dHvZMxGyVw7FD0WwZuaVVIooxm9McVLfTBSeOd0og/nNp
gGkm26cbxdRxp5yOz5MGHAa9MTv20h5JBTuJnjv6PX0+OYbYQw6JN5RiVlD587myHBq5PYQe+Brz
Uj4NKltxl4jjxLnTI1aiPvCid69/tkuTh17hTIKE3k499jRCmfmW51uz/TxKETkJYHyfrPb/L+1/
ZYZsgzIAH7h8VweGJykkbtnRx0M5hmhRCs+D9+IBR/Kn5+sDOr+BZpkEhItmJgXv+EWi2/hDqYyD
wpQpyWbqVLLc1lGyaSN39Zps4PzNl58HUBhSXLwh5324mLxwrJpgNrSPhfzW81/E4ouo2qqPDwxp
zc/R/FFba9Jul5YEELX5ekDoBTDsaUy4xzWQSAzGaWd629rQJjdCIWR7fRYvVDQpZqKIyJZC+4DE
/TTM2MExVOQ6P0pBgTsLrePHICsdb3zN9pjJu4Wp2fFa9nBpMULuZAvDQOGqXRxpndLExiRDolaN
2yJ9TbSbSlwrSVw6pz7HWNwNFHOyLugwoK+jEfXaw1TAiEeTHA05BVbjymq8tPI/R5t/zaf6B1q5
laFUPrZoWrJpY9nJjMJWiq9R3ew1Zc2q5dLaAGMDYgiVee6GxWYW+zaKhI5HnqaBGIkacjzk3de6
hhd2GCQ5FIQtEhQwdYsxJYNUNlMWF0dfz7JNPRlKCf69lXfjkIb7DI2qlUm8MCzGxBMZliEEliUv
b7KipMiStjhiaRJsfZrfNpI//2g3TU+KHhoY4vnNYAJlWGyswTTDaDTxY1EH2XvoWvSazEIw3JWN
dWFFzIR6mPzI4xBpEUYA2R7jdDC7slBJ7l+LIbiLxVe16nnlFo8J3fJGGQ/zPxHi2ihInATY3+Bg
Yedpt6X94HqBulYrm6OenGSUGinpUPTjR8GHX3xTHp+dVjPmY2e0w/dkjMPIKSLozm4/qvm+KZUQ
3+NW0V/NNFR/Ri1Kjt401izmMBbcLtL0napAq3OlNi01G2d542cMXuJnM3oYjfhlI9ssyqp2xmhU
n5AYq+AtVFaw8XAvMjZqE/SDU1Ywm+1RKxtIEwgJ/xFaWfW3AgRz3aF3279HrTkM20T3+vY5z/Sm
31dFFSt2iaZRbRu9JYcb3+jmambmxfzRH3UwFgVCvCsfcj4Bz6aMshsVe/bAmfeXHFtFbxWBTlJb
Kgc9LQ6emFK4r3vxkIF0dIypMUY7DIJatusKXZLOEmefwj68M/EoWNF0Oc8HucRnhhIwHMB2lFJO
jxrMoHiWgsQ58tUaO0+UQ542rmLtpERB0ta/QdB6O0EA8+Poaeq9lfzo7Oz+CE8BjJcmKNml+HGY
JZLZGol+7Gt/m5W6xJMldAIvD1cS37MDfA5EAWG2B6V5uNQaKMuojbqp0I+5mQGQQYcmqXhQpHbV
QMRv7npvZcuuBDQWO9YqLQXoV64fYX/YLRqfFjrBdeFKmmob8btgfV1ZWXOKslhZ3O+gsoGhc/cu
O2ehaQRNL7IZAYt3Gw6u/FYJ1b9TC9cDggFekGE+qa91CYuhy5R8W/S9vhNmI6Hrv+TSNwXJzUfl
aCTOYknh3q122HABMKskt7V2qrShgLfyPS8HAb3DRyXHXWYa5GupjtCkfmwAO9Y0aWnrcw2sbNe1
KIvnSWpRvfG9jCj1TUOh08h2qraSD54vFJY+xXF6nZQ++OPpDkT0Fb2HXFWOHjRS+IGytPfiA3pn
jpJ8lUJzZV1+dGlO1wk7DcoJnZV5NyxrIIGIAVClReqRjCp1wAZPqFWPmrhJwyc5fhzV76L8VaRs
LaqZ01DCqrpxizH2va9CKUrWLtBLw//0c5YvpEb3B8Wv+TmKcqd6SH/qd431tZG3Q3TbZyt9l/ME
FaQVOQhIiNkVg9k+nWzWfhwZmmDgKC7qd0OcGbZfAJH0SO62IFCro5z63AVcKU+dVoxOiYn69vr+
OEtM+A1YOqF7QmcQkbtFjUZWghi0qGEcE65Lul9unL79ewS6AlzJwOmQBZvn/FP+aM7yVtZUm8dC
FFQnZrO7YlKsmc1c+HJULICcUp5Bt2l5pNZ53eZ453Kktv1WUN4BBd8J4b16wEfT5dX+z8cKBRK6
KmBPQOspS52fLsQHthNips0UbzSZsnqG/aua62sGt+ebns4f7xj+GzQtuNrT2cPXuZBkjA4wIO5u
s7oJgRiET5JnrezEs4wYPsDnOMuNL9c0L0TixP1km6ijxOFXAMqbYs2O+8IlP0cCNUNDgj99tHk+
rYeQJW52szhRxqGwNdtasUXfT+wWfLLrJZ5w6JrJ2yNUjNqZNwjbts00jp/M3FxfmGfaCryuVVz5
eG5oypyTL25FEfFJwfA9/HNHwe5xcUvTr4G8yVL11YOCWu6MyS2L4SHSspdiGF7pGc4g2CQuV37J
WbFvZotxWc6pB4fgkiih+yUo2Vq2jjxZ6DFLWX0oE6Pfj0oWb8jDOwipnrQtG984eKMsHa5PxKXw
kMNRA+aLKFQdTtdYoJdFZGWEF3oLmVW/dguDNDCLDKzprcOEALmeYYWrrQz77B3xAQ3jCKTOOYPo
FudfXeWiFqFkcmx/lrENiMa7HVQ7XSlAXRwdc/r/oyyuzZDNH/pzFPFJdLrH9ksXObRM3su1ls28
FRd3GUi3/wLNR+2nhY34T6OmE4GU3KZy+DV5v/6ZzqeLPgGvYuoZoISR+zn9+yMuZiggWntUxwcv
fNOoUYbTu5kdPG3lLXU+ZSrlOuRuQO8h0LTEDnqjEKMqVg3HyUJiV2jxVhkcwftGxbXsVUqhgoOe
9kp6c34CEXQGn2Gfh6f8kugy9krQa748HCXtGcgb2QfK/4+ZPq4kaxemkafxHIsuD7qN8//+6TPV
rYjLVmAMxxJGJgpAdmtmUPeB60svUliuJFQfh8jpqlApdVH3pP5Jz3rZgkdSy4vpWozHzuU0/W6W
9mByhjulareqHesOWjX27vuXl/ZbtRNukh8g85tduA0Gu3gf3oun4iZz1l5+50uVH8VCQiqFst9Z
laXwxbb2+mg8Qlq660F5FAJmVdma/PqlqaaUCcdHpXFy9p4bzKgS6FKOx7qG0d4/BgF4/sxu0OP+
dzmB+fn/OdjiBmtNSBmYuYxHYwpYno6YV64l+vdKkv7N1J9VfdcJxV1e7ENhZUVdmk2SjllXY0Yw
LqnFoiCqnRc34zHQD6EhHLLY1kEl/fPuB1/xX5DF7p+yHF6xWI5Hirk7Qw3tpB9v2zs/2EzC2ne7
sBUBkPMfymMzF3yRsg1wHS0jrqajEoHbDb8rteyI4i9DWUk6LmTAaGmQBeBDAoIL6MjpXqwM9l2m
t9NRqIDIGTvzTWzguLk5OT6S45ssWcnbzkEkiGx/jri46+JejtENIaLRTltTzZ/bxwmBNofyFFbM
Q343mMU+G2y5W4n88QhcHASz4j4oQuR4zx+J8HPaUJT76fj2dh/a2/un29z+8RDaD5ad2qUd2veD
S4pvB07p+JtDvInnP9jB9tev0q5tyYY/tXl8/nb3mr85pt1tvnv2l8Aebdmudjygd8GGMrcdurL9
tGe7uYb7srGfd3d3N3+fbgP775+/11fkB+fx2ogWN2tlmYNR94xIs3P7YXt7223lzbgBA+1YWyxT
boG+PFgb7053rR/1HQqcmhM+NE/OvrdvQO/be8Veuewvf99Ps7y4hKO4GnTdn3/Tg5elm6rYpZSy
tpT69fhn9QRUr56e11KM+S9dTARuR+pMdEVb4Cx/Q4m+H0sJ27gookQeCpu4iFeu5I89t4yBQgXc
ZqB6MF0WA4N6KsaelotHyc6dXxgN8W+8/pzE/vblZ2CL9lF9Xvm+F44B2IL/hZzPvU83JVXSbuot
QqrKd92J94krOLTYnde3ecH+QJvDrrfpm8IUH52/5lE5gOGz9U2LlKO4RbNDz23uFnn7vV/TWT0z
5uG0P/lti9NeGqM4NCR+m5goG00ojmJqPo0zObv/ikqcKwut4xm92wY/LRTTrH1dAqDRbitE1KZ+
2xoCGOiQ5BpEr3VEr8gG4WLTAXdkztYw1DdF161kOOdvVH4zqGycoxRYL0s0FmUQtQPpJx7z6Mbo
2scu32fpoTZ/lfW9Onor5YXzJO7DGhKG6XzA4i5w+vUAc1ZjFfnSES3hurmzis5OCyzI3VHunExS
Nkb95/qCuVDNgSGt4LsJF58e+lL4Ip3UpJFinZC7wbLVKbWjWnLi/Fv9HjS+jdJPdqu3N+a0VTz8
BqiUaeQBXprvV37IPLbTzTJTtWEuUdielTgXm0XRWpOnuCYdszvB3E+q5Cqzy8v4GxF/iLZN9lLq
2UYyNtfjnuc7c1hSKnBptP+Wzb8oaTn+W1M6RnQVvPg2Fn40uECHD6Hwdj3S+VI6jbRIYrtCbqRo
MJjpJrLbn6L/KotfszJ2gxsPAdDrwS5c03M0wC8oEFKqEudf8+kgEDujQS6dcdXjZnqw2CBI03ga
jqaRhNioh+LWH5+ddD3spTEyX7TAaU6rvNRPo4YWEm+amslH04A6am2D5tHA3Ndz2vCnIK5M6KUx
smbp7s/GI0jxLA67SgzjKTJz+ZgC7O97N6xtFax+aW5SLufyXuhiO8Gt6/oYz4/YWVZgFkei1qqQ
FZyOsWgCfZyiRD6W4j1w1jauN9n46rf9Sop6YS6JMw+PJIu+9OK4LD3QUaVeycehqB0z/xlgfRiF
Bdg+7hBLu8Hd5frALhzQ88j+i7j4ekk2dJNm1Hy9PLbjBIeR3M66N6A7guKUQ7nrBFetLWxIDZvi
oS0EFgwaN+ePzfC71spbz9o1qd2X2EOxzOrQ2GW+vktkw9EUqD/B9vovvrgCAJNyXMz6lay602+R
R6nc6m0pHwthG3kUJKLKzbbg3qUSAdXS9gzUBNYkgy+UwxCbIfudkTlzo2JxVAWjVICb6Vh3gfYH
OzRnsMKNqLgFz27xD+9hrAoquzVQwk+t/fUhz3/34pjkjmC103GDR7Fk6Upa1U9t1crk+aaGUlGd
bycviVcm9sJFhLMcOS9Sa8jqWIuLqK/KyUwDj5UQZS/eMB3LSXHysHUFPUOBQeRzKhTY65XD+NLM
zkLXVPkAWPI5F99TD6q+Eii+H/PuNwqoPRFGwU00WyHRNu0ws5X3WpDd63N6Mewsa/WxzcAkyafL
KOhKuagrgZYG1J+x2tbC6A56apvDQZfeirj4ogtbObxD1XIl+b30OT9HXuTjOUyN2Ih97ZgPZYXM
QF87wOqmlSPr0ufkGkCQBDM5LHgX06okoZJFXqAdI48ef4w+QPN3LA8CHgx+1236pzIyditzet7b
J2UCsMGLlKwP3NDpnIqTRuOZLXv0a1vcNOOLjLxtGe36/IuYGNt+im3p8XrM88nkPWpy11EdnmVt
F5M5IrYgYBkzHRM5UjZtG+qHWjCqw79HAe1CrjRrSp7twDFQJyUPiukoTzwZxhAHOrTp/9XHinyE
a5QqDP0KaCTLVLDycJmIy3I66sKUbs0QTTBzUMKV0+T8LjuNslj4eWrpwGl4enXYkt8Z2LBtcJbl
wSCbwsHy1H5l7i7E496kigUOBaLmEpI7WJOceHEsHb1I0X/kmjVupc4kPdC8oLLBLUUrW3tOAU6P
SxLbDwHV/0txFwfZ7DRa8dIj6QKIA5fDawJoqMhFCnnZ/PtjAWMAkwcDRHO22bLDFGQDWFQsMo9V
KtrGSCFg4KkfPWv++2TeKtHKFjufzNNwi109lEKfWiDPAVFGjpaMDhvOqbUv1b9jPE4DzcfLp1xS
ppmlNr5oAJDLfydFcheE0WS3si0bgS0Yt4KgzQrV7YPqfe/xeru+3+as4/QTEn1usSDwwQtsqRdk
mIVuxeS5xxRVgT+jf9C/F8l7jDbl9TjnpwfFupljBikdytdybSZ1GJQClrHHqfJ/pdBwuOi8dOWG
O1+PBIEAC7yCggBF7dOplDAuHcw8NY9WkoYO0GHGRPsaBlLT/y/j+RRqkc3paWbqBXpXdKTNzDbU
ItuEA5LX/8OsfYqyWIS9P0VdPjIg00u3TTPhrrumRndpAXyes8Xyw02gzjqfD5MabiYUmZMCLmiN
V1NPkH+Kvlwf0KVd9SnassM4qw7lOmwlehpJvbVar3X9qXkZLf8ursZpZT1c6DWwIGiDo95BpfFM
1Vad6irslNI8jmPmysgwek19X1vSRoxMd+purKbdYbV6UOXWEW/iMbHDVtpJefvDiry34jnujHcr
9mxl2ikSjx+6j0EsPaSKbo+ea6CsxirYjVB9ctXu4o6U9Pn6hF1IwueFLFPiIrPgSlxcIlMVomsP
YO845Jqbh8ohrNNtHHDHy24zuKp3aOuXuBGSlaX3gcA8PRlMg+uRDigpKm/3xQqvkkgfUWJSjs1Y
IU31LbL20PTT/CUtfoqoDPnakxr8kYu/WdPc98pzZ7108TfDTG47QdvWf6b4RsbYvd37JszVSPx9
fWLODxTweagVk/6QlNBNOt3rtTDD34VCOXbI37o06ClYReIaMO3C9MP+MKFUk2XMcv6LrMcvBQHS
YKgfS6WwsxoX5g2vQ+MrxrjVa/+QBdXKgXy+Q2jCIW9nogKDvvsHDe7TdWDlMM98rwKf1eFVIZjl
tyKlXiXG34XS6lYS5HMuPxQBHiGodtD2ZxYXB4zaxih8hTqAx1jelNkErEDOdqDOeAlb8i+QmxEe
7CY1wS45pB47qGninUYjzgsPilwoCM0k1Y0qdePNWGm/rn/jC/UzGAy485CjgeQl8zz9yGYrQe7z
AuPom9JtL+h3VeO9oEBh59ZXmQcTJvGuXrd7r062CCen6p2m3NSSuZG6B3kNyf6R4Z7uiPnXzMxl
0PgzROn01/TC0FueB8ZF/jqQgphISXy3UHN34L5q7a/wt9Q71qPRrqSRZyc0Wo5gwphv7mEkdhYn
dKvHco24mXWcumwzBm95ih5Q/mhMr+hxr0z42bviNNbyfC7BkNILIpaC2t9X72/1MORu7QbyrjTt
NbrTvLhO5nMOBoUMrAGwFyAnp/MJoUNNs6ghmKJv6vwFWw5bwAU+obGTv61V78821iLaIjlQpM4v
OOetY6b/bcbahmmKRMP32Zb4+iSeZSEEwnEVjvEsJMC6PR2WVOmjkFiBd0z00S65sOXgh9WuybJd
Gs5cHyMCM0eY0yh670eYYYTe0ZDd2HKhBaTBrVmspDnn5x+DAZoLpOtDlHtJP6gYXp8YhJmAOjxN
+6ay/dSJ6Kd1ieO//PvMUfsD3QVaHUjHYqWLUatGhRB5PGAq5IlcKfulpCtnytm9QbFvZqMggEoa
yjvzdN5kuCi6WPjCUdPT2u21XLCVXk4P10fyIZqwWNtQ40GmyIhNASJafJ4mStS4DRLh6H2pHqVX
VaLj5rTvk2+P4/ZGf9a6DcRkhPZX4l7YwMCLqQ9+QKlRPDkdHkStSsgUUTiK1V0EvGDUNLuOf+DH
3TWZrXquXID+k1aW/PkRxWvT5KDmKQ6pYykXj9GeEGqF4j9Au7e76Y/V1HbX/jKkN7zTVmKdnxq0
bqgOc2AwuayV0xGWURfFQjYFD332PoTSq9nei3HrAgVEX1J1+zWz5nPW7hyLuhn/b1D4sBFPA7ZV
UFcTLmIPKudTWv9snVh8wAQOQhhKL9Ndo/3uUcls22eYW7jkwmQRmlu02nbh3GF6wwfKKNBVt9gw
Ff2WNYGjC5MP5pJS0Jys8TJeLLVpnHTPCvvwwfTu4sKnlKZthfq98N5wUF05D84kcMm4qAWzrpAa
YPssqXidRn/bw1fkIeteouy713+ZxrsRBWtPrze9xIr+Uwp2yEsFYnz2O6seZPRB1W9doSDVNYm2
gitOM5M7/DU4+PnOJhtk3c/awNwY6mJhiA3srzFVogcpBKtdZ9TYk8GzVnbYmYkDM8AS5xChJwK+
fVkVn0aPkjCqLA+azGZuGjcR48P83iwQN/SFxyYvD20husY3b8htai5yAPwFkG/q4weUfBNTcN28
RMZiM0bb5gNJPqBHpblpuLYv5wPz9BQCzDybikAlnjW7FvkTkFHPCEYxfmgDp85e1LzalrPBhP6r
lfu9l+I/tXLwXViMgH95stKioqG7JFYEmSwlk2HGD5V1E1SvUvsY+jdNfQcjYOUcOEc20CGa/wVS
ElddEonTfYm8eYnqtJc9BHm3BbNth/FoV4y0lzW78KsHyg3/j7Tz3JEbW7b0ExGgN3/JtOWYpVKp
Jf0hJHWL3ns+/XzUBeZWMokkNHP6AA10ARncLnbsiBVrsQ29XTx+kbzsuRy6vx4scwsJA8UqIOO0
sFx/QRvGRtF7pfYiCJYTjiA9aujgqI/IydHcgMvcTiw8wnNljJ6u+V2wWEpfH+NKNkPurUxrDmEq
gHQZNPnJyyW6ytRaddV2U7Fk3SispUQAM7Pj4nkwJcGUhmYsvISFpDjgdQTDMSK13k8JbQfiWNdO
Qy/Vl/uX2K2HB4FHVhZcB8f55oRJud5JhTwI5IrManKyItR0h4e+WeHh89qz69GzqLOGYi3uAZul
W7LAK1sLMlgarkg3AkFG4eh6YclkparUT3yB5we5PSRQ0oA6Dp4yighOl3FQuyTNdgL8wnaWxhCX
6dWJUFY+ag1scvfn4zagNEF/ouUAWJKC5fKR1gdhlhmmmLiBOEj7TJAHB5tgCYp2K35YMUV6lVZd
8Apkx5cNZ1lPLrwKrNitB0XZxTOwdajosyuHcYtg8ZY8iDFBswXKG4ECnOq8+T68dHMBhGvYRqlb
ADRpaGgzyxoG3srpHnViFfyGPLxzjp9wIt24yyrj1CTpsagPhpbbVTUcxrT8WdPBLG+ctduX3izS
Q2wBayCh782MS0qXBEGTpq7oWahzc9VLx25Md15BE853qWodQzsoSCk2x8Z4TFLhr1cc1kBzbo1F
kgr/sjjseFe1kXMjdT3xQc1UJ7OSXbpVRLo53HS3QDYLl445y67/Cf0/zL+vtpwB1LiIa9SHQJWd
tn61oMdpNZda9eH+Hr59SCysLYakqULb+qOfu5PZnc2yt0XvXAy79wi+WIh0tBdZ2YoUb4Pw2SZh
+PxAYhGNhU3Csbqzhip3a1hz7EDq8n0kZ69tV/yo1LE+cFmFj1EXQnnfpuNOGWtwSIYBo7Vo5bvC
i4QfQSZsVbjX5p18O7RgEPKB2lrcW36njM3YjblLjY1dFBo0rDedQcNF9D3ok3I/qduUojKH6SoS
YCp4jkBCS8KMIH1htDIjve5rPXezHsUorVbls6/St172qU8qq/ZPpu9zewmCsNPj1HvUM+FbLhnl
uS8b8/fGZphD0puvIY0yo76gxF0+XkWz7+m2lHNXezNOymNUkFayO3v4rUAub4fnvLFp/NxC8d5W
oudJYPA66TyKmH+yYR92fCHCXG+Uau4OU34qJd32X6ux2NVdbVtoQ8b6Q2uhrrZDQe/+gFeXfH4f
wV0jIgG2uE+scIRkZfILV2yb97odo71Xwsgha5N6jDLRgFh2yn7et3njyhksdJCccBKh5k3zriZQ
QRamKXdDUsh0gEVonhat4FS0n+3vm7qJvGdTlKLB8RH78Qi59uQ6TePEWlLhGt53RX7Xrff7v38T
ECx+f3GOJSHQ9CxSC1c2dt6XqEFYw65KJ0uObJT7puZzsNiZtObN3Ue8MimNLVYqQb498hKjcOPf
xbm4xLFt7srWaT8H6v+npXn9PmzGXkKwLLGUwtUs1zDPebdrYmeoP41vgraTmg3/u7IDr8Y1n8gP
1kJ50vtkHpeavGnhXtJegx9++nkzAbGyVHPXIRESN/r872s7Jcp2sWaOLJW+G+Es7n+XREyi/wY3
qhMP5e7+cq3svCtz87A/DMu0hJEgEHMTErfR53YL9LC2HcD3AbiBQoEgTLn+fUswzSwk9e8mcmUL
9Wd9fIi93155lkpHR7C6gxfm/ohuYw/SGjzneWGS3oNyfmES6siu8WM2O2jQqXgO0QiC4+mJZPO/
3mdoTXLzHEF/sNVttDaTyDlBAUqqD4LOhVmZpCXdjmwQM3sMBH+voq53f2RbFua/f1irOhAhrjOx
QDujsE9jH+6zkST+fStrG/B/SInAdxC9LXwF0RIAGAUrkF9KnxP1rNQ0KJ6i8di2G2dq3stLX0HR
XIfwnviJlNT1gPQoGa04zEvX1w8BlP3Jq5xm9mBsNLqszdtHM4uV6WDfy+t6NsNGaLKHQD7dn7I1
A/R90dYCnxPC2vOUfliYodHHggdP6Zpm7Ujpc7Yd689TsZgqThC4DZNXJLikhVtIUH/VyFNVrtE+
oM1Co5d+7ncxIb5iHMTwIsmnbnSG/XCy6vcwUPeyHcV271TtTpMOlFXSrY6vlcW7+qKl58iiMq0H
gwKH0JzEWJz3op0Fvzvxr+sB5MngfGD4EFvQVLrY976QE+hJRu0Oh8h8T/qnYqtmuOLcrywsrpIo
bRt4tLGg9KMjdr918zEknpUiHy2d1/ubZf6txUrSGcuznBIlHI1LDaxB1JOySIvGbWH4dsg1Brwb
ouSURKAt/t4Um5IWUoiPKIcuwope74gcg7pxp15yVPlZiqT9NB7vG1nZB/BgzJE4+AAO8WLzY3c0
J6Np3BS27jiFmSeOfxj5+FD2xUYUeJtWmDOm1qyrRLaKPOrCN0V9jYtFxcNFOexRqo+jweZX3xTj
zaDvMVWjQwwvuSeop1rQj0GyRS59O1bIDcjO04EI/BOuzeuDrsKVjRhLWbt8CMjd/xL5syfsBmVL
0/d2j/BuBsP7hxqWLb/Yj6iYhBES1LUrCUh5ZDkM4fJRyLcygLeuHgwfAyL7N0u/L9mHG5Qu5Kyb
GjdTI7uXPufRWZ+cUUFfY8zoJz3f3ykr5siA0bMK8p7/LeuwQ6MoDXiIhoBa/yK0B+B8Xe2I7efK
mUpxqxR7e6bhCPxfazeV2AFgcBBJjVv+9l8RRTCCw3uXbKE8Vp7l12YWW1KCERvNlbFx9ezXGNGS
azxW5TcJ9U1vF4aEGp5qN9G/92dyZR8qyJSQy+JfnImF7+3zerCEVG1c9QiN0af2aQtmdBu2MaoP
BhaHGvZQq40jDEBg5uiOZOs75ZjvwsP9cazs8ysz82d8uDi9OKnSCplmN0S1V+0e51yUV2w4qJWN
MKO1eSnDBkML+mIsUpIWxZh7jZsUcHfAdNOTAPUy+gBePaPY8O4rKzOL1CCCCQaF9M/CWNOR5zXD
vnXHKPt3guwpAj5XTdJO67fexCuBLsRsfwC4AIzm7MT17DWjqPeqL7ducPZfinP3S3xA9PrYPMRP
zW/va7cxj2tb/crewiuJqScMkSi1bnNozkQen9VzsadX7gzP7l/viytL8yx/2BdSL0ZFo4hYUt8t
v/w5WfH3wf97PArZIwBh5MhJcJGrXZhpNT3JCWNat4+evcjVFP+t0vaC8KBXv/Ue3iCfkqMlnaIp
heU+/5T5p/vj/NMDdB0M8AXwBkCSC28JOIHrgU6iBxd3m7euZSYQEtu9qNiB/yjnB0+7TNNuSjKn
MuwxgIz70pCDK6ynLQTrvCXvfcPCmchy7o3T0LXcAqRqm6dWSZ7Mpj7VVUkfzfRtErf0eVaOPTQQ
Osk0UDlcBAufmbdy3YPrbl15PAXjf1kR2EV+2Jja+S6+GdYHI4vHRZdB6G/GQ+sm/WNngMWUnEGD
iUb8pAzHxD9X+j/h232b82rdmASey54CEHYTpOdylOopnLhs29BRkAtFbTD7x9O2yiurduD3hdOS
bCSgYL7jw/GYdCtIE11p3TCyfvRoOpqB8DON/hnVLfqqVR+Disf/NbXwMe1kJD346tYtDoQFza4x
7aI65Pmh7e0g2dFIVDW74duWFstKpMfB0JW5uQdIKxIziyF2kTSJBUO0ovwpjJ+bNtuXsIVQytmB
p9n3E+VwvkHqPJjehncxq937izmP7GYxP3zBYv8I9VDpIWqubtJVl0hu3rVgax1Xz8EHE4t1bCPT
6jMgVS7iD/taCmyre1L1jXH8CcDvDWSxhGlbjtBRYkU5hd9rmPb//RlINp3KEN6XdgoQ6bE7JaSP
yaJ+pSRfn4r/8p/Z4Oh0WiC6SQ14cKL/NnEoWxO8uE4ULwhzv2VrjXK266S90W/N7/ruhcKTZjiQ
vwCxrneRBDmhgageSvKyrcb0tw/Brjr/kodD29nRj/gsf7q/aVZP5geD898/nMxQgWop1OcxPSTn
4SA6vbLxprut+s2X1gcTC3fd9qGISLM1Xxnq56R8Dn34ZhwEG4vmgdT9WUv0hyx0VDqo6Kp6iU3t
yddplR7qs1hQ11c7WxXok0Y40+w3Mi0rYePVty2in6QknutNhl/ui6YkPfGqv0rxO52W9qBfxkre
eFGsugnQvqRcDAArkrjY20Edt7Ui+J3bNp/EEWCMFT574YzQkp+n4VNG4n4iB5iK9bHSxNMQFFuM
I2srTvwArJUOEIKWxZNQh3hu1OWpd4W+shX/WMu9rVS/1C2pmDVfMWuFoVdDa5K2xBFmNfxDsSX1
RCmkWUit/5zKcSPsWosEEMOEdgaapplE8Hr3Kgi7VLIRDW45lftIfDLk/dBchsHbFcN+S9l5ba/Q
zkuDKo80SmoL/5pareDJejq4Qtw5fRAdNTp58ehlkz12kWGXMNaL4+7++Vx7C3w0uvC4lUAZPknj
gdfaf0F8MAwwVV/1/MzD7b6hP3WOhdclqEQ1bUYTAv1c7My+g90/17Fk5L5ThbWTmdWpFZvPNNrv
vPinmn3LGrsMazekSRaZ8KMufSvCH7nQfddD8zjBIKdX2X6QEqdQvEOJwlv71pQo/YjpVmS/sonB
iJMMAIljGDcvCUkLAkSGWItUPLX5Tv+KxKY/7K0xcdLkZ7NPf4V0y/8HYd7g/QpKu9tI7MyTsZys
j/YXfho+7qEGdMZeiORzaQhv5vD3DA4gpOEC46GEnyCxvXDNRhVKiVaWgztxCaDw+t1UXnSteU5z
N5hMu6YzLG9/A5ffG5O2NcHzZl4OEIL6uWANXJts3PXJSlqtVWGoGN2ktXpHNseTiAItPeeK91kI
u5+iAnOW3wjHsJTLfSAi0N0a0W6YpH7jybFyxjUYpZgMsu7k+RfT0Am8epo04ktU8VuZ/yda7QVl
Z6cX6JH7LlpbDRIrfgu0I1V6aiOkfZavb9iXNbVvupHSY+FI/nBSi31n9M4QJPYUwMrqPwDtG4sf
qfpPVVpu9aP1vYck2qJNu22FYMjAvZFamKuSN/onZlabiV9Po9tkbgQRXRvYsvJodEfT2I/NoTOs
YwEBFmzo57n7VwwPIsS40n+Z5m/s9rVbizZTcCPU0JHSEheurzNlw2/FcXTr/LEtiK2KndXZE8DL
F7nbG8+T+dXwt+h+1rYgdRuqB8TzQAYWZ8wTphFGynRCyqrYDygvBy2aPShOTZQKAFeaJBhlO/Yn
u0Cd3jOsrYTcygrQgDGTxKGAygos8/h6mA+VoSmTW0b/QKr6VP9gih7LyCqdsoemyiscQXSK0aZd
phJOfgtHlf9vl2X/BvHP++751uFAeUj+GMpV1oHm2uvzaCojEpuyOLntAJxWL6czHCRbFcFbr3pt
ZBGpSXGmBUhRTG7SPOTQRhVUuPabTNxrVsCqQzEBKw2X9uJKC7peU6qmEl0t8p3ckO0ktX8n3ee/
nzCaolk3MMLc14vIzozQX9WEUnT1cXzsZSO0FeiR7ttYSTDRIM+tyXuTvi1reS6ECggl3ZOiG7QP
3nBC9S0UnpvoJUF8aSJyUyzfCdStBuK1vYDAHxVqgHRzPvx6L8hFhGiQh1V0OUe7n8Z4bwAU34jb
15YJhlpoMegWm8kir60EsaEleCbRzfn9KvaOwPfeEET/UQTh/v48rg7og6nFgCYrS8Qm0URXUqd9
Nz4jrbAxmC0L898/PHNM9KOVslSxII5AC8vctpRkI7a/vTjIofwBylO5Ys8tAusgCmWj0lJxxsTE
qAuK5XMuTRsDWUE0zVb+p+GZbshlVBDmXdoWBqcn6+DJs3gTtbbyIO+yh+Y5+15smLudN/JeKikN
6KxA/CxxPkZQdxKDkl0fUYimOiaoOt9f+9tZ46eJM8hogrYAhnq9MlYtCHVUJ4orTmD1kmrf0+GX
gs+6b+Z2NxNJ8eCaC97cYMsCxFCRos2bSXXHAi4e8dzQ3TRpD2G8haddMYQvoN9oZprgWbLwoYaQ
yl0fS6qbNeUh0sNL4Zm/lZpekib95/6YVhaHRxzCdPDT0qiyrJbyfstSJFwMl5vSDsTvBY70voWV
3QaADUw05UNqvygZXK9OM6paNjW56Rrg9NKnphxfa0/Ca/eWXUdtRhOI8EMLexAXw7OFltHGB9zO
JugUPBDtLrMvWlbgQtogh0kNLTeon9tWRFrkWa9I4YUb+N8NO8va2zB2fh10geUKQeR4YWR3YH1l
69wlP+/P6G00Ow8IMVJmk3L6MrocRlGuxi623MJ6HuUHEgW2B9tvm/2QfOlM6/qn+/Zu+33n7TE/
wGnSoEfMWKxgrmtZDBWP4GpBA9mufKqlBzHvL5Up2m3aOVDmwCxGV/mzNb0C/7dr4d+iVwhk4JkB
Qhv+fVh3/UHzUnxwxZbZyEYimoIrv5aJLXzVGvvsNY7/OXvonqtn4XB/AlYmHDQXXD1U4dHjWE64
Arn5XBwPLkYu7CbhR9wqp0oo96E30s4FBG8Tyn2zlzBER+OslU7pmDL19QBNrfc92S9npZE3a0S9
RfBJOXeG8LtHef7+6NZtzT6NpxEbSr621VRtlQZmr7+0pjY+hHX9btYoF1ZlZRwiTUk2JnN2Xlev
wpn8hSYBsPLExbwGrs1VBSK9TaVBxd/tihY9A/3YVd2bqntf9C7esnaTcJl7heeeEEqTwFnFhSv1
i0JtavhsXlrjq27805X+o1bZjVHCy07qSjUdtd2a0NsRYpPYihNKfY11vB5hUnk56RjIMapugoS3
bC7Elseq80g8J6PmaBZNZvfX8PaIzuPkUMwNZtSWln68jzOpaOPGfCkr+KexecoNvT7mviidwHY8
Kq0XPQWx0BzjPPuWk3JwIKwrbC2Y9LfcKpGorC+gkTzX06dkV3abRGI3l7RKqY+7bF53GBCXkBmj
F6wQnh7zJRIauoEhL/PbFJqC9G1jKpSbDYYhKNCJbHFX1nIqUkHqEGP1kQF4ZrxfpuYIWXaHsm/z
TkuMHb4pv8czOUW12cp43FymDHFmaOOBS6cwjAzXC19Xlhp0bYECQJT0B6micZGuP3MjRrxtUMAM
T2nCQ94NTOci3NEsv/CqRLVeDLHSv49+y10jBar11ZCn+mfZpDjpsfetrxMMFaXdemHs2wK+pjgM
Yw+HSRsGRnIKprw7ppXZb4mIrE0D6j3oiyNUQjpw/vsH72z6tZi2s64UDLLTE8JbuR3IY3/cWOcV
Mzo3IH0JgIYpdCymQc/hoahljyZzoykeJ4J/y5aqGFwNmra2Pun5MTZGc6/GvfYiKUClM73wnaZP
271gRsa+aOUE0ed4iyXyxucA7JxZuOfs4szstvBwdTkUsRjFqZvKcvKqhoF09L2kefV8qXaCkF5H
OoNg+zTLkb4smDHuT8zNQftjHuXVWfMS+PFy+gMIstsioA3JSK1d1onhPp68kKRm+ddwSB1vYxI5
ahR/ZXRprld6LMME0jAzuKBM0/+bpAT4XShVp7FORNpngvbH/aHdPpYxOE/u3DYwP1sXL/JYz7Q2
Cf3wote/1OFzj9YzVJyH8L2QUYsLyoMnOIK6xVh2c0MivYzLYpPRjYGHXew0P0BFrozN8JIpanWS
S9k/QPOq7H2BvKZWSubGi+km3ljYW9zIPXJ2Bc92Rmk8lv0nNFJjmkA0crROiqLb/Tm9pezBGlEN
oGd6O2A3WHqtpgmSmkz0pXdQpjtZ+2TX7aD63Zm7ZAejKAzqgnPoKYp+k3+ll1ZytMzpt2DRs5Wr
sIDoY453CGfpykWV/norCRJCmC0N0pdUIymXIRUcddCkqNpPWFd/xoFvbsQhK4tKSGfMnT1zI+Hy
mMitqgplmyQXJXySJqTDp8v7WA8bs7u2Y6/MLJyBVNYqMkdpgmqDf6QrzMj8R8kPj3m8z33PSah+
t4p5KjY30Y0XYkI/jm8RhSBLlgxGLMQXEZF7bXiMErcc4Ny7UIOyUQTQo2J/fyetLeFHi4uN1Atx
o3I4k0s1vghWtUPY1H8WikOF5v19SytrR0YbRXtS+gaP18WkGgKKlHIopxe1IqHehcc0/KKk/csk
17v7llbWj0sGEtKZSIgYa0lSYVaR1UxynF/G3IDlTHOYx3Bw0BeL0gh5JSejm0iLaIrbMDxv+OsD
AYoZnNYf4hHipsX69VUeyr0xQdlTN9/LwRknGwZ2wzrIwb5Jz1JS2pV4lMLkpG/y7t3O77XtxUpa
STMgYyVhe3gLIBRMslPa+s74z8YYb+BKdPzwgJ03qkbFcMmInUV5Y0ZxmV8E6VJr0NnW/nHwniLr
kYwxOVGYEi6a8Ou+1T8P8duZ/V+r88n5EJ+MYzgYWZ7nlw4HF79Xb9rP+DVyu0d1B5+tkx9BVT/l
B/GR1l13fCpeon1ynC7iJ/nTeGwO2vnv/f3VNPzZgx8+KJ1TB01b5xepEXYCvDzaoDppdZZEVF6m
ykHi9Nv9Obh1DtcWFzdaFQyRL05MfFe/+iJufnrO6kMZ7sL+BXFEWi2O9w3eBCVEaWBROERzwh4a
kOs5b9Ii64hY8gvcQE4nCTvflE9ptiETtGaFy4N/uNPIBM5Pgw8TadWlaZX5VFwUzybKEr5v4ndu
s1lzuMl+RaGSdBYQxmsTnj9kPNeD8iJ4sCdRhOh2PWqutqLUyr4p+W/1EIu7fED3NVGG9B/6fVKn
9o3ifH9GV84oFU1ILOj1/vOouv6QbPRCohatuIRqz3ttllp9oJcEMvktwoqVWSU7QP0Yim3q5OZi
7fKCQi1pueKSt6OdicOlAocW0Thyf0DzzC2OJW8nkMLcx6Q8lj0ilprG2tSl5cXMku5QBiKU1u20
pWe+svNpOKUoC28dOcGllTqYyrgKx/JC2fqgef0DVBWv0aMQjt8kwfwxJtOx9DdO223tkyDjo9H5
oz7sy6D3xzY36/IyCvk5jr6UFVmx6iEVOjurBtvQWoDg56FwMkF496vwcn9m1xaQJlu2LDUFMO6L
Y9HJxhCknVRevEY7tEPjdF27b4R8465cNTPnWEiNU7Ra3ljeRE7LKtTyEggUdEtwdkJjHsZC//f+
cG7DY2bzg53F7WQGodaDdygvmnGWy4pm+M9SBrn7U5649OVvwLvmX1tuS3OmmpubU+l3W6yd37Zp
HGhVdRnqrHlV80j/0uax5VA1RAsrl4t9JEVbJHdrbgbQBA+OuVPwlj7KSEi1lmpaXbQoOIkNh7u0
NekXudVY+QQ7F++rdsqOQrLFXbkyuTCDU1YFoETlU1tMrgREwSxgRbpMWo6Io/m5K818N2Txq0ZD
a9iYhmMJVELvL+nt2Z+LAzJGeYeQQ5m31ocDEgNCSBOhri+jUYGYkJLgS63r0et9KyvB3KzRSkCn
kZ0glbvwZFmZikKYqgwuHeNTHYz6g1Za4U4RNB8qHrH+lJf98CUSWvq39VY4xLx/TxsfMd+t1xuK
jyA/hGoeagFUxq7HqsdmEyeSVV+UqpRtdNjJuVXWDwni4fM0gmw0upk/xNNSJ0/afJ/4lUU2Nvrr
Bs45hUR2ktc0tRkgW9ffkdeQ2pM0qS8tmYg94JHmNEVpuXHxr63sRyuLSKMzK4pWIclFuGr7PW8W
SNfGutnfn9TbQzqPhYt3FlyDqGFhxaObuw5T5lRqy0el8SKonPRfkRwcfd/XnEBvNyA+t74OgxBi
YBLENuflevLkMkwVwcKgJo4IqwfSL1nyclrWK2PDq97e8zyIdYqBMsClGY1wbYkMp0ELY9Vc6urf
bviioPKZvlfehk9dmcArK/Nr5MMBzMj8DkqZNxdSd2iZwFBoB+gkw3KYynamxrSFZIg93V+15d4g
HKEoTGmJ+xju+WUGb6zo+LNarbqAm+kRMyyhDE4CdSObcuNLl2YWY5ObIpuG0gTQbtZwQUGGhCh3
/5+HgqlcvxrBf+NYn+l0yf9yjyztLq7dqS+GhFRxdbH0L310bMb3IfpyfwZnX/HRl/wxMc8hkSil
hqVD81Uqw0nt1xcj/i7XKN8DJ0UIfk87C6zfdNeomo1o9Ma6/ZGzXprFcwBWmTkOSHlf75ZySqui
8EbctXqI3PBd/qZ/Dp+7B+8p+204/kNOxki1Dac+J/5DNGy4lOVelWnMwG1RISdZNJd1rq2PSB16
nkdZJUxs7VfWB+fI1HelpO101doInW6Q50tjC29dJIEcpL7UXKyEJNJBhCkAHcFspO2sQ6fLnoR4
fBgGvNNJzQZD3wtyVgdO01ZwhGqG5oVHT7K6uXu9kJOTV9aG6SRxSHecHqIWviu6WpxOsp6A81EK
vU6ccuqm3/f3ydKJMAoAoKwUqEaqIkvWLN6Vvt4kU3dRxi46CpR/jvEYPNKEFJ28scq27riVJZoP
NlctyTwQDIsjFxZ5r6RJ0l/oDJSfw7QR3usxNc562Ad7T+hq3EsxkVgU685R4kLYFYUCj68edQ7P
O9nJJ/kUFQW5RkGQzxHGCL3SzY6bZQKCeZkJGXW67ImycOXXW8kXRnWAuri/RK1n2bqcP2pWVX9L
Jql6SpRIsQfShPtSz8MzTTvSQ4WUyQYw8vYIz+ivubwO/ItbduHfsz5TijyX+0vYq/0DaZ8XASqF
r2pVNPtQGHK3Db13w1depG0pvT+lyOuDPJeQ8Pxk03nVLsHviTwm1NGV4RL5culWiTccNFkZKR8F
k0OMIh5ihZbAVhK6J2tC6VdPu+AEzLvYp37R/4iSKHuJG0V2ol6AnjPRehIYaMMpQ23YcY92ZBKU
+NmiMh7Q1ythberiF+gPe6exVM/mQQTJbO5pji6On/Rwsg6d2PknodPfqrzsHBo+9wLxod2nDXpV
WZZvPDtXrgeqsdD3Qt08x/hLAF7mx1USiOFwCayfbS7v/BEl2OALglsnM5YvgwcaSz4QCL7xhfeP
5coxuTK9uCEoEqNcMyLpm8naixZ7b5UufR2s+KXuHmKBlPt9czfx77zdKb3Pfe9UxOGmv97udQH3
3SAmw0WKIvTL1F0EqS8IWSeRFTsXGkdp8rNQAFvx1cOG7dvL/tr2Yp+rWdcalZENl84Y0SEracyZ
5F2XHFvhR+oZjmx5uzGDv0Ot42MfHgzRdIBMK8kW9PGmQQp2U5wg72BiJxJS1mIWsrSVxlrs4tcR
9o1jWEeZYltWX9hFHzxYaLh/GgY0AWWLyDGScvD/Whyc+07rH+GzChxfq7eaEdY2wp8XFwy5dLss
w0krEqeuHCr2YNTadMaKxCYdfYZj/RsUyEZAtLYSXJtMIO9oCuWL8RujVSt1N3HoI4F6qKdJJ62y
qr/f21BPznkjhTcd/TvXe81UgtQyI3O46Kn22gVIEas0Lf6rWtDRvG/srZXpozCoAjTFh+LP579/
iF5zw28obOnjJWzKUxhodmV+KcezSrPQ2Au2ZE0PWm25GQqIAbVwxjpagZ0bp9r4lQFGz6rkeP+T
lu8D7hMezyRCKKyRLFzO8ThUnlaU4XTxPZUXczvUMPkCiQ5HgoP7pm6Xc8Zwso0ZPAHF8sVuoU6q
ZFM6XRC27e2QB8ney5Vsd9/KSiDE9YiLhI8H8D6JicUcd1om+GElXWK/a/ZJEjbnQlRzuzDV/tiP
gvw6AiaAqNr3D36pGDv69I0djL/mTuum7iglnvEUpVZ/ML1KekqROT0aYm84QdWifRlIrfJqQS68
EYSvxKokb3B3GulnOj+WfB9dkYxmZ0bKZfTTHVkUdR/sWuu32tp6cdCghBudyEYhEWqOcAfpY/Z1
ms9dZRdbCc4V93v9KfNKftim1OoNQUv5FP1Bd7JDsLtUPyI7PJRb4dccXl1f6+iPENsDFIGI9Iay
RbH6uJeUTLlwJdvpvnyQdtHhl/LgPWZO/HZ/Y6zsdGzxCsW9Q7+7bLGY2lz0dQlbDW+OrPiCHGxl
bUGqbuPXP4IqM8yX7Qdg6XrmoG3tgjpKlUsVv+ODD9FY75MeOcxga+pmt3QzdYSYGmLqc6FiYSlU
lNJs9Fy5JN904WTsy+MYHbPqQJ5PeJhypz9pkp1uEWCvnGFys1xMFC1A9CyJNqM+ZJOGk3apNP1h
LEfV0bTY2v/1SuGHZ+3SGTlkLlnYFbkP1SGuzEsjddXOiJvEHqvqaWrCaCNnurIn2Hd/VHagYSK6
vl4uVe4SefBl8xJpQrjTjLDZqa2a7qwcqp37g1qZObpgRZoIoJ+jxW1xmYlK3aRBZJgXoVR15FVk
E63RYUvXbXVAsy+HFhNU39KKIdRKUwyCeUlrpTp3RMYht0gb/dMgs/J6f0Q3tojFZ70YMBCkdii5
XE+eIfhFUoSJdallMX+NPT9XDoKMSLxd0TC4SW96aw4AD3VmBUrleVMs4rKQljyzMAyB90diW0j4
WN53Q+kRJj72bWor8XQZy4NK77helbZfeUf+074TKJX6Gwjqm7Vk/3PuuC/pUiJCW6yl1FtaWHeJ
/zrmUHEgw/U7nvwt4YMVIzChQ5TMq5QeiGWq0CyRmRcsM3h19xu+Y+uXF7teFCyJa59fJuJwtq6x
Gw84Q3M+fPbstz7cHUbT5im9lsHrGP6DJzlrqit8jeH0ruG5S5ACV89a/LkIXjJ/dOTq2ZfFx0F3
KtPaCOTXPoT2B7YLryUQ0YvtKUppXUc449dGjU5BmNDYUzUF7bpGZsfhVuf/ijVyg/yfxykQgWWj
l+BJQgJbRPRadpPNwQTo2O3EACr5/f1Tt2oI+RiicC4QcHPX84vPLeK28qJX0xQep6k/Wen0MzJj
x/A3GRrmKbq6Y+YHCMhukWc3zbHLaF9LE9Wk8Td6DaPgMhTf0ukodm9tcuyGnxqBoqjbkYQUFe0l
E3k8EKyULewKnfvoP11ILvdHvvYe0iXwynN74sz9O3uIj1vLKpBPHtT41euTzwiAurHZ7kexs+XP
eaU4Sn7MKCsTqXWmGMC1PtnJ1pPkNjSaWfRIUInUnCj9SovoElGCJGhQBXvN9UeesC9R/FrGx0A9
58a5lllyAZyLGNv3h77i+3hvkaECrUcu80/d9sPIYeLyTbIq8Suxqh3OSgHF7zbYwkWt+AVuQ652
6iBcvMuxdYEvVhpQyddQMgenzESeeJ0p7O6P5QYCzqVhzJTlUNuiEw30+XoZi8hQPc3sk1dPTtED
P1Qa6fugOWfaUREyyIZGJ+lgzMgHW2rCXWU+dsm/oC13FYAwVXhOvXjjTN3Uvf98Epx3xFFz1lFd
rKoeaIXmNYBgkyB5szzz3OXVL60/aJn1qyw6Z/Q8WxhPo/If0p5NPG64qrWJJ2SciaznkvSy80wQ
+kzv8iB9zQZwwNKAiJLmw8F7f+JXPAf8FDM8DNFDkogLzxFFatZLaZO+pohbKWV4HqfPUxq9Cen/
03jAntDE/n84+9IeSXFm61+ExL58Zcmltm6qq3r7gnp6ptkM2AaM4dffQ7/vfSbTyU3Uj2akGamk
DLyFwxHnnAAAFpm76xUWqF2KwnYxnW2HhtjnIZc7m2jrQCAHCbkNFNMwFuUKK41lssyybFIO5kDU
T+7PTI7QHdfaPc7e1okH+BIcN0wevK4aI9YE8KOR0TadjzqEXCb3UM8n6aZZ+TqaH7X5jel/ftoh
hwcQC4YHNJIqVgzw69I0gMentTAd9OwUWhho1lk33+9viJuMLk45mmvjekQbEsNUNwQNunzu7KpN
bettgJJwpCOhGLwPUCzkr9xkO8PauE2uzCkBXMYrbyFz26a600HdY7ZEPNLhn3KGKD4RAX+w/Fz7
8z0Pm0g4oAaDrrm2YtMVvZEZC2xWxj/LSA6OTSNnScvW2DG0egjlqkSPHBvnChczWkipTi3LGs0m
fZvmZTRUwcGYE/kOulmLF7uOB+f9lfutjXRrDhbRuQZvZ1+p9mStX9nF1HRpRZb8ySrtMsmGWnw0
+1bG+uL3xynXZTzkqCJyatoHxk0z8jQXnUbyWh5sJK+jzkG7NK5Z/QGtqywQ7e0gkhV1z0xKfe0S
UcTm5DphVVTdo970xinIJkje5ej31brDeODwV4cykHNC6VyfeUWrp56VTijAHngnxuJFGSYF+M8J
Tjwv2teaGeTIG3QkFyOKjRob4lwziwektumDifT2h37haMjijePx/pRtLZCFojsav+h4mgerD764
QrmJ2wZ/7NLZbpqjlRntAfG1jBwPKWbZEOMguMffAzLu7fvbxD3Oma2jpIVgdCXLKnujWAKrb2y8
kUbINthGJAzz6C/nqUylc6x5FTN9ve7oAXTn8/1Rb/h83Cggt0D2Es+mm7tW8xefDVWXTr4P+tRn
UdLUW33yzvbfciWXdpQL1HRGs0Mf9i7N2MGq39sPuq2FXvbVXyXDxV/Dnmr4li+5tKfs/wH89hzg
my7l5XdfvE4Qqg8eaoIsH3bP/SncuGqQZgGYcm2asEI2rzdO59U50ERBmzKztM/CL1F58dFzeSLD
P/ctbU4iFGORz4GU9k33uUw0HWkbDMoWT510Ih+FcrcqIK/3EynlL0CN9XtZR3NrdEh9gwGFmA8y
6crCaYFA4Ck0OMgiNug5L4vQ5z9K+20yx9AhVZI3J9+pD34XdVkRTwi4q9A54QUY1tpDPkaIss0y
HoKnWScPrkCvNwfwEv/t/tTcaHGumQakNBD+Yy1QCVQc+VD4QVEFcHg0Xsm6EQCkHY8QaOeJfu6/
9hTVCEAVQxB9P903vbUql5bN6/X3xsUvM6fu0nbwI7q4h57W8YLaj+ZPB5qxRGfFZ9Dgdk7U1g4H
JW1VjkXBAHzXa7M+a4zCqmiX+qBF9KKJivZXGfx0yVsVvN4f4ZZrvDClhp8j7VrOTcytwy2OqwH6
dAaZnn0XQE9rMXkCdQx0EyfNnpLszhjVFIdEfafV+g4+WbafFncMZ+OJMhrL8iup/74/yM1ltOD4
11fb2vzrej5rqx0XV/AuLbIypOxDBwZ4/UH3q8QMypeJPOt8LxWyZdLF2gHBB4Azeldem8RLy6Tu
WNN0gT4+pNPYqXWaJjQsZkekkPNjIJw8RKVeOxZykaehKLoDC9AFY7IWqJO65d/LFIxxz+zh5BuC
nNqMipOJKz4ziia+P0FbVwUkmFAyAUgB96R1/bUi0DMk73BLZTIQIOE1zdkn4AXnnZZDmpHvAZy3
PM/63ILGDwiYoMEq9vyFkkVraCoPZxn9KfN+9ReXv66c2oUQaZUZft3y+4Mxfaqbb8Q5ZxmEeKA3
eRy7H8LPY+qDqZLen8ffhCw1NkODE7SzA/IerbSVd9ZI22DGIaLpsNAkqx8h1vRpsILILv2EmeOn
sf4bcjmufJD8lZExDD4u5HF2SISnMqL96bHQj1qNbnDTAyTRIbn9kFdhg96E979z69GLX0SiGRUE
lBFUtYDClj3YgRLfKXJxLLjEE5yAKIQmYktUcZM8FLiFQmlKdhocZ34xq7k5ltYYxCiEmXsrtq73
zbThaILBtOaVVYiLPTJjrDVKU5vmCTNOPQuz/Nx6D60WLa+WN6Mf4Uv98/4k3FYL130CkoSJ2hvk
RSxln6BWPg+L39JUL40DYO4dJCPyv0lBQz93/uFUNhGT/ve6PdStDDU/f56mKZrogrtY+5pDJM1m
+Ylqv3oLzZR2pVy2XAio4UBA4O0JiTTl8yj6XLm6HGk60ek74sYg0nqIOdh+M5xNCmESq/YB1hKa
nWhj1+/kJX7f/uqaYCVQtYAM16rEfX1GB39sNb9lFDqhCwQ8mWyAPqj8fPwW4PXxNDE3W7klC3pF
YnefhGCQLguE1Z+HqjJpOHs5fdTtPv9C2xEFbmwo8SRNm4KO6tRQ826s+tv9Fd2Mtn9DwuHKQJ5Q
VQ3cSs8ZtXXsI3N+6Bx5dlkWVi2C0ClPmk+W+1hk0cLtCGJSe0dqPdo38wVBZHh9HeLvqhCXAQ27
rpYm5utr/UhCH/9YqNruJQj+jzH+a0e5zIZa1l4VwI7b/PKy58Jf+2q8Evpt4X6Eyn0SuKHh9y/B
Xtx967RxSlZR9FWoBtOr+DZGetZ6DY5LCXAgFHC84u9ml1OwZ0S5GXxJAiBZ4LvNNF+6ULz12XM+
+aHgNK6qU0PerW+e81Qj+gOsK+4QEmo7d/d6NV8vJN5qALgAGQI2ys1CModl9jBPuJxscrAa8Sb0
PQmtjcQS3mXoQoCMHKrfONzXhwuy3rqQvGGpMRdRDRYK6ewQxI5z2TwVOeT2vDli+ucu2xnbbdR1
bXf9+8VLWC/qCWhH2HXdx4U/SONoB8fKi6w9GNfWOiJHt0I6LdBDVcBa01m+1uYtS3snwEumGLNI
cywGdmq+i52+PXkYFC5duEMkYNDc7npQXGojBGs5S1u0VC0H+5miSbu3cutyXFeMnmilPZoZxGSD
9uOOx1kjI3WzQEATkkNQK1zxO9e2WbbMTIKqlQYAr4Lnj2vf0wsXSMAqDMCQlGzu4t6FbG7V9yRp
Zckjf576c9dzaAWjpXZ4/4tuA3pMBtyPjWIF8CRqwiGDt3PmSWep1ZqfgFV9dUWL+fd+ds58bu32
5Mk9z7deROocrPk1GIWqLg7P9Rw4poByxNSxVPRV4hVoyeDS8zylSGqbbI4nBLooi0Q19HXbGY05
s2VnzFubDYSuNWm6Mshs5QOsEewN1IKw2dwRcR5xoYDvInJAm769sd5GyhB1uDC1fsrFAaqGpltq
Ax1KRLd8l7JCqPArn8ivnBoPi8cjbk1PpRtEuj2Hsm4ee2FHeeEhftGPs3OSdA/ztDV2lG0MVKZQ
B7kRSRxrFrDaIyyFkEmoEz1EDVLQdmeGt4YNhdY1l4qe2XghXA+7tgkaNiDzkrqZOPbUDHs9+Ifa
9ATtgOT+Bt7yjciYAby1LqgNiuy1LZvpVinHgKd+piVMp5Eu/JQMPJQNcmWL0N66ToNsM6uf3eJw
3/iG7wcSPNBxfMCYAVbo2jZqAJ0HmUYOlNdb5/6cvZ0IZWMekXEBrcoEDA5X6Pr3i+1DTb2V+jLy
FHxmzQSWYXk2yXO+B9XZ2BRXZhSPWNjjSB0DZvhXK7Y/jm/3Z2nz54FIRw0fiTEUiq9HwfvZGpdx
4SkBJUYnyQyhcLTb+i+MIPRE/3nUe6EyeG2k172SUOBN08XmESvQsAfF5+lPCWYrJQXAkv9YUTYb
G3PfmEdY4bEd/vmhufxttcail2JAxwGsQtWIg0e0SLd+MfOHX/w3m+rfMQRqzJTrJSMT7CzD2c8g
o5TzMKiOtN7zsxtV+HW2gG9DMwH4ejWRrrVjNVWdiaNJUPeHlI0lkM1vwlID+CYMoJsMldv2iOiz
eBfCP97fEZuH58K6su1I2dYTQ7vSFF1xIstCws+FJLEATx+y0PdNrcuuXGkgPOBeB4EHCRz18dNK
u8y6nvTYfK5+sJhGjpopoJENoAWZDAplRlNfu8g3zy6gXMl961vny4IyErAXuE7RIut66wPp1Bkd
KDrpzF/BfDkQUYXL3O1Y2UgCrKRHgJl+NzkCFu7ajGa0/Wi6tE9ZaYCMyMShs8wDumg9OuZ4CHLt
iTYnCBadA3eMq8U6OI52uj/S3y/7m4mG8ib6LYK2jGrW9TeYHsSlDJ/3KdS8v1H/2QHKXtf0ZA5I
iGaPI9IftNViZzJD0+vbkBnsSVusU8Hzg3DejGIvNbI593jgIGSFbBcAXtcfVGSu30koXKcgbi1O
GQrQmYtlJ+Gxjupm1BdGlJnPuxnMTEP0qaYtx9lloT+/WPyHn78aOlRTdhZ6b0hrDHtx6fhFZWoE
aLVUGyjIkmMdzm7amN3eodk6n+vb8H+nTg3DiK5ViMX7dMhCu30L/CUczK/trhtab6/b2QPRFI2q
oNmqxvtCp3Yxggid4pWEXkNmkhdnCDCFvWEns7MzeduD+teYskHLpnMaJ4ex1v0VBN9y/x01ZAup
3PsHYcvhrKVjqGUAJeqq206yDkGDnIeU4X2ktz+F81UAJDfJo16/mflj3X29b/D29K/QQrwzgXxB
2tdXn/OlJRbTQQtXRO0sKqc27h0WMlAOAC0P9FP9VI3s6NRl6AD38qfUZOj4rvCQlXsHLJepEob9
Oc/LukNuiwTvCOgqPoS9MP90TsFRgYw8SG8IJyE7qSxdPsyOvrguEhbjqzzn59E9eNnR0B4tIuJi
D7N5c8oUa0okQWptrGfdoWDspEY2RpNdhszcgxLfFsNWM3iBrGwBrJ562XttkFVZ4NOUacjDeJPL
IuKxB5nrWog3mP1xsirQB/DQPDV+2x1NzdQSn4zWgc/DI25LFiLFM8XFWvu+v6U2ZwDYrvXVD3Sc
GrEFkOesC5HRtIjs+m++vLl7OnA3J38d/IUFZY5nUqHnWgULfYn3JG0PFvwlcUJ0fX228p3h3Gba
rq2p8dvInJyPPawRCkIoxLTtaojQGiyqO/9Z70TIkV0cqiKEd2Cecbo/mzdPEcW6chFpw7SQYfFo
6mgZxCndJYtKj+4V79czcOVLYQVAKpRi4HocyFwpdwOCHF9kGKPfHBd6qpyT0MBjPDcoxHk753HT
lgF6HzITBkTYlHtIXyq3KyoNmUtvRpNgFsns2RdPva6fWFe9AT6/92zdXEIEFmgA5SLQuSGBW3Su
xkDWLHUgowHi+d8e/8QmI6E1+n/G3DOSfp6GteaWQLwivb+Cty/ZdXLRZgj3FJRvAcO4ntx2hrBY
w7GEhY2eJt0v8Avizh7eCqdLZaU9C89+gO7Oq7vsyXve3Fq/La+cInCGkcpUIsil6xrDqXOWDkw/
DpDN0n7wPjhCkO58f4xbZx6gGgMdttDKDZKv10OsCg41Io7Ui07Q0TxnvhUVPgdMAtXEnfN4eyBw
mkE8gdLd2qxErYeIcRa23xksJQtZIukxF3HMsNcLec+Kskm7VnPEULoslWacaSFj8f0J29iSSIj+
liDEoxN1SuXEaYS4uFE9lhZv/ViFnfTDiRwh/T4XVuRmB8kOfvNCtM/37d50G0SVC+0vEeWvqmDQ
6lB8pxxsrzL6Eq8nbgIrUyDQdiRCtFKn2hFiLyaq0W4F2n89xRPkS8C1RTckkBAQjwjyDuAuJBlz
Tl8tu5AJb/W3BfLUpxldUqNJn5pDo7EDy3TEYbb+2tl58VzPngWRJTJBKcYWh5L7kOr0NL6zMdYv
v/Zh68hwwFFwhaaayhlaFiZ8ixRI2lg8qXiRgEhy6CBF/hEZxxGdrUNzFMn96dzaJiiVBy6kVlFE
Vd8tDqD+td9QpEDQyTASOnQChkVnO++EG93TddGgrw6eDZAgeCOtn3ERumst7yA51PHUdB7zgnyR
cx8BJ72K1iORdBxoFbtaAKGzKdbRqTnPl5diAVUQTaP88qflNlhFUMG6iCLzW5MPdIJGAErMlH29
Px+3Dmf9UJA80QsCcbl6V9ZWQ1F0b3ja1J8W+Zi/Z2CnGTs0+NvrH0YQnawasJC5VKnhABLIJfCR
nTOzj2xYnqpSRGNhPyD7HAfFjubBrWeDsVWfD6I2houWGtdT32YBFFlqjlSdB8hRzU56lSHM2uv8
sGkGJUOQkNdCkFooKQYcHbPXeTpAgCheOr9E8cfST1A92BNd3pw+vGlRZwcKEsm76xFxCxJO0jZ4
2psPZaBDMOtUgE9F8i/5sDN5W0cS1R/oeYDCjaKM4uTKkrG8gk5WOpba383aYQGv6CnUOUAXBrLm
Ov2isz2Y56ZRFIJAxQGmGbyp6/F1S5eDfID8kDceswxqsqIMIbvWRRbimcY71uPf9zf9LW8XxxN3
3v+36KpvKH3RO1NrXWzIo3EmWvzFiuzDfKhjEWZxF8kIMv4JP1qf/CjbcUBbi3lpWtme2eQOtFk0
LKaWaZ+cgP0ojCGmnDWh10wtpC8sf6fYtWkSDSaQMYIrQth4Pb/cY3lbrbkaVp/thMC5DgbYEse8
2SX8rT+lunSof0JsGaI062a9NoVOKAZKiEiQzPJ7icA7quyDWbux4ZwL3zkw/TXgex1tbjTrV2eL
jgir6ij8C4KNa6M075H9LIs+dYy4+87eu/f5vfqQnbXIS6Bt+9XUYm9Pt3LrHgGsES9hBOHolqLY
9AtzsIyO9SkQGADeDLHxpzKqv0cFlwntGKTRQV26HlXD8661DdkjCH2t2u+yPxGwFoIiAR86KfI2
sou9hNNtoI+JhCIYSkVIoJmqko+v1ZU9cws5tNx58L5W3Xg0XgnUliER8xnPx537f8/c+veLS7LP
yehlmd2nej+HGXq6CAYRpLr9wa1nw3ykyGncP/ebBlFmRSkQ9Ikb9BTJO08bqdGjQuUsh9yv0Xsb
Lc2Pdds2p2CSQ9INqJFl6Nm341e3bgvEbmvSBnVWPLSvh+pzq4LmoIuZ7cc1VCz6Q+5VTdzlA4nv
D3JrZ650qFV8A2Vd9bUmCiZnnpVDSuaOJcNktqGX49a4b2Urbri0sn7FxdpZxmLUelANqUuysKyc
xC5e8/zdZnxnzTYN4ZJdcV4QiFUrb+4gnGDIxiHlOotMrYgt8V4aX4Zgz9DGvKG5bLBSuYBSB8Ds
ekQlDXg9eIVIzaZaEr0e2xcvy+sdIMfGRkCQhZc7WniuOGHFQQqSTUUu0LABfv4deKB0KdAX0ymO
95dnwwwSdCs9DbI8YJUrr6GGtAG3qDekomxDlNhDzJpliJ212bhYgM4F3xTt0bAZVHKn0O1sDspm
TAsXrdy1sa0iOvW/BICPhwb0wCc6uf2O09gcGZJoiN7WVJXKYK+rxjSYVsBm+ddQfLCaF63ceXJt
bDlcIqjzQvARmh7+OuyLvQ1R2V76AL+lvY6iGJkcM9YokJ0jWg7GPeBpO9O4sfMsAD7wEEdlFuKz
yp4AlCiYzcIZ07YP2GEe3AX6RRBIvb8lthYLZwjCxKidooatbAknW7zMracRGSPIb2X8qVucyHo1
GD34pH29b2zrtQz6Flzab6QmeFzXc9hToRd56Uxp0BjypRgaJw40bqbgSTonDS/NqGABNDuZZh6I
XpoPwnTFgdfQyLr/JVvDRn0K3GMEP6sC0vWHMLtCzdurptQY3PZoa0Csc0PG7tC+mW79Ycb23tmh
Gxl6wO2Ql4MAFNhekLu9Nhn0tO8DWxOpu5S4O4FWjblRloeA1gPqnrR7GYdWjxFbaC+4b+hjkwdI
Juigc+iettfnfCO6vvoa5erRkOaRYnJFKgedxlaXDYlwAy2ChFIby9oqH0ZqgWE39uODIfI9lNHG
nQuEEYIJ4JZXKU7FfMCGsmuaZkpbXLQe9797/fPQuNEy/FrYcioyfa+B/OaALywqjhwUyQDtr2GR
FGhSJb6x9zrjp5XjBMk972kuvtzfYRvuAilY8KKRr0PVV71wO3AB2sztZLpAaLdNp0CG2YyszF6r
9Q3PZyN7BsIx6PS3bDjLE46DjhEyrSBcPqI3HSp0D63x9f5oNqygrGuDVeSAEAQVzuvN6wODx4k5
zSl3vCdLAws4t0miDf2eYsyG18Nti8a3wFOCqqumOvVpyBfoti1pJVztAR0w+phRk+0EXrdWVtBD
gN2HWxf/Vc4ic6eZQQZWpFrZAazJQ3sPWnY7YbAAbC0eryCNIJdxPWGsyLU8z7Dd+pklAQNnwfOq
CJ1999zK+jK8fluthhADAWKA2E5XDNUIS4UhhynV52fNKp5YB8nEpXpdi35mSJdvbfFPNv0cpz0B
7dsNjorV+g7x0REMF6Ly1rFLYtoZ6WUq0bU+EUBAjbFh7VyCW9O48nxcJKWxYI5yaq1cFAYIrzLl
M0Pv7AH04i4a/F/3d/fGdgAoHwUTNFuCsrLaVKoXGjqFo2l5qucfKK3CcfnrvoFbd4etAA4Jfh3N
Y/DMuN4NhhAVd9tcT7nXTQmtdBs5FFd+BNIvbpu1LSFadCVycpqdG3fLsI+sJl5vQODh4rk27PWO
Qeql1AH790M+H1yJNmVaJPWoFMApkD1V7I31Qi0YKwWmKjKdKjer9LN6skWxpEyOoT6d3FqEcj7e
n831dCpbHjwj5AzhKFYWmHJ6a6So4BOaJe3mU9P/VVh2VKNjNl5QTrdjamOTr52hEPZBFR1S4Upe
ZqatnKyAL2Bt+AdJxOsyufGENn6etpzvj2pjE9poUYn0MyYQKtVKSIJ8MPdLXeipaEgQeaNexJyz
vdbIGwuEyhkIzDizeNSr2fXMI2iZEkg9zZspakm65Czy9rSr1u2sLBDQ8NDixZ6HFJfaU7ouuTZk
mqWnrEnm5YNW+xGaNKGn+NGyoK/aZImp/7g/exsLBbk9KMtDmguqPepCARee1bWj6ekoHTRK6hso
/VbTEtYuOw91oO8s1sYWRHkVqmZQ6EKnElVKIjOYbTOXGWnzwtGbjHneITMefWCbZLunwbFlCzI5
pgMXiFyBCpDpRjOgfeYaKTLxZSnjXpZRWRcfqPk4fbo/i7eKLpDigAwB2gTYAcqsqiqcNRtjxUlv
plSzj5l8LrQcqnc8dCFXSfW/5j6Euj2kW4yD3XbPRGSJXrTJMtHzWBgvNBcHPQu+3P+oDR92+U2q
sOXogNbaSWqmNS2TpYxldtDch8E+Nv77aA97F+ptsnJNryG7hqQhVldlT8rCX1BwrfVUc08kb8LM
eis5iaFI5jUvtfaO8is4lIf7Y9w4/Lge0O5r7al627G67Lg9DV5rpEMzF+HkCQkya2bteLONnXRl
ZT1EF09Yr7GFt/SVka7j6hywuIwB7WCWKDfn0Kp2tNW2rCGhjnk08fIBO+/aWoOUV1EzYaS9AZl4
GpnZMwi7coibfmeHbBz+9V1lrc+qVW5ldXoX4zKdmupZbhtpyb3EqUSNTgKVgP454Kwt2Utnb+xH
pE5MeJtgBX6rpSTmTO3kzJmRBlMfZ27+AiWNynkzxHdDQ/e5Kb2/NTYejogfwS+COB+qoYi4rkc3
ca8mLQGewURCjYm3pftltUPUGvPZcRLZaZA3hYx0/RTUwZPI9rTvN8oia/yKRC4uW0TM6pVReQNx
/Zzh/DV/z1X+ZYbgIdqanLXBfaCeFc6AJNXcOiJyOlSG/qOXc5S74sy6FCJ/7+WheKKv4ILfn5Zb
vifcLuZk1blClx+s//W0jASNm5iH5EE38NgisGl/5H5qTAfif6uqIkHq30ehqv5nDMIcNAoOyDZ5
F9Ca7vV/IH3+VIFvlgV7H7aBE1k/DIBfwAwDSCcp60WAOcgBH8N84fEyo+9Slc9xVdLQ88YkH/1w
tiG9QuZjv9vzbMONeAhVkOdF+RxwESVcMdhE7MGfzHQc0ZpWaIIBpa7tVTm2jhvIWZBrggzLSii9
nvlpcowWUCYztdlnOVWx0y9IZViHrN3TMdtwIevvA6IOnNitL+6r0ip8qzHTdrHiuslj4FAgwpOH
JWRxqJ/c31Lb1hAl+yZCZjx2r8fV5NKCEgkWrql878AcPGty0GIPEjKcoUTK4pc2Fe2fRxLo8wqJ
LRSqfqPwr42WrlsXnjebgDt8dlovBlQ6GbXnaRiPbruX9dnAG+J2wZMU4fP63lFFQmxejAN6y5up
oS1JhwaPI9Rd3NxKFn2OIXEQZS49ueVLXv4IaPUwTn9T4zRZEAeZp50DvLWLkBiBaADe3yCiKrMt
3clgi7mYqT+fg/7LJN4q79O81xdi04qNlAXEguG+VC9hiDnw5ACpaL0iHw0hny3edEfHH/7KAncP
RnKLf4dPWllOEMNDXeKGvjW7VdPV8Fhp0yPzzY9BfQA6/OD09YPU+095+dqKnzRIhtEOl0BPTDLE
pPHw/17ssT3W5sbYcUKhyQwSM1IDauO5pZ1kW7XETrvmGMgJ8j1N6Mg3KEzdPze3RBIguC4NKa44
zxyrJbKGIftRm4BQyet4HtF0PZBPVlt/mv1XKI5w49yaaDO1kM9Nr/2p/u8KIkMO28a9jNeN+vCs
PLFQQA7tdGmzPCmHTpyyiutRZ4NacH+4G0720pQKjkHD71JnlbTTptOfNEneaugb3jextXIrTwVI
PEA58e5UnAJk5GlT2naqt4Pz2pso8TZTp50luqkf7P0qwJY9LCEySXgVgmuq2GvRCc2ZcHpSMbcJ
d4bY9d6pY8f5sFPo2pq7S0Prh1xEasao1xX8AeaOQbulLcPJT+9P3fqpytsTyXnIBiA5hWOoskf9
kRMhzd5JUQxiaBPuAUK9A1zaOuZXNpTpQvMm6ukNd2BAJjONiv4caPWjkfWHWT9TE7jihb4EJB7l
x8ARDyP/QMf3ST9wEGDuD3dr5S6Hq0yovop4N0BP4IYkSWf20TqpJZqlBHu3/ubE4pJCII8eA8DJ
XS/d7PQz3oyYWEKg0tVCoundrHbyspueBLELUnCokUCnQjESuIxBDMBz0qwZCAlro0ecSR2kNj0u
YpCs5XnyfQEPYw5Pg06sswEQrJWBo9KNHn3y7WKPd7A5w7idQZWFWO9N7w4naK2uFZmTyvHYjo+i
f3Led3ftnhHlMoSwXDYzqBGmnYkuVstjVnwkWRX9d4t4MRglH1iOANrpInBSXtOwqb7bEDQU2k5I
s7lTLowomSyk05qyRjcKaFocTYnuGK9owHN/22/5EdRh/7Mo698v/Eg35m1ecIwDc9XbPyd/D2u+
tSBYcTQbg2wy6MvKlZYFwNnoAXfTIvjJjQWY0G+LNeLp+uv+QDbsoJry28dD1/JG4ySDlpUo7RZ2
CihL9Wg2lKA9I0+6umTP4JLtjWsrw7OmTFGQAvcTcD5lB3i0H3ill2466d/MHr1vvBdvemz79oUU
eeRCq7ae3Y+le6zcsHG8kz+cxbtdQ84oafc0mDcHjyTTGqKgOa6aJxztbqlaSLKlGZ5wTfeq8Sz2
+Esw75E/NrYLmuv+a0g5XiMffQqUB7aLm4cov0LZ+s/jD2wUZG4AJEK6Xa2j16ji60u2rqMpQ1oh
tw7gWfb6X2yWCyPKrndWUGmRMzfl5tPsPXnNI7RUpj+mm0PrF8AapG1RGgcsRbECAePBz+jorscX
tfoQ5xfNOHburQ0oAKysTxEdZRf3Rs9S0KFwZiQ8Ukaq+WlysncN8mKxYEB8eaTVIScfQAUQTyZ6
NoTvH+ulhhY4gFn14f6sbrgrPC5NYFZw36xo02tfYgGyO3eCeKkRvHsO+mq7B7ZbLds0snangw4N
UHtqhDWXk5yYN3jIu58hAGWZj1n/8f44tk4T+AD/MaGOY8xpbXQwEVhIsxXGj5F+HQmoKcYOjn3P
0PqOvnC+hVFIcF2Yl1r8W1348SLe8zEV414teM+OGgxomav74wg7/XmZnE9NPr/QsvxH6DtR6d7i
KM7eaX0ieNZ52PHgusqwL3z0efl1f3l2jKjPhnKaSGZ01EsrHfVm8JFF+dBk8X0j65RcR79IgKIK
jFcQ6jjYztdL441D5pI5QG4S7U8T+D0zcuvZSni3BFEJUkVR5sWp8Ie9pOjt6FY5EaBToZiF+F1N
Ei7WQMaga60UzXejovrgofiMvsZ/PjpwWw2gGGEJL9rr0VmVtLzM5lbqTz88gOQmlCPKpzo7D1Mi
uj0w4206CO9F3JBQDECTFwSj19b0njPhmdJKUUAFG7MqE3MkfWKXXkzRmG0ZxE5Qc7vfYRD+Fv+u
D2pVRDOQkqNmZVjpJJNqTDn4Hi15yIO9htu3t+FqBxUlQBOQwFM18q0cgrsdioMpBwoqwqsZ2ma5
sYff3x7Nv1aUQ0XLyQGjw7QgHCRCpz+utQaZQxtr3nFHW1sPpWAU7iH8h0ywcrmTvmFVBbGz1Nb0
qIF4bNk5YebuWNkezr9WlLgpl4w5zYDhoIJ2mOoXbqE9jcFD5u68gfaGo2xyrUCao4PIQ4rdF47t
a8E++973+wdpawe4axMK5Etw46nKesu8lM5g4SD1yNo8Vk0pPqyiQDultC1nhOQFJEiRWUCIoCxM
F4wTMZfBTsfgk59/cECyfQ2gnERN8SnXLBaWppQ7b4+tQwsVyPWlBl+kq/ghi9GxEujqkkIIN/H5
PxDTWxpISos5Rr/rw/1p3NoTl8YUD+FnsicV1bAnzGdafrPpueBR5uxsiN9Imkunjrc2KrJwd8A7
oAijIgMIOn93csiWd+fDMoZZlvhoCxaST+RJnJavGjv2n/0z2BSPjR+5z/1zZR+ljD0cghziLQ8D
5Cxp8rk4NBCAT8fT/TlQF/n3xwGptVJIPFRi1r9fBAN5J3WPlEJ/z5jLo0kAsdAZtRtSWmihKTMa
1suoh6XUWHLf8o2m5Woa9wDQDOBAoj6lHMlgYTX6YEz6e1GFZrr4rxKCNT/mv7wHXh8D41BCsO2X
RKEgstAe+aV8K8odj62e1d9fAAQjCi5QfwJf8Xrwtsl4XZee/k4cMiEOaubQZIYX0UwUOxv7hs+y
2kKMisIOUOKIVpWwXHfYWMi+09/jLvzOwu9fx+R7/5WGD/R4f15vuKWqpXXUF0vajxBhsPRGf29C
ETthHXbh+n9jAtTfyT0GITikEQut+FCK8KENPzrHsQzHtzn+df9LNlf4cszK/JbEQ3cCB1/ytfv9
Ec9GeD5+DJeoj58eqqjd7Xm1XkrqUbs0qJxoOuRsaK3/Z3CIvTAWIoxZtI5PJHkURWDT7r2EtjbR
pU3lBFV9blo5ehq+Pz4f/voreDk+5HGkh59OO1HuTXJNXVflRv4f0q6ruXGkSf4iRMCb1244OpEU
BbkXhMwMvPf49ZfQ3XdLQggibm/nZWIVo0K76uqqrMygU5pmoiZxdq2pj7vcFDc00duDfl5Ztvn1
MhkCZANkvFPvqDSXPZHCJFdbYFmcDPEZffdLo3wZH6OMyC6hA/Eb/Tv8c9/mkhuamJrhBoABQrnn
ds/GoQsiq6pnHVNiKPfIjHR75tcYs9aMzFZK5lucwhhG4o1G+j2oMFuwuxBNvz+WXzmaaf6uBzNb
qBjifz3PwacWopm9xG/iRn1GU4h/BKWLYsS7LCNKQEHpX6uGrxDx32wUGfqaIGCc+gPnr4guQ5tI
MnScoycEmdVIJIVIhthUXx8cGq3lG5Z2C3hZFcBE0OyAwuvt0iHlq6roKB8cJuNApLnjEta8P6G/
tBGmCb02MfNohQJF4JERBme8uBF5jj7eTY6Ym3LXkvERoFKiHcB4lpIHw7YBAiXfK/anm2juVq7t
z/xYFjHgDkAXnQO+odJIiP7+FBiZpeqBFXVbGZbhXGwGvsU1pO813Yu1CZ6dDZbruyRWpcHJ4/5B
lTO7Yao1HZtpBPdGODsaIJGUeSBVBof3TL+qDZbdqHlhVm7xdH8uFw399IsDZArs3exsSKUviaMQ
jg7nOyFUtOu/2WiKa7wRP2zh8/GgkgumoalhXJjHkUEc9EmmuoPzLBDcA9zrQF/LV/31yJGnniSU
88hj9xZQw8gJ9cmwuzjVia657KWr4forZisHKtAkLENmcCbWEenAyLtujeZnaT6vTcwWLg64pEhS
LBxkbUgEomKhG0jZ7Ed+TVjxV8pvOoUTAzoPYnh54pa9Peh1gIdNnwajE26k18TmduCJCj+TTZKT
GGJ4n/c3ymLYfGVuzv4pFZ3qRxEmr21IQ3eH3td73Uz1TUYthe6NTjecN/f48oWAzTA+LmdwHq5s
1l9YoNmQ52/TLgm8RBz90eGHQ6G0xM/PrAohhpF0DYdX8QfS6ky09sD/BfOAWVng8LjHHQz1sTnl
YCizQePXzOg028p47U09G6yYMUBgTi9625E18sGfUHt2XG4MzjbqOIBdQQWxmtMXEskB0Kk7mrUZ
SEj0/rMBZ5wa0zIF+1/75XlAij0w3JGZpBN0T7Y60SoDQ2uQetNAr7vyCp1M//q0KfWPNi/A54SZ
75fBAVMzSY1P48i7Ch7CjypaSf4vmkAKYpp1BWWEmYmydkOtbJspYAZ9x2hrTv8cO/e381JULsPd
/a+R2R0SAZlUyzyMQGte52lGkT60sJVlqpujme/TjbQ3OxlYTl3AtW3VuLUv/pbdpYfAXHv1/QIl
/uwwNHiilgSYLHpwb8+ywOUt7yk563iK+BU2yI1Vm7KLDCb+K7pPcmeGzJ8mMBWuI6mk35+KpUAW
dQNoJOAeADRs3mGqZGkfCmPBOl3PkL55DQjbsBQaplG8bXqotsYd8VPOzCBpxOTPcbiSaV8K0JA7
myg9ATkH4m623Zt4BBubj7Vww0sjv+b5WbaaZ9Wjvm+KT+JF6KHsULEg8LcqUPBBabI5omtq5eUw
+cv5zgZ7w6SGh7fnL7IRLFEuB7HMOpBQEthT8VxqerCpfF0s9fL/mmWbFhxHCGQKyLxC8GZ2Tyhq
NYpd7HEOp6IYiHMkiKSpViLPhcvoxsjshhiKgu/DFka0yurl57Ak4H1P2teV/TOHeM/GMm9ditqi
4kWGwf4ZFKpob3X7nIQ73z+r0iHujbbLCLe5b3PhJserHQ0eAmqDyODNRpb1CmSFR59zBN7QHlpv
5deLizP3z++fD6kG0Lpv2Ix3kN0Fj27FisEZGPecNz1WjlMoZ49QIwIcbPzgujIBlzwyTsRrQeqv
hwjOeyJqLUgHRS8INLMb8tgIJbePSafhxWMwnD/u2nSMQPYSQwSPDGCfAi1K3SCShCgS1C1ZtUgF
krs1lFSSjom+IcXXvPso4gN5Vo64F/CUB6s59GJbgaZjrfEUytH4jUHVcanFSW1XU6COkNsaGbxA
aJon0pFtq6Q2EiEWnzMuVUV9QEdGhdI0MF5WPoxo9pBHKYZ4eMG8ll3Z9+b9lVu6w6+XTpi5uqrN
Ei1Be4Oj18D5EMVOLGQU25ECqZ9a940tvVRujE0viavcC9sJQ8G0IeeUe043K9rq8WY0A1v9Y/K0
Po6PPKkfhr1qsrq/a55CEq9kG3/hqn8Ox9VOmuWfG3Ddy1Ix7VT2pDIGAw766igJ+yI28vHksUaf
2yrEWePSZItXNL/qrZzqonsefDOqWyNVT1q8RkY7eZdfru7qo6YnztW0+BC4LDIZjgEFGPgfdqSx
+8KTwr4//UsX+dUpnccKQwWhpyGHGW8gobBXfKPVLAFP/KRaObC/tKX+e5pVEOIjNQ6urdk0a5Aw
g0YTFloiUksDpNN2wXO7aawEfjUkxZ7dizZ4Bu14G567z5zGxZTqW80+Tbv398z+8x2zmY1yP81Y
N+GcpNXrUw3Jtp26T0diULV8uT+7i2HpBKbBDgfPBTo2bleR9eO+GbKUc9jBkC0vtjlIl3K6dvZe
t+5XdcxHmlxWlnQxUrk2OgvO3LFIhkHOOMffIDgD05o8TTFg+ZWuHlunzE0Iyt8f6KIzRqsEalFT
h5g2/fxqt/KeD1nsOueQbuC3Gfh2K4P/v7LW/OyfKxuzEMTz8irJOdhgBMqe5dRgUyfTM3QXDCvR
7eLVNdVxoEsBTjhpuk2vRoM1S6UKPBWOGltu/CnJOzZbKa5Nt9+vTaiiootmS/T6ziesziAC3YNP
yckyAy3syOeH3j6XCXuC6lMgrZy9NWuzqRt8r4mFDNZK1+oVwh/d6f0Z1fSy1m256E+uxjW5taup
Y8c68vgWltRYrxEJ+6ciNNr2E/ig+ztuyT+i03JihAKbMDrnbw3x5eD5NaInJ/gbecSU64Bw4VvG
Qnhd/jf34bWt2aAypCS6tCl5ZzyyiCm0gDDcl9ApVIOy6LHc5mvP2aUNeG1wWs+rWZSbQFIGDQYj
sYX+ly1Ir/Gf+/O3tCWuTMxzBerItRkI9XinoWJijPv3dpc+q5zurxReF73RtaFZMJF3fTuAiJh3
pGLcMJ4K1dVnlwc4/mPEmhXeQy9emkvhN6QP5JV9vxjJXBufBRdqn4FkKEt5x9e2owv5HgAOsUFI
ek5pkK+c6dWhzm44V+srsIBjqBU0D2qaxRsvPzHVNt8H2ePI9jSuzaCxq7WmocVrBulreWKXBNLh
J8a62i9iJRYJjyZWJ4HADGP2gq4q4Kuwy/zYP0E5PN30tWeouQ72Htkc1xpblip1aPMHdg6VbzCi
zxvA+CpjXJxR1mlrWtaXNKeDDnlqQ8i2XGix8r4SN72oayctWHk/LaUtb0zPjgrDD2Vd493qSF9m
ZEvmuMHxLPcMGfXYNBnqolcZVNvU3Shn0c58Em/5Hc8SHn8Yi7HE/QgOTmQP7h+vpQvxnxkBAu72
BIdSlXTICrIOErYEea+zspISWDq/E/hSVACdmeqxtwY8psh7tys5B73Kg5VD3jgHBI56Ty5ZYxJd
zD5AGwyNPkjGoDNy5v+GTKpjT+wRi+rcp6s/1HSL1P3ZpWvyeUuDwuWBsgg4gyAaOTtAIGyLI6/j
OAcl/y5CQ4uW6WhtMLo2mqgBSFCf4nyVp2iaqvldjLYJMFwB+wSo1Sx4yV2FbYdcxRvcTqAKAzSu
UZ2kZ5ckJyO67LLdWmy/lBeGMB94TBExaUi1zyy2IAUYh0jjnIjsyv2hs2KFFCb1dPHx/jZc9Ayo
w0iQhJqAXfNEHfSHIt8vXM4JhveO+cMom877lqtNauRWGVIeVEusUZY0eAu7XcGtXNKL63llfTZO
RqwGzc0m6/KuySzxo/BeInVTAhqjGe6atOTSC0OZOmMRuuEtD0rv2zPRBxV+NAS8MwA7S3n0qWik
GF+F1ICgAakipIuM8pBGdvJVFcYFfD4Z8mZZbksbDjwG3t/UQ4V9fLu/BgvbC1gJ9OJNop4gOJtd
gNUIhcFM5QZnyiKMBfivIJx738TSCb2xMbvnmiFpZR790Q4oxcyOSUyREfdy5XSN3ZeH0Dv0jO5D
XzPPOjMrjlz5//6C2dFNy4FvxggFx2wwgqq1StA4x5Vo9IjOIFlRu96uLQQC2i1Sdb0pasmmqFbA
KYszzfFISKOSi7fIbLuBbaDqm54dnEFo33sQhDNhuLKYvxit8QoBHvMfG7O4U1UAaC1GzPRgDVa4
9zf+pjLejx7BHwt4v0fkmDbiUSZv2wtU6PX7C71UdoB5iOWhavxzrm+3eNhIXB/3qGy+Ht4/PZJR
hiZWbUfUQkXVwb1LOlLZvnVe03Sf5m7mJK8Nz7mrhxoFcghqDU4zWpX8oDQfXfoayysvrzUrs7Oi
ggO5a0vsIigiQoexaE5VotpjiJwb2zDmv5pMbQKFohQP/p7bycz9/0xmQ2v9cDimZmWBcIM8Eszm
m0qaTWFezt9r/fJL2xQPP8BBNFzfEJO4NRv2rDRA5BIFXXkbeY+8vNby8uPo5ot1ZWEe3HNCj05Q
ERYS0g1UPchWCwzV8QmbMybhs3bQDj2tyVdCe+zbgKQ6b/Qbnz6huvLnhTDb2pIoR5Fkp4xAurU0
/k/u9973zZaZiWvJSwN8H1BOyC8i6xeboZlZ2cE9uZuEWsaDExqRWVqJCXk+ktKOMGZKEXTc3wJL
NzFej/+7FnNam0TtNNSbx9EB0EukaCN4hyjvYXwYwn+z2a4tzRykrJRcVWj9tCZTUgaTjiGrGx9c
20BDvHkoVV4QJaIzyYrp/VH+BIP35nvakVfvgwjeJNHkH9vvT5BMIAXwbf4GVNv4Gxa9J6evxsyN
ltT2n/0L5OHIBaleCmlHvdqtwjMWryvUcYDY58FnC/T37feIYiUIrj8OmIvyKYvs7KzqXfkgCpeE
4/TATMEZEQ1U2dyfh6XnIOj8/rE7vbuv5iGVpUatY9jlrQQIh+qPqxGamPaKl161M7m5Kztt0Amd
B9lxxHe1yW519NhQpyPfK8NZ8pZgJwHHI8qReHfNhtO6QsCD2Y+FGenreHwqrA00VEN9fM5S3AO2
+7Dy2lo8LtcWZwMbPZR7uA4Wi/yUSjVQUrSLkU7cSHq79w+a9IAezpVRLtSuwMGCJDVqn1O39uzG
ZVhRhjQ7MGiHVkfq7z2ILA+SfqSJ6BofxuLCXduavXQC5IVVPhrwbGvI4bVTQYKvjAfdkNaIE35q
KPMjOTG6gcsFISGildstovqDqxUdB3Arq9LGKpQ9+DJP3DbZWOQRLXvErEz6Nz2oHomt8054ehYf
njU9q+AK11Z1Om6/vwV5SGhfgG1nfreH1TimnIhRH8JX76xQbktrC6RM5C8O/8qm/eGqu2ds5vs7
BdTPXjkt5240P9/N98bqLHVrYus+Pmq0JfHu9PTHeDE+CvpSWr0TUzs2NN27rL83fzH9TNEcErAs
urvBAQDOodtV6Ho1ijUGtYC6FdPdECV6qcWQJRtH2agAad5CSdLXtbHPjizj4bJyB2UXpXL2HMgp
u5FQmrNCdlQe2iyI8c/yzhJGUTlW+A8NpJ624sEW479JURZvY8iT47NvP5gZAz8fIcaMvILuWgpL
xI66rB7aOu5GbXPOPv8yur2TNg1R6RroZTpp86UD1T+IAaf49xfKtUhz1e8yZOCr0Ri5T4F7GhjT
J+hWXznza4amDXvlP9UQrNkukv1OqzjvYpODu/GcY0JzbsXQYjh/PaTZfIaykGFISKMoKdFfd4hH
GlSAjfINDXGSgZyKBDj4Sd1B0p4h3/bzim9bOnlTN/RUM4HU/Hw5k7LVvDiB+bz0oIN3kIQ/YhiR
JgioyPx1ITXEMlRsC1QcSZVvOc+IxPHp/kcs7inkB9AQirI1UIszp16nuRurUc05qWdFu5FoHy+V
adUeOVmG4b09bLdn5Q1eB7Kx9y1zCxeYNp09FLDBn449NVvnhBGUsVQn1FZEDki7dMY4YL5LJJjO
wqkhK+He0nJrSLog7TJN+i/a+T5SYxEqP5yzE3xIV5GX8m8KcH1OHghKISnV9GKXUmHzbNv3hzqN
ZHZ0Jmp4PDRUwADRzXA70qKH/xFKnnXSztTS98L7qrs91M4bAJuFUG/5tfrItHHvGZwdIYlPJbVH
os0Jv7jsoHClLqvMyvotHFM8tNHoDblEUYZDuh1UwrOMnBWwkbSHoTVGGox6Wq9xj6xZmW1PUc6q
3A9gZayotz0G58hmDYFwX7wGYkZdtnEn2kn3zObGynZZymtPmQSk6EDKhfbw2V0VyD6UXFp4WxUc
I5560bh9lhhJZABfUvSNXkKNsv+jQMiNoXHlZJ/3N80C6grOgfvhApui1jmncpCLXNKONe+IB/6s
fE1QjMiwOOWBfQWxoA0UQmW4xni6b3YBEHFrdrauo+gzqZrBLKSq5MHT+RTYuoNmqp1dtkRFJ2+u
mJqOT0j8D+mRRZ5D0sV9+6xFelGuRCe/fQQ+hp+4UcDRiZTH7OS0XldFeMvyCP82AfF3a0Wb6d/f
HpTb3z87KEihC13cjBgs6JtkZSMGPkVqkUrjLi0vogwOveqghXoxbLLxULdre+z3Qb21P5tsJCHA
UjWND4yU2Ut/qqQnN9Ld5DFyP8aPSD4qHVW+MzIQwFjvL/RCuHtre3a0cmVohULC2OOYombVVjlh
slP/UlR2CbkUQ6xWsDbLOxo8T1CsQGcfJINuXUbD10MkFci1C1EdA7TJtiADU5oYnWtKJ4sXBkps
CYE6HUQZutSXBBKXkSwTsWCBLoz8uPUtwADCw5hEeU4Gv+s/o7EbPjI2Gb8zxQMB7/1J+u1+MEdX
Xzx7EowDaL81GeigEiKYbCXbwviYRf5O6iuIqa5JDy3sBiDFJ+juBPf8peHEcXWuZuhQcQLpRSw2
aviUNOb9Af2+ikAyMQnyAc4Jao05JqWJ1U5Ih3bCvyQANMZ0KKoN40e6kj8Lsd7FCc2ytfTH70AH
qS7gV8Erg3556JLfrnvQy57W4X50kgp0ul3ONERI1dVC5IKzQOs6Ciroh4VIzs/j4ypwTDsx8dzA
5x25Cuwi3lYlCcRDA4qkKHbNtgXjXFWOutqYQfJaxlaTnJO0IFL4tQasWqi8YMQC2rNxf0BNZ86A
7lVRAy7whHfcQ/5U0EKXjE2wzXeVbqhkNFKRCCuB3EL9GSYn1De0BdGKNs8HML46NKyEOt1wzkiF
xHBCRZ176OlDpEv/InhDChptsCg/siBPnjMr4sWkKAH6nZ0mxjUEDGP+zX7wNKEBVTni+qR5lfE/
H7uXNbbthWcbSpGYWcCNeHRrzec2GGSIxiHycPyMoIg1kMAGJcJOeaiRud3VxvZPsQH03sG7ceUB
Nu3T2W1xbfnn6rzaYGiGS2KPzwWHa8G3nVtsB5464DaNMdZdf8X1rI2Tn8UfDD+CA4/BONm/uV48
CPrG2yYUPXjusTRENOW4yB7WVuSTYq2YthCb38zxz6vhaqS1OoqJG8F2fuprAiYw3dsJ6HSirG9Q
aCw3O8wvTV7+Rb7n1vDswq8RvkNhCIaVXI8+RBofpX4vUfYJ0UUcrkQXS1cgkkrg40ReEC06c7mr
tEZmTdV6wFP6Xd/SViPfnmTmmg58dOd/jNUaHmbJw18ZnFNA8SOnjX7b4s4FiH8gPU94BLF7NBZL
227/4b5sYzxA1p7ua1ZnOwlZ7r4ueljtkz2b0qqxGvlfjQzN+qDPgJf/RdvMdHxTR6EAsA3/XDPi
BuJoes2FROKdQiAqs0lY9Z1L/1auGfMmH9qMa3drulgLt5sERmxIuOMaBTPm9POrbRv7UZazQSo4
He038Wez8UzM51rgxP92A9dW5ouYZ32Mri9YEQ8JEd97HQqB78VrtkENfy17v9ATjgsfr9apuRjc
sfP3ueszfuLLMCaR3nytA1Putv2A/hN6ZmwOJW4jIrmegXz0SV7xQAvu7sb0LFzrq1GKMgmmI3Te
gE8nOAlbqLl3n/6aOvbS5XVjahYhhCXHxowAUzvgPc5n5QJZZog7fqGkuYq/WDgNaB7BywoavIAP
/gAJrjZJw8tepgmZ4JQm5K+omdiPgVXprGlkb1g//X7AtRT03pibPufK3CAMrjK4GJqul/pBefWM
KqXunj02F1vSpSd7vKxYXNyf4DxWkDKXQOc3/fzKYtPkQZHkDQbopaQVDF49hJ/BGYwWRDy15SM7
7qs006vVW2Nxw2hII8MJAPMgzjZMEyLL1UUd7+iv/HbEGyKkDz7pne6CjM55bSEX0F9T8ggeGgxQ
ICwSZ4+3Wo2awa9zID4SI2f1SKNuE+gxGxu8EBlerOqpGztuss9zMK/mGfGFM6cgOPLBnzQ4XLzz
x22c8bTK7BrojHwf8briXzqOiiWV3wUf7z6dbb9jFDhia2WVliZroq0CZzqyCxBhuF0lPwecuZMa
3nnWR5609iairc3CceHpVZR6+sjv9EpBIhcUI/dNL/TWYeKuTM9PW1dIYBfHfTCcwd2M/rpad8+t
rhEpIMILWxrGG5JiVAzI25v10B7sdLXVd/HEI0gHcxeI23mE7bfD7z00XWk8rl6BhEivZNTlSE3R
r3leVRRYOvDXpmYzLbsBALwjTD3r+qu4LTwSMYQ7sAiebFtcgaH80EzPgkTQmwPaNYne4bEzs4a0
mOKVEa496bX6YJ+VXa+3T8JDZDwp1NpzINUArd+5dC4XwXFKQoyX1N4TJFovZ89ccT4LL6Kbb5kt
tNIP8KmMCpw0GkFBUmNKIpZbXEslLG1lHolNEag9iJPOu7FaqVCiQR0Fp5YeQ40kqeUZPcK21Agi
5/7eXYqKpWtbs1hmYHreHTIWzk1H14p2Een4GTiMMZj79EMl262d0790xepSUuzG6syltihDVGHH
C86Umx8It3e38rZ9IrJ+Mvb7kvDmxzhS35Zo9X1/wEubFwwfeLLLIKcAzPb2nARunY5NJOMVoNK2
xev5EnZv900s7RJw2SHTyAOTIv08Zq/ui3IMuICvMLh4AFpWK4nQ7MNk669E2wvNXtOzDfQCk/IL
0j+z3cjXnqokDIbSoc9rePZe0Np7qtCi3tqEJPsvbFA8V79a8ocxPoWK+IPFrcymvDSd198wixAr
SfQ9LlAFJ5MyBv1GURVLViqM2otW+IVTR9nw5EHl5Y8MwvxGzxoX3dwi4yuH3hvRpKcVbZ1AUHhI
ObRuFINApAhRBpHziP3kExGImaxFtYcUBVNBWtRjfBz30E3RF8uFMZJInpR+xbKYxKbsJopRMs3n
iF6Qh8Fv8pZ05di8ASjfbEaubyACpzGSo/CV/JTlaXzisxIiF0XN5wVNB7DbUCGVBYQUgBp5+Ls/
vIWZUiKJyeW5zYhIuJBa0YAE90P1EElCbOexAsXJXPa+eQnFWNqIUkbjtE45MiZtvVVTntnEeaoE
JOZypaU5HzdQ8EhjtjPSEm2SpG05YJpTv/xgoZbEErnrGpeikTb6TDBVFZlkXtd0dhdvjH+W7pde
fRe0aLmEuIQTPhWQpKfSRRtAQJURZuPvXEPzTM8375+MhRrA9ZZFvHh7+gZVroYUtVDH38vUvxxD
3TtzFkd5EhuxJa0cxIViHMyhtIsGZ5z2X1B+9IqmWpi62J2Gv9db83CI7AKIoYy8SkdwQn1kORUL
XY4pZTJLX7ktlkcLXkE4caQH0at3O1pJDNxB7hPREVu9Zc5jdo6eRXTwlITdYE8pAihcqkPTPwxr
oLXpN88vzYnR8H8sz28QL+OTfJQC0dFe+ZxGRCgtPttnrVW1p/P9NV30AIgtwJYPnwr5mNtBolkT
qvJ9KuIx/KoNh6ZFNX+lrLDs6a5siLc2knzgA4mFjdI87MBfBhYVX3/845revqXE2NqXv7ayeVZX
36aLgwOWUeQAdsaTcfr5lStnhJEZOG8UnV0AM/cnbgpcfq3R1e+eRWwN8rqKMP3uwTG2jg9k3v3f
v3zArwzMIidF6kNZy2FADW3X8oH4e81a1NpE1NmUnIzCOWtkomX7rl4J2n6izXtjm11NhZJgAxYw
nRmHw/vRBIyKdAWAOOBf2++LzcPDlif6RQmJp69di0vR04Q//c+azU5d74V56PmsOPUDHIa/73iP
ENFA587mMd5Z+d+Xt+TpYesA2nG2hZz8q0P/j/k5XJThclboQgy9feX2x+kB4OqPCh2OlxqwRCtc
2UWLTgYPNsT9eJ8C/T6b6n7MKo4L4FIjwBAPA4Uodm0MT9uLp3+7awx3S3N7bWw2t5CBCb1xkATn
IBrRVqHxo829rWzb6Q6Y7x2sHTzKxIQO/rfbM5e2kVe7TSw6B6QOd6xJ7fO33ay92Sa39MsKkDdI
b00CUew8AsW5UCUFHjIA5+Zf87MgKUQgyKe2O27eWsN/VEv9gQoRcVon0i/3x7gUIQKBh1YjaE1q
+ILbIcZKkwhFy4tOKH8Ww8eQPSXMx7Amzr6AVMUb4srMbIyMAF0duRLgvV4nr+nT9hQCylSQzyeP
+DgPIiF75gwS+D2twfQMOr/AHAijazrYjBpUA+4Pe3H3ALQB2Cg3aTbNdk/u8wXLD4rosO/MMe4s
udlAmh2tDfJK0X3ZkAwNWQ3PRizv7fwqfMFpmepLTq2rsil8sq6dpkYb2bn29/6QhMV9hJoU+P8n
5dA53A8yzUyeJDCVGZWhEOYymqNA4837wYREzQXdtH+8qY4SE+gm/jVSEj2BXDA5oV040EF25tz/
nqVKAwrB4CmalO0AkZm+9+rGchNG4zwfW0s/dPRQ7jOCejstX+Jdspe2vkwbunZi+aWb7Nrm7HpW
JWRVa+g5wwUJyH4ocESgGO0vJrYZsb7I3qgLatgTKeVZf14Z8NICoBsIuBLAkIBrnbmLqhYnCgL4
W+aSx5opxK+q/yiAxqdPjcLVwz6namEh/GKwu9cS5It37LX12R0rBu2YieowDf2glyftRWHRk0vU
kP4FH5i9Mtbf6F24C6QDJwAvctfzDN0IymCOCWTRSdCnUm8Kyytp6it6FLZo2Fb1PtRr/+u+0cW7
/NroLAZqgiGtcoS3iNmfX90DMFbkcKzI5k93Op1esv1eoA/UtunzmrtY2FZo5kfxHvE7dOPl2SmO
itAN5SqRHP4v2EO6zmp0cMn0jHV/gAsx3o2Z2YnJRC+O6j6Hs5DG3BpDFXPKBCEdXLFeCw4mDze7
dYC5RiQLBWXQjc6f7J4c5dLYFpKDXCSZOCQfrZNFS+KTC4CmK0djOnY3xnC5wRrOxcTojwzlrSuI
RhaCjpLXORAo8HS/wcCazm+M+9P3u6IymYEiDEQPp+t03ijWSWoqlZ7aOv0xeuB0wU4OyIz/AZ2W
FVDp8FIbol7pWnteGd6P5MGv8V0Znp09KZDCFFQznePJD265Yy71Rkg2gW8CbtrWHwr/nQzUp/Ie
3TCZGfnmp/YRi0aC57kG8ZqKQEv2sdCDQ+EMzSYKXkAcEfM03vtW6ZKqRdtEpaO4wBjeU3bMYtru
NYcLX9SE+nrikTI+9rklFbQKQNdl5xe5OJWgqYdY7cCQ0E4/CpCTVJrp8XjninaO/tttAHRmuE84
veP1hEaoH5IU0DtJNToBWBG+JtFDP7XVH0AYT9Cxg0J4zbyAZgR5AdHwD+JnWK1CPaajdG8qpwv1
6tbQ3ACFYlVpHQmd9s9VQYUaBLF7DmR7+BjlLDFG5Rvq4/2t8+ua/tk5Ig/U6kRtpc7vjcgfWmVa
QM70jwpyVa5H1qjm1mzMvFebofBe5rCxEy20peU7fu1M/3LKs1HMLqC+zwe18HDMQN+tp8caMILn
CFuEFDv34/6E/cbBzGzNtnw3FKnUcpMtgi4+KbOF2JDODy7JCUcLs9tx9KIlK32Ei1MIeArewBM1
/jyZkAxyUdVsBKN11ZiNC2W1gYt6I+s2ZQI0UF/3z6nPrlFJ/a70TYNFMQNNyHBjADrdbsokCxMl
bbF0YfjOjmgk49Gm8pAG3AT0RbVNACNkb8nfAb/P/7DHUtVBtE7EZiWY/OWzZ58xm3MAGoeUTcNu
qsSnJoMSdYkhu0aAek5xTBTBvL/IPwXTX4fxatyzwxhK2Sj2NeZbLMzaJ5KGmm0QbkpRr7+gTaGM
oFTPQMlG5ZMaGMkmUuzsi/vTdrqPJ7bBfnOA+GUv979qdTVmwXvlB02mBPG09bLYjppHiaP+p5c/
aVDNIOKmee0gpoIpSUkl6xGzC4YVd/G7zoaVgFLzFOpBygD11dsNkfJJ1SS51DmVvAtk5IhP6UkT
aJ3B5b5Jbkp6W0pJvCkksM2jlyMk2iMXvPSCOajw7EaPrhQJudwOauWW0B1kcSOtYmCWXOl0D04E
kwjC59n/AdUxkU9lfCR077dhjwWUz6m4kWvL66042EbSe6WdJOGyskBL1z24CSYKC0Fh8fK5nR0B
r8qKkeseegZ7Lnisxp6O0NIWiuAUCu+9zIJrZ1vyJueGBgMRM1l7L5sVSOr8KYDuQzC2q2ii4/D4
wvN2tncjxlUqqUH306tovWKHqCFR3/CwtDILcmANBYpssCFri25I9xGoJ10+pIB5oHCPP/cnZHIP
V8fo16fM5oMB3Asw+5F1WODNhagjEfsAlLWbrIx5/gaYG+KmC+Lq8hTAjdBGDAyVoB4MuO/ePalF
TkA6Z0ilZNYJTXZCU4PF5n1o0hVvMfNOv4zPgjwvGFsxq1jWqbOn7MNNLiO7DVo74HSuNmVmJbk2
uwp+WZs2/9VQOZZRa2bA8kYo5shPUKWCkAh0DctjEq01XazO6+y4/xdjX7YcOY5l+Stp+c5qENzb
uspsuPkmd9cW2l5oipBEAiRBLFxAfv0cZVfPVNa0dc1jhOQursC9556l6hJihwD6SHEgRW1KRfZi
yiyccHg2YvXfI77+X/pe/HG3/vmxAd8CjgduCBOTPxr+fzxFptcIwdKwpgVJPN4hsKLkyIeEfz6Y
ke7Pf2U989+e5bfXEJYKRJGAgvnnSzpxAtNScOR/cL8IuiwY9/yQeHu13qKIbLovk+w0dly3+vU/
vx7/PPn9415ieyWADWETA27tn//w1qqIVyt0Yd7UVE/htC47SzFRG0RNU69v1reVzf2TE3v84JJo
3Q+UL5mc1ZDHutMQw2/n1u2XnYn84a4DW+26DXQosEC8y5UP+//5eP+71xnjcAiNPCRPIfT7z4dr
e9IMXYXDZab8jqdv3N2Qe/G/SiL7Z9Dsj8vyXW+ARxISCjX7n//OPFdmwVADfp06x7Qo47cw0bzt
78KCfyy7EfbfThEUN1HJDsFuyfsDKRUGZvAevWvz5AAzd1TtrHT+xWr2R7f2z8/lPx7XPz8ng0sr
z8NxRfQz7Lv9XI6GFRbgTl2/RQuaGU9kf19D/+2X/ff6c7j9z+83f/sP/PvXIFeN+Lbxn/75t/81
IdPzvWPv4rd00p/v02/D128P4/vIzMh+mf/4/rL/8+G//fmf+K6//638fXz/0z8KMbJxvZs+9Xr/
aaZu/OMocFTfv/n/+8PfPv/4lsdVfv7191/DJMbvb6vZIH7/+48OH3/9/Rsz/7d//Pq//+zy3uNj
f5wfQyX+n9/1Xx/4fDcjPhr9BcZSeO6Sb2e8MMSCuHx+/yD5CyaLcLAGFPNtPQEE4fffxKDH5q+/
+8lfULiCSoVNGF1x+P1Km2H640fhXxBzRBDG9A3XEyQQ/P5fx/Wnm/F/b85vYupvByZG89ffQYD5
c7WB/FW4O6HJd2FGBOnY/yNq4jUbm3izPCOQVh1RHmVJtxZ2iV6quolKL1LHRJsd8XaeJHtmfXTj
9i1ifMpm2oVZ54rmMQnWCY7TkC38WPhQOEpla23TpXlcadMiyzDYVd6QJb1XZy4LwixpwQDrqC0Z
ezSrB168j5xXdy6076Xh0MClBnZ0cQ1D0iQGKeBlNMFw4yU/tZ6OK41hZYggDR9+SrlvWD4g8B2w
S1pbebTh3KVgVpyFoFlg4juVkEz4z46Lfj1Zsw6uS6rfeNaR7dosi8mrzdvRiqpssZBfRPCc1ecF
Xp16c/K+5UfSra/WXRAWgFwn5cpSOQBEBep4U73Mq7OnLapsy6eCBVWu67dBgCuxHF35No5JKln8
EraFL6Ek9V4n8QGiWSrs8+xMNF9b6u2jBDE4hraoe81RT9Dzd/1OmOXH1Pq/4N6PDKuk/TFsR7oi
siNpof1qx5vuu4PhAsuJZ09J6+yjGQxNNyknv62PC9VblvBm7y8AM6vj0gj7BB53ZuLHKLlGSuM8
A4jdezezg71q3sDx2O2nXftNjeBRc6d4WOqG7CEL3SkKprJ9a2bkwHQIqX4aZKwegSVOZ1INT+MI
/zY9vvXJUJAlfoZwJu2IeqW+RP4XBuX6gYOs3hsGMX29wFS7Ges8rH0YJ+thD84fYod/brFzbs12
Gjs759LKwmwLNN9+nLerd5ghYgDjgD3pyWRq6fstRZRlEfPmXmzrw+Jz9XNT0/IZy+dq6tPAru+6
BXBSxbcT7241XWBie4cNNHUqnTpdlSeerfO+l0PWy0jzNOq3G7p1UKX4j+gjzBO8R3+sXWtS24t+
zwYYkQBUFFBKkQ5NpLuznpuh28jRZ2aB+BFEgGHcM9u6OxrKU1g5c9ZvQzbGPlIpk0vlEtSPsPGY
2L7nwZ1MqqdhwCVdVdq2R7+jMMYCUJMglWDoD1XP07A+y/BQhTxDLlRKGn9vnSGvIdnRtP8RUzj7
RR+8/pYJnZDXcTU9ZBiezOPgFNCpXOf5RKH8SBLzSJvkgXW/tvpUr/wHlSf8KqC2diroDNb7/Lb1
PxNzF/r86CEkyQ67KZF548KWpj0hwxZe9wOO311PizP+dKsoJVbZzG/uKor/h+0/V7rKNBqXDUzX
1TGZUOyHWsktDKie1zq+AGcvN4pqJMw85ISmjVVZHB27WHQ3CdtSlUCeE9Z3Mjp4tjtE1QyUK3D3
vRkQLWAxeqIcpTGd6wk5D3bvGOfLsoidgpjfuq0+e2r6Whh76/XUQL7MX4Z6i3ZNQwo1e5eEcqgn
HKZywYP1l7up+mWTMr5b4Eu56yox5gTrRiGgpm/8eT4iVsJc+y2ZSkfODi6/sxwWDWs/7iAGXiT6
lprgQXvDfRsvZ3C1drzj4gtuI8FTFy0LoIYa3CNaPQYYBYrkO5Muk8zctzUrA9Mca2L2c+Ocp5bk
0F6nOjJv2xwjMK4PoXenP91O77tqPOnVeahGzAUi/upD5cJrMRY2nutSdGbKnHh1i3qCiAtmY02m
6qJW75WdwOQUEbIw6FV4X4vq84WH9mXyTwP4cZ2c5ufYgxvlHNbNx1ItNkVut0PTTa/JurftWpAq
NpkXaYHA9o28LVCD3Li6qbIGqlSYi41jEbUk2RmBx1TF0QTQM3Byo64tN2vOax+BRtVYo4VSLz2N
HxtXw6YhcQz2iY38mlUMFtfQ+ZnZFHyZA7Bt1TON1AuPOmQIVi+6Pzo6ie8V+5Cmw/vcRRmwfSRC
3UG2MOPlkBa2yrkTXRk5+iMwwGQ3er8GnY01Xg24BXjqtHbDARzbt5D3TV7F1b6rvWNrSAnnv1QO
eGS9d9Zg4a5F4bE1I+CMtQt0RCvJBuufuwWpxhUM5CO32ZH1xWA9o5HzSjaeRwporun9dhdsAxKy
oiFK13i5d6u44Iu+ofF2I3t+3wThA1SGCCUj3dCdZB9fIsnejLUIjJjsTYzTmzWiefUDMCkDFAKJ
ZXhIKNnyLb6L/fq1Z5j6gYoPwDWfzI3vPyisr4piakTqN5+bnLZz6oywZRlstiTJNQnRQg8Ho29M
/VKN6s0xeKnVcfYiJFWodOp1OrtRkfRd3kSoWZ36AlLdLhqcc2C7VxbZQ6h+9J1+iSUIXlgFTxCB
wZih9tZCkEincTVA4BV2ZZOM0SWUCFHxIVltZg08aXRhgrbMN87S3lH87YO/yTHr63rbSwvH7egi
6mUXNRA01M2lAwKHNGxwSZMPf9VlrWgexzpOeQD6Q9NBJTizk+XqMMHTupYoMzDKzIJhng+JALuO
Ic87l377OjjDY7WIn34nT1ZHbbog7rjn0MThCXa2sBzGYX6YkNPRtPEHtW2Y09r/GMPkeXQTidMb
jz7e/LQ2SHLbeh2WK4V5XuX4FUJF8KgkIs5IhIyP7tWGDhY8u3lFb3iKpIoXt17twSqDd5HGFoIb
WPD1OBkyPyrLD0OSjNnosNKNkoJH+iXw+kfHre5c+NmVapQljCIThDSrNZNbx3Y+lqpm3ErE7pQt
1B/j5p1kaMvK7ib0swN8OXg4PY3hfIh6HxdfqglowmZTQlGZbEPRxi6i28R14gfM1pGksFACqxtc
HbWmoWiPIpr3XRullb+cmNihOhgmjx2widGshU6Id9Fu6xPE5rDroAGmEudz9nQqkyhPVnaHKKcH
6fV3qzNdaWjvnWYorFf1ryAipt0UPrRqfCXkq++93TR8uat3XJC3Vr/XwZQ1njgsBO25s+wj1e3a
UWNFuJEEZZ04N/I8x28VPZL5ycUbXQk/Yz0sQY7B+iwSTGoJYCG+T4BtClcgGwH2RMmTt8KWaHmH
bR2QFFvS9sLwwdnWGW4n7p2fWxI88i7IxGD3i9tgu+jf+HeBNxJBnzWUBrQKssGLERwBE5LYrnu6
wAYIpfbJ3eAyM0M45kwgAcdhwTS634p/EfhtN1N7qv0FZsMxJp56vvDmAOehk+3WXIQ9uViL0dHk
/9KTyhJLfFQyw94dnZKAP0oqCWJoIjIqWa4CcEHj4S5sQUWK7U8h1X7ZJpHqGWGDMT1SeDV3dZdi
jG3LIBxA2DII51P3rjlTuEtuDb2b2FdE2nxzW6y25GgaevQ2wJ8uZTniZJpUjy3W+elJ1S7qj7Go
GBQAnq4KESylZMmTP+sDQ+l0cTom+8xUbmZaLJxes+IX/QYSj7m3gFXBWgbwklrcCx4PcTmSCQkG
Ry84T70lWHS8rxBxssOCU0DeCzKXpug+4V61D1ckCHWc3g7KYgbX3wVS/wxjMuaJxT0J7XBi3LkH
K/PNriNsb5wr1e4VMvbDMnwEg8qrAI1D3/jDEfRY9AE2MwF/mLYfwq/TROOCDubgtUneIGEsjYb4
TDpzdLV+Gv1tz5L1OWiWpzaiZ0STnbBPZAtFXTOQE6w1ckabMx2GPXUorM236WSNopn05wVrtk2d
MOpLQf2yaTjFQkxlIXlzUiEppI8Mzw3RKEq73ynRj/B52idOC5SNPa645M7S56bHosI3cTMLCmbn
CNgmnMcfcQ82Ap8g9QQvbMd9uX6zlnPJx3fD0AUsE/mF0lW/hgLrf2tdcqn70MfiMYvd1tIxq0K9
ihybbpBXXEBM40TQ6ULMeooqyfY1XXdKut4eIu7g0PE6Z2P10IVbfdtZR2Sz0fKH3jRW3Gbol+jq
rLa92o1bZFBLUvqz6PMEouZtIz5q6V3lfqdTh3EeiqSEoQBKf4WL0Qjn2cZDdetQtHqzB9buNtpy
rbwDuNxyH03Bo3WcSxyrBA98jCcS4r641A4kQEjhnVMqtv0Qo+0b5qmIo8Z5bmK0A1xE1ZsTJrec
ODqlASp2l7bXlUdbSZfWHDChj1PZDlgO/KiQw3Bsk+o+0h7BKEReGgYirxDiVs8VZD/ig/Gg6PRI
89CXXqFY62S8F+9uyPkt47X5cIPN7OMOuWKYTmYLQ+mmPG/Llog7u3hwzM0Y+SILTYfKACIFxabk
JhyxkenaSWNLnGMw+4/U6ZocPt4YKaPTCoTII0vfZ2q8chCT2jOfIpZRLYj1Mshjj2DHeUD9s5Ou
xuInQTIgEvOSZIMYwZRSaDcNt+uo2gOL9J0hyRXhelnDqtRt549oU+niI8Q51HVeKfcrjDuEbcDV
YoLs/vtloVOU0R7V4+g66P4GFmYbnB+uVmxmN/jocccRt63aRJjJoDflqj2aucH67R5h3qSmL/Dw
uPck3a8muhmUKkZPXC2e7FPLvpQfv2oy7Zck+hKM561oP/UcIIKneocZ2p72v+LkCabTT55rHnTn
Pwa2b47V2vxyovA90OZt6M1r5Ez3zMPZOz699o3uCr2F77LGq0BYsSYNSmY7HgyVuTfAqJp99Gji
T004sDyukJ04z16YBiaAV8yEYRhCgDaDQoJP27MmQV0ODkPVvnZAFZAV5zhbarY7Km2DeembdCfY
yxLEy7FgvA6RCoG7dl0eTua8daa5RBxJRMEaZ308lFuNkE9Cngy2ENP1j+a7JWTTz8aKJY3EJrHQ
IIcuHvmO2vE41PVzJ5qHQXSXKjAXSeEW0KGYktvHzODTgI03a7RbpaqFHG7Edm1DFG3rUqwxyUnH
d+jK7zsJeK/1W+AZ6zvGo8dIV/MNNAlfDGWOW/NTp+ZbAS1dMoYqx51F0x/B3W4TL/EWlSRs4Ncc
eSjaBUQG8YvmPS4QicdUyAR511GdRTSvufvG+HjLmmofbHAo/d5IaKiKLuZdgUkTmlVocClkfT5g
aBPgyXePwvVOZJkQ5TT9CGgPlLqPdpWNyhmRB6275Iy1SJj1sgClZJpgpWrDda9HKPFq4EOTR583
Xi8wkwC84Rq02fDIXMZDMwFjjaJ3z+vx29NxYtgJR3mYoMNA7e4gZ3XClGFNupsaJeo6V+6tJ73L
CELG6DlPQAURCONIhR2XxyRtULbuayOnm2hAulCt7GHuVoOulY/jMyqi6SZR9JePvQ5hh7m7oPSL
GwMsba6Dy7wutkYnbt1D463sskTfxYnjNeECaWNs76KlBq1mCcLljpu5+UYzHjwlET5CvPUFOsrj
IluAUuB/puMM+vXEzU8VBkViPzgM/Nt+RKS4vczM+xyEP2LFXNSl9qQjs8DX64+6ChdYtdc9gCaF
ndcvMFhb4Q/U6bqMuBr23DHkXlXihMMeM07Mg1hxB8ETc6GpcWxqPXudh7GYhcmCGVfQC+W1w513
kj5bBnVuCCvbPhx2ZIxFDn1hmPvj9zWHBUO8qKxmpmi65qkKhiL2ActMSxDcBABzLmC+kcxFi+zx
9UV2cCKXq18K38CdQy7+MTTDvZ5adjOtEFhHTJQL5oa7frTHzcOm3NrIpoHg7aPSUuf9OpPUXWCd
4sg2tjmgoJT19lc/mCJw5Qjq6lpG3yiFiHx0IvtljPJqnksE/tYlqepWFczisR9n8IGwyLfPMQWw
x9ELYL1+ndaxT+sF9csY9jsdMHhqdON6mQJjoXhl67vTkfqrFQA7p4vqnT2DsZhHR7arpVeBegBd
T9yg2QIocuykhuoRmrXuKXDRRw9VVmMKmMZT8DBFTUZGu28B5+9m72Cs/+UxYB/t6hRIHruzgyiR
QVvOVY2GLFHbGVqlZ8cjh97R9wte4nRWzb0hc5XWVfA1Nnr3XaN44QKj95uGnxyX5EPoZ35gdq7u
HmPvlzfOmdvJIvGn+0TMa94r7xxNywddFHZRNRxm3Z5YhNEB3ap77quzou6OWEBT6/w9UBjx6Hff
16Xp2L3uybmPEluSevZT2Gaw5656Ndze0PE+AW8qFPth04eqCusrgKkwqIFzdjvJLSgKkXLfNrOa
zHCoFmfYqErVXeAofmbVT+k9rJPvZnNwYdp7WWWhgxcKWA6Qnt36LJ75hVkn27ArOWPj5I6oCl+Z
GaXI9gLM44jB8951gYBgqHaMBux+nYtewFUPc+Wgf2PBq0N6RDK3YZuGKNCB0iNMNL5nMkj5GL6t
NsC8JEyKUFOWuWMPr2CuTjx4NHWUB1jLRmyxE7AEUbNTN7jHOATYwwAAGcL3NVkzB8Ue7WG5AFLq
oUbXsyKRji7zmo5r/GwrrtOgArUaojF00vBucWZwzMdX41wNQOkVUXaSFiE2njWwu9VWaWh47kew
x0y3KqlzUtvlRfjuFwSwX99vVThL5IWrnaPJy9hhAUai3r0ECcb3uuMici2QhRsdTRQcwoakTsAy
Pu/m5LnFs4NJ6d3UD2+tTwIIH6uCSsSQj1iOl/Fh+F4qnMcBaWzDt1cULjwsLs7z7O8U+V6ck52w
v6zbgbnQ5Fv1EgKUmGYE/cWfHB2OA/Cznfq830C3W8kujMBys2PZ9IWYipY+NPaT9u9d/LJ2iP1r
PrBkn5B5WrgTBe/81bAfQDRIz3YSUDvx4XxXLxdICUtj0DK47sVPnLKdO0Bqwpz6+ksO2FXc/qwr
mw412cVTklbrCial8nMReCjYYLpN4rSSPC6d5jkK2xJNLi6gXx9p89ZQ7yC6/uDMt5DlDRkG2nvd
+3vmtKkKwttAPMTeezd5KV2R4zbQ+75DQ699ZzfReQQJqL0a1p4q9GxIFfIKN+xy60FovgGhVs50
F27Lz96vPwYXu6A18raLQXZX9V0wx8cNK54S7NDFGwYTfSOOmtBn6TZpqJ7VfBGYglTLk+uxUtZf
FrME1WaaPovluoxBmvRPw2pxcU3mh1t/uzkTOS6+ODj2vp0xirAm3IV2LLo2PoKkfEM0yIdDnc/e
C9vGA5PLY0ffugVBdXN0Pxt/xyFCCxFy7FanOnj1WbwXcuaYuUQ/pmBYcJDixm/ZjikkyI/XKpmG
R5c1wJucveLIuIYDZG+SPKoeGK9OoO9kAlxdj64lD+pia5espRSbfpyN4lY1EcJ1KmyC94v/CDl5
GlMK4igr6vFtoscVYO94cBAmE+kxa5FbPZMjZjyuvkEf5bunXp43gksHcLI5IgbDsO9ApCPEvdje
ixaFIiuEeOq2axf2ZQDFAbZwfiOHo62jPQRCWWMf/ZmfF1Z0ZMUGgqwXDMukl7K2zmOl8g6PzHdb
6DvDnm0flWdzOL/cdQM81exz7K8IyzXp3MHRbiqH5Rt23i5ugBZy8Uoi6lsI8ovO9Xbc28P78KLV
OYARdze0NuM+yiQgayyec+gXDpEKrhDSJ9Uzlv+0ihDIpk6BOAXdOUTx6eyHEVBR6TEXERufVjx5
5pmCg0ax/8noHhncJ+xD54oBDqHdvpvD0tlgZdQ7T9rlBcKzsd4id1L5tIi33Sq9/bCAGY/0jEFf
NMVzW+9Usrx6/G4z+SoAlkd+6nMkA4tdDOYO4OHRw8LCsEZRRE6gYCIGAVSRABO2vwXRgGJKgdlH
HKTQ858c6qi87nvM//z+PHcQsjdJ9Lyui1cM27SHeygKxKVoh+2AcB9Ecrq5gcFNgzvYqQHqk55E
RexV0R5S3pzLDULZJqZY7SYMaxrsPJ2bKhL3B3816M26G+kCr+2mG7ONw1448jo21fsSDm+eg952
nJ6hllHPfO7EMaEJKkK3lWdEg7229mUjm4Ejnfk1dOxG91vmTS2AniljkyziJh9JXPbOtf2O3AA+
DqnsTkfIPNJQWa/XiuCk1zfS3TOzwm1WFpMa2A/fJ1foXW5WVfWlRSgtXVm6YmT7jfg+tphDqM0E
Rc9B44NVbi/xmyuyIIo+eVrdJ8UvHq3A/RsRaaqKAY/o6nVlRW96b751za/Fcw5s0Acavycju+cA
YSm7rciIoYwuom3d1cFYoE5Y2uHQdId1KprqhcIWP3gAyH3RvYfye0S8S0DBQSbAoIwaH7aON5kz
eq9JsOTgSsezRJyelycSQzYFDlWkoDXAgIt325ms3oeof/rAjvMJMCVMKFTaVBErVSQugAs8QFHS
Zkhfu5kJDtIQlokl2PeBaa+i0u1ruFVh2a709ttYqeAYkxRbs4sBSCTOK9psvFERhkBmem03kTXt
BpWHd1f3jUxJyD4ro9Ca0XMy19uRQfaB2Ly9Mp4GLif2dezInHM8zMoFOA00NHfWaD9HToK5cosB
r3Z+Dk5yERvGuDBIv3RtEp9iNs6P8+a/gySC1MfE3rsAh2yiv6ZRHVZeOekKoRqmXgD8E6CTyOrC
SMTauyTh5H0MnHBvtik+hhod5TZmKnhfMWdPE9+1QIqAsNRz2B8iaGbN5KnCjeoQBiu1BSTYqDsn
qO63Cc3HFDQ/Elp7GYBImTUVnFlqyND3vHe9u94tq8RrUF1fl0bh2XLAyOqZ9540GwOKCg6Th+nH
VWFJSuNxXUDi8TFFrwmrntEXJniEku3E3XrcxUviHHs1uUEBn9K2jIC8536v9zKyz7XF3VCLbwtf
Py9LvHea4B0KvrKFDzrQQ/pUkw0dGC0NUoBaul3DWR0wIC7rWJXaNAdJyc2YkEvUwJWcO2E6UGuP
fCOpnJLmxraa5N3mkF2CJ+kW0UMnF3lz4G2Kuj6INuhKAotNmc68657pJCGkpgBJdsb438FLlEcT
uiSPOlhV6kfWTpKmkWmAXbYN/m7OV75bwq4w0huPjheEBYY43mnycU4GQwdAtGNbwRY9ZkFZVXLY
GSLu4QYk7gcX89EEvkNXWVO1A+94LNqQ0R+Rked26T14Lc9DtkWID3MlWptZEpv3A5CKrSHjgwLo
UgDQd2+XjjR1ZtdwhPNlh1H1ZPsNlAnK1js1K4zI4RDslpKiNUZ0d5z2nvvQVvLXFE8uuM8Vkley
rh6816WP1Nf8jfHW1AUtawHQ1LVKf22MtGlSb9Mn3sEZe4k3gZelo8JrNcCVnmMWLB117vE5EBnW
GV3V5uArMIzxISNyE1tgkvkxy9WkXdPRWx1GT3MChMyX1Z6DuVE2k/BeMXHHXHqQ03Wim1PAghOr
h1jcnEiCmLyNJS81GP4AJcblDTbsn41Q/rgHNTa4UWbx3nWNmXcNusMnitilT1eFyp64IJwszj6p
xh6su00BaAubCaXHJvYL8cVN6ABzGqo97sWItdEGR6H05zi7EkFYDRpHTCOx5dook+4GqL92ZoT3
9Qs5NA5KM2KW6eJ2a/AyiwSGD64xyRdh1gOJmTjzjiKZGKjHEhSMD2veoKFBIpwD2LdqlIngXBxr
tMHd2n1qP2ofprGS97OwBvOTbcjZsr2NlehLWKh2nwkfmIbtEBgOBZklfLJ7JvidmWpIBTdUb9+m
a7jJ35TkOW5RG/QUnhgLfXXFRK+KVPR1RF9zkG3Qn+myqR3VAb306B9Q5EgUVQM2GJp73HUzxHj7
KfDvCuPPrlIh3mt3uOE8ATq4NPFOKssKPxbgqSYa85SqleFOkHMbr/Benqwff8hg7gsMtAksrkFu
uZJBJD877bg7vjlRMUsdnCvYZpYEJQKIpgJ1FPbTq5kd+xzN4BtTTcNb466mDLtZAKuUiHzV2ksu
cetF+SxHEGE8dBVe4gCQsGpR6CjC+We31IHeMcdB21J1JNOeFuSoTYz9k9buvTvWSHuRXjQUVYJp
LhqwNR+YMwCYa0fM+bzRnMEIAT1/GNb6dgL+W6DPnG/b0OL8xtjBUNqN4BkOrtY5cDEMrj0w1vEq
o5UDzr5rvTqo4URJnuOq2nSpemb3sBaJ3+Z2rOeMtP0G+3jCnHvagvUTRc4HUi7A8eZr9dFrn8Ks
BzMnBAq7BQOXSgChqJJLUgM00V0y5SOPYtwWhNK6Jri1leqxawqXFZVEthfsOFx0ikPkPvtd5d0C
34F9jAll517Ctp2gKqqqHi0CvPtbcEgKx4m5i3cW5g6ANgB/82DOIz/IYzo4ubfy+C6S9bpDuiE/
Ec1niDbAGKqjMNrHYLPdV51ldxIthqJRf+GoJcH5WKovJvW6pJWq47Mc2K1N5LprWpG5QpP/Td15
9dhtdOn6Dx0azOHmXOwcOkrqbrVuCEWSVYxVxfjr52HLc8bSh7Hx3ZzBAIZhq1ubm6lqrTetQx95
8LjpAkjcui7zBNrs4ygj/yLG4GVs6u7eN/X04LpmYbl2vT2n5XKt0/QEhmSunUydj+tSeAgS2ii3
reen0R64CTwT7zLpBsdZtfxdhtAdQl/ZZ98nRybsQ0CXqXKoCtHQFMATj7Zy+0eAqtaCeZ+LcRPb
QxLu8lGoaCMsP2BMp6mecoiENB5J+Syr8ZrKmVyWUXe8ERmz6mIn/u4XApImiM2haSF9eYfgVDoa
ng15afM3MebzLXjcl6aHMNdxe0wQXqcbI0Fjymmp76ImoYMSmgrfyMo/50rap3ByeYRH7zgnCGd0
Ep+jiHEyOo66bWN3l45W+7Gt/f4WztI/ON0033qznvf4aXnHhKp3SZyE76a0Dm/deOzvGXY1naqm
k89xIwCcWmyiPSqFqb8jBRqQKWXuCvXOIB/w5RSHfAVjjZu/myvl3c/c235DceLtrcyNTmU+PRcE
Lz9ib+5vBj9KXxprtgHc5EcHnGFbWdrZLdPUnFRTHZLBHw/OoNpdStX4lAT9R6Jz4307rthoM5f9
M3nIebRpuiycNh2DhFdc2rQnRWj/NpikeyuED/GfNfaB8gcaqZwhXHx4ygV+9B6FNKqsChQIIvk6
ydG7012otkounwB6wGeacfqSpp699csJ6cUYMus2dB3myquF/FaIdKZyzam7b6eqpBG3U8jiqkGV
QQTPPiISZkfBYNg0KERqqdvD3A/nCjCv3BiHJmZJP7mZdHwW7JBg4YTRoDsSDuVnp+bWpS66Aq8i
ZHIji1V+0U1ji8oLyYnpqvR7nTnxDUngDOQzZrd4mAc7Ue7spIm2tj3aFx5QeUrcMfpSyQRlJpzk
PRoORpu2KjqWSx5C8jiudWe7OefNQKfU9AoQJpvCsz0OcECTl9E9zya952mjNS806czLlBbvDLpG
Ssx4aPaidYuTof7YcNj4pSyVPnUI62Yy5wduS4bfa9hp7ebhBlRwundlb0CNELHdRXbpPDCmeToL
Fw/uNun7ZetHWry09AhIvrrC3bVONv0Yq66498sl3DbhADQt80kDXCTTBfErhE7O5xXUx8vg3MRx
2z1If06/6Cni0jVhT3tUWt23mRHeP2RZNpdksWe5jzILosAbVgJ2yj4hwAjuLVbygwsGdXGHoSDP
MgnyR2vG179kjrmOPSj5mBvntEyDfjXZku2yJKCa9sr2XdJ3xS0wVrNnkixVdD69lvQPvIlEAgNy
oPH40KfT8qOUorpN0nQ4NOWSVBvXtQoaPlzdvY3wb2kmtZ8ZbfMucQOksWU+Lzu1dIhYqzFW91OW
nCaB+69lSzqHce1cyJXEwDVO9W2n23pXiHm+nxrUPKqI3qXQk4eJoRWveSy7EMHrYq691Tc7awrJ
ssqXT106tR+0SVBniQbGNZrMs615qBjxbCswOhNdwxhSSYxEUmYghgyKjO1Z3ZWd8I6mdvv7yU6h
pwsZJU8q7NtTE5K+MFROt7eaXj961roxTEPJLkSi2G4wy4KULSYRQy9zfLfUaK54Z6yb3HP8Lyrj
YuaeS/Z4lnWw7DVIXgwztEmzZXxchNDcu9Be0PeEot5O2IT2MhDOC4vJlx5S8QwrnGx80AVs3dZ8
qItJ3KZ4BiIsoIJ3YQyW8XOYzMljnN2WKcxHfk2Ch7TKq0umEv2tm3x2p/Smk8sROHsThYYSQKXL
IXLW3Xyxrl0GVOn3NXzLNRgQHSqzIfUSRW119evC7IxKAtrJlChDKBMvU9BAoA0UKMFXKAn/lZ0j
PSJVLAu4kij4mnRW+txXdX4qgTMgz2HoJzL1bYvCXoRkvhOquSvLutnYfqe2bpwfK0edMlk82yCA
/ZZJ4dlD7F3iyLr2aQ24p0a440Yt5zIqgWkygJgCzhNP0WsfZBtLLjdp3D9bDT/xco7mAuQH8/c3
xfuf2vtfpOX/T6r/u87/Q1Pxz6/6/V+dAf/3tviqGt38MH/7W8fvzaqs/1/hDFjd7P+9NeBsPpfz
L8aA9ff/dAbEf6xWRNJwQlLpV5n/f1oDwj9CZw2/jnzSCxgKsFop/9MaEP1B4otrR66D44a8LFwD
f1oDvOAPfDiro8AOkRwzkvTfsQasbpj/covQJWFtC9cYbr4fDgX/N1tYE1TdYvCYbvLCjFcR2bxN
iDBKg159cYXe5oHzj6Otf5qV/npYl9UsYAIbM3lc1yGH9VfzDEifVL7DNtKmRi9P7RgLSAkrblGY
pYL6dxi0CG8afEftnUBdFN0vYwpBKn2/hn+prUBdvHTtwbxBxUBHOnImsF+UcGefEd0E0+Lrd+hd
KXJkpspto/KkWbVts/0alyRZEvKiuvZi66JqqMRFW++jbph2UsoUzZ1Exb5hc2xfsqyfv1mD8Lrt
Aii1y9DBUj9Fevg4SJFDb/jFAqeT5KN6ECg13iMfkdi7x3YJL9iHIBQDTZ1+ZqvwPwZWv2RHC6II
2aycxh77KWoVwAHG/E3bWhQUwZ0MB6TgiHTpBZN5BbZR6RbzzlnYD65kmYeq3JmIQR0sWMofz4b+
onqnkyJ1MUoMCStK3z+K3HHuWYFRGjNRyH6tKvve6qZc7ywE+rdIlOtDrsIBOZeHGQT5u6Y1bLTf
PKRjRCnHZjtZ7xkdOXtQxV5f3thLSvUTh2JCg5A78nV06vAFpQsSMlcBIgZt1b7GLduczbSJL732
WWmDQMYp02sWTrQZi6TdOtHsVl/shqHtsHY43jalh6AKCaXrgP1bleucbGnx58rLk11vYendFJ2N
FGKZMxIUATng8WQUHMgv8hALhpnZZy3WlaUfS69jUVyH2RYz4vj3uoo5ZhpW3asdNNBP3TwzdIrU
I4mfJFouojDNndTa8i9xUxUfMKs5xQENEDDrrFPx1a5MF7OZdkGxl1bphrgCTKuAZhefNnWuaqmO
o9VXdrLpMrdNH5WwhvFb7KnJ8S5J0okabCRb7PYy23BsB+OvRhxKDqEfKrtpX+2BPfFBWvAN28Hv
fH0wDELBTDFERdPcc+i5EweVprXcW1GSqgepHU8+dNhG5TGdq6lF+TbVuTgCJfF8wTLY+nHCBQLr
2sxojUYCJVxvfLC7vhZPVevm5U3AY89TGIId2Bp1ITgj9PfPP2QnwiY6oaiXu9xO+GT2wShCbyAJ
aSTBqM1iigBnTINhwbVSZ/05kGkUfvIzK5t3MxI1FEtRiIZLdTlXjSB+nmavWNpX9sWQDgOXh9rM
Y89Z157mh1mLVr9u65V7H3SnX6E+fXrksGhgFbwm2I1xZCZ0DhnayRrkF6MHfbx9bKLJkU9DqXhV
7Haaxdbvm1I8R3Dj8mFE5lV9MAXior2qiCPdG1osby+SBL21CIX+UPidVZy7WSAv7mYvjr6Siisi
xLC9to911NXfjbaKH6VyknfGbdrgFYX8qttrMNLSlVykdNTBypb42RPgxocx0P4HSqHorukd+xa5
0SkHoehshOY2bXHeKbFzh9nfADocCx2dS7f3N3WWCtIawh5pUfCEwnU4BRn3ytTDxuvKDP1CHz0k
WVM+dAED6/oqLoj+WIrpivsvfR6WuFdwqlYRPYZu/aH2qh9dk+JvaoopONqlATNewLY2ddFz+Qvv
Lmc1Lrdd4o/va4eVsCzc5ptbgR3KyQ5XQuskp0Idoix4wSHENN069wHznWfm53yvuNG3UWe6Xe47
J2sa9XHu2vQc1f2X2lT3jFKN964ZAWFT670lkBeNOpp3yLjkQ4Izxlhxd8GQsOsssssLc2wNrT+B
Avk2LsbodtCQKv0wHHtiV6y5cPaJdgp4++YuqmtWVpJJsAj0WXGHI+o5Bm8t/NX+AAC4RwKabqQo
WhTbjreV8rn252u80o+2k136BQuvDbFnUFmpUPrnOekOpUpvFnLKKEHZDLx+uWaNBqp2luropyh8
O89cPTj2vd+Ld+xe4w4tHeWuX13cliVULDE0jBe8LNH8wSvDGDF11v2IdH8KIkD+oqFsS4dP7WI1
eM0o5MASDNIqrDyOHONtAgC3yXqE1AQZLAnRFU2/y1zvG0MLzpZTnuoCfWurq/k1lbgOAR+5Lflo
25vBrg+tY924IvvgJWTbBFipVDIjgpuUmTdpXMGBz4XIUR8teX+wBw8bnY16dOOZ7tbPwksm6+Su
T4NHux3GbV7x9EDovgxD9GiL3GKSUQFYH5yGGC9cIrM7t0hZqidUQ5kvEMTMAjzZnc9IBz+ydI5b
O2DCtKm76RHTHuyRhNy22uSLGOjRN74paAT8t6bAXvsD3qPxMVl7Bod1Zh+M5aOjFgu7l7E7tMwa
NcsUz/Xn8a0Xsd76knZtUYolSOnwQcv3WBZoY5w6OI11KJ7mty6nnzIU247CRbTx6YeSGZxvLhbd
byynL/BOuL28oBtoP6zzSj4nmD8+JVbbhtswUoncO3MLZkqXptZ+rSmD+GO0NnL+IuvPeaqVc8Ac
vex6oHSSFluu1oRYJIsCeSLgCXxOCcSNMIA0lRT99Jf0ZnBV6eITo7M2oenajuaZxG3dr42qvbas
09q8KjuPPrWhC9sHEfkoqRTZEiQypxDW4L53ks82c3P28VuH3BVNKY+OkzXhl0AmxrlJDH8NFVJG
742GmMclgr1DVkFzPpoeE9Zi5ffd2ronaxOfNI0Eipqt4iWI2wWKfu33O2AH5C9OgDpZpp0Lapx6
IWhBmOYIBBFjcsMp315sUZq7qsjGflu7ORRpbUsbZs5M486ya07aHVMLnaG27hCHAG2kK8rRDygs
9aDy+wpf5zFd0ZBkxUWWN4REygjxYubt1YqhlFkuyi05umDLk5hwJq64S2eHpBbzjAJwBhrzRr94
u1BbsrslmKNAjztEQAwrvhMo2b3vunk5YW8fpi12F+cM4r9CGFqyw2fZ8NWJg/noaeF8XJXUJatf
WS4QhFOOaqfs81PWCP+j7sNhL6veuIdssBKNJaQgkx59TJcEAr1aZ06przCFV/YkNspieWk0DgRi
uPxbR3TRJXOr5n08RS8FjSP4ywBtAvZJokpb36GOsJFHhEfNEngMMlDpnfIs54PSIFpsp/UWuV+7
XUCdjiSMeY8FMzhPPmvlCRBDnAuvgSCmSGflKwJMPUJfo85Sx7r3EgqbcjgbhW7fK2T4OFBXP/YK
oV2dwRaYIPgx2dj2iLRmve3iAayw7BVYUgW6CdeTObdCojQJdb/c5W5RVggJRUE6Q1pVX7tY62qP
FrI+x8lQ3y0TZtZGMVlXqloSi9dD1CoPzes7YymkQlkoUuSuCymNjbC+zIhvP9pKK5qTBHUSY3uT
FFusk+wm9IWQwVW5XVTYXHVU2dupHfPvbJ8IOmNjsCCNk7rMOQ3EOjV0640r3DsH4yNLD+J99pvg
mNvtTI2bq/60OMygGCBhYsAaSBrjkUYrdTFd0lJaB+Eu5sl4HnJfKaz5BG0triYT5lC5I8w4TU3z
3W/S0N66eI766xAu5l7qZHxuQRn8Q1uFwNUlWoBhM0epeR9jlbv1VMQ0jL4c3tE92oCjVjQe7XSg
IYsnZiLrsmeZnv0FqLG09fRhtJ2BMZF9nP/AdcIjLarZ/ZRFDtH4Kszk1p6JwOl81Y6H3iqdYjuM
2Pnamsxz9DxxvBu6Sm47b5i/QBK24pDIfMi3KnSn+3Ak3eEis7hQp9AEMLeTyJroyqQaAh2WnBk5
MmnUUQ0quuQOFifPT7DClthBeulNl7oqGQLXxALTnPjadsaBzDHOcBM0sDv4xFcme5rHCzLAFNKJ
uCq3MIRg2tAXmxKl+GHBho1zZWBRb6wO+gMuVMzbPh0yf0/YRIq8kNu/zrkL4y2WgIRGZrWlez70
zBHFu7tLeTJPpGt81kMzvyvQgsjDOAoceJRdZuubtrwd09o6G1bqmz7v8y02tOcUNcuVVd25xtWC
4rdAfq9YNY9J3LmHoQ/SW59V/D4Y62jvxoXFnp8VT8HY1duoW/J9gz/+dqCd3mnh+V/jfmlfgtDW
N5Mqh0cmS8tj3cRPwiu7MzoJeRMEVf2ksJUdlhYuztiZPlp+3ZxS10XUyxrEmC6MA2hB7LDdtLGL
K9XgfM7nxG72TVFQ1C88zT2DLGu/m94twxQegxrVO0VHl6tdXqa6xzus1D6HUd15DHZqGZ+dBshP
uuFs14NnEFGlOJVANsinD/Fp8Mog46rG5gDrht3N4/ActKAYbBMYIOQwTfAcQsbh3aLHJgYY4iow
Lpv4otcOEt4W1k5i/ALiSqcwPFS+iw2HjPnnLJ2XH9hXoE6MjW+/stU9zaJOth3fdp+Ug4/oukQT
ITtLbidj9ck1RQiCJcfg3YnjGlU243C4W22xVYVagLoFScc1VfyxHC35EEYMCgC+ziS/aloWsCxI
MjxCnpNf+nLETqmiadm7nTDQO2XxrWtgZavehwHIC18dxsrKzaHuQg8ZeeCuDyQt5XWMxsgiBsA0
N5apo/OsK9T7kJuYW3jlibfzv4Qzut+ZRJRLqTWaU7vXqJWwh0H7zgLZW0YzwcBVheF3jxtJ7ibX
y148RMuvQZmhyle+987x+m4fzFmKoCcqLnVLjMRGra6DftROsg3rCdHZgn3wB25K8cG2o+8VrupD
PWTUu7mrB0T3LrAmnpXUXR3bqsBx3XpflY1a2jNscJQBJb3mlBMaMRjZMrTHldhLi+FgqbxDl13G
GR5eGyK0EDBqmTbNgSPnW1k41c41pPT5qvd2VtDrFza36qxH5d31y2RODPFFmSkSasBz6ZXFhwoa
+c5ntMJmZX655vE14mZc0MfKQ+fNk7NPQ9lrOhxFeaBsKb6VutSHoewL7+vce/JzWVkVt3OOvpAo
Ml3aoG2Poq6bs62SIiB6QEGCaikL3K1VNj4alUYV2DysxrkfnOA9ygx3OLWuqV/MwK3GGCm9m1Ha
gPv0yxjXWfbCq5w7lAtLucpFEK7Lo8sMC2Q0RhaPwqXp2afSDT+VTlb2W1CZFRVfWp3hZRamPEWu
xPtZGh19GVs4yRsZjEu0jedl8s65zuvPZT13n22rWp4mu4cxm9AdKV6eVcVqryKDWzScc7YdJAzi
VeIKOVQizl9yGOCO4l3ay0lRZ8LWFuT/NVHuMq6hsIpbV9tZv/MCXqzJqxwUbSO+bROM2RUnRvrS
VdEHdm2b/WLUzbexj+x82yKACHieZv1Z+gl+hbym4U7fEKygHPjvCnvSV3aDIT+PlhU9xp4ztDvW
SPWEwkaAUeUeWrEOUOW05N2CZbtoh4sVL90+d+zxQ2FQDRRVgKuLIJP8pW/j8iJKBxJapUH22bQN
0EFgpQ6dUTpYoAnwaV6J6SOuX4bQrYJDvjjgZ5aJ6P3lnE8ZWimtmdBmPNxXUxHz746lHCAi98Gp
TOUUnyYIdBSzfbPq2ZMatCkmqxCHlMJMcEl1YtptM+bqK3+bUj8YKDAcWbavCM7TK4m3KQJrS8hW
7unV+JA2YGPaWVlnD4eyjXzq+VmXex/f+FPsaASDfsev8SZ6PLzJsPDmeJWo1n2KPxdvyFKwoiNu
UXnnOM4uWVYj0EpE6JbnIg1s+Eo5KvboDaNMertdjYbOcio17uZiC/jXNvcVnh3OwkE4NaOVRPx7
LZNhjFxkiCPAkhe1FiRI1UiLmexVph/CJQGAmZOpfa39gGvVMmsJbzkmEdgxQVL/FVTabp6QOmk3
psn1yiflwBfTh7WxOZm8Z++xRDnzBaex8+StDhK3+4I3DZClQlIHwPMG1oBQcZFcIwB7IDULslSF
VQS7uotSpIEVyfjM5LLsCUV+j5YWAUT7agUeH+AGgsv0E73x0PZUVwuNmT6M2uYehIiT0AJ4E7+T
NGMn9zrInPA4BwvGzs2oEi5ULxWnZLTH5xvuE9hq29bNPW4J7j9QmlNdO9XhQCsjNBPQU+nSPNlu
X06PLJKZOOK48+Wt5aNhOea05/K2midfBNs5FmRPOiw91c3Qy/6Fcl+b5zqcUvXkaHtpD1BEzbqN
Zak59rYPw69ijOy3lV74ovA8QXnHuBK+FRMf+/AM0GcxdaYyCEa7Sdd3QhH+sRv4DtM1nvImAbny
AObi0EuRcFotWvoibDhFBiby9V23J/BhbFVGsl5ACKL2qxsrnEmgVZP/XEyxS2/K8IcqcA6yjpbq
g58OY7j5P7ab1wBqfrBpTBpEm9qe04UtTuj23h9rpznHjf6naSy/BniRdhQjRYjJo7cTArxC/7dg
LTFmbmIXHk+t63X39bRqmU01oBMgA1oVB8/pK7P9C13zJ631a0LSrzwIxyIZ3HXDYA1Xc+01v+mv
gXWU0AQzUTJtwshqX8HnBnub8jR8Z/5Ov3P7JbigHu66TTxYCJmZzGNZ5AQgKzej7B7LsRIY6QY7
2AsXMVM92dVh9rrgUzfGZtwhtqIh7hZkMJsZp2RNu2LiJz+0hvdR5+SHxOmci2ksR+0IckA49vfn
t379v/At6+klsRf6cRzbiKZ+v6aL5bYO28e6EmT5tXZyc85y2e20F0wQ+P5460WkTYgm6z78/ZH/
5W4mDsHSDH0BRCCJM1h//peYvI5XbSjq+U3gQzkpyxATTJZ/zwOGsKPbc8U/xYE7ayDdrydLqRoT
tb9Sbo7t/5aApupC90MFeKSwYtwtuJbRtVnJZRLLKk5Nk/iGFELczbC9lzpWCfb3SWdbu4+1dbBM
g1cth7f+p1kS63F//V4xM7jWOC/4QGbv/XYpUB+6smNDx7/kTg9xVU0PIlcUicoW1AZ/f93Xt+T3
g/k2EeIehgjept/eIlSoYdNoB/NPUtFS5WXr9eicM//898f5/aQcYs0iN3JAQe23SeO/3t95gMbn
nUIpiMrfo4q1Cmy6TT70GIwb9oa/P9zvDzKHc3mOXA8OFKT/9yl/9ewUNesR4re3jaeYCtiFeQb6
OcapZNEv9bxCT2wMQMcLNdbu778AWu/frqzDMwVty7gISNPw58//8kQXo1tMEuZnQ1Xf9S+5Ro28
F75v0LbAs9xTc/jD3tJZCx+Qa/maLmWD2jjrcKmgCiPkBRAYnMRAG97pLG/STVpHcbs3rgyxksaC
VPnUeH6z9acUt6M0rB9k/RCcaxkyJ0+TJ0bEU1Y+M7+RJZqgZbtxbaSurZXvgt6w9v8kXoLBsNHC
FKw1qO9BIrnoZRWYv68Eqq1Jf4qz2S+uNYWsewfVELY7qwxnjLilsc1DOU7cxERPTvNER8GGCjcD
/9chqIWeGmw+OK5trrxGqIDy3S7WrXdkIDwBL1YjMW6kwbUjR/Mxw1jFKhhEARPoRkIoiB+20HGN
drDuxAI13tZFbjJxIbFTGs9wK1nXSA4hJiw9FMKJL5XSwL++iRiWF0skuR5pZVuuMRrAMYVHuPQm
TFGtJynhkyrP8+dFmeUxsmbDZur6fIWgTOGdXPD28qZQLRt6ScBHeYP0c2JIWzDP/feg9KmimyTv
rfcToRXmPBOvBOJGqCSQRIuSFhNcXFQHUkP4HK8AP9q7S1cTkZdQUm1nhSN2J5mHpQ+gM8XRmgTX
MoWuWU6pzixzNtXEBl0RuAhj91aPBJ0kfndqfIvUPA8l/lbX02SfiNexq+sUjVW4MUUHaN0nc9vt
ieJYa5bC5yA9DIzYNXrscItnRZGcYO/eLkLESUcQ3UheUYiUNws1vtiO1ZDrB4No81UvAjcF1vcU
fHlMDgUBwi+up3hqhA2bgWGgu0uNqatVgUqOeGrFn1M53WpRwyWQSDHfOaFP21hqMVuXn1UaY4DQ
uxvx5gwdqp0PnvnDaaT7iHHA8dGWrRrUtKqX8kLbRNbe37+sv6kbXCdkqaCEIjM+Ckg/dH9dnBK0
sK3n1LjJdEFNn8EarvZ+1qnYTy1cyV1+J1DMu/9w3N8XX+Yc+GyzazKsSznxezWBkxZddTzCaJcJ
63tmAShjvp+nfytyHHFIgnyEzS4J4gjJYfRb1iloqj8YQTaL71nRc5441XdM5ao7EUIXIEqrIxrX
kliC+JouTvPR8FL8+DcvMaMrw5DNzPcSNrW3zfgvq+GSzK5VV+GyQTw4PZCcxxGLJnokyRbZgxfM
36ps5hr8/VF/ryo4Y/QvDDxHEsGcjN9PHKYtT1zA0k3tx+LKzPNwYdVaCe2yVq9DVgzOP6z7/7LP
cZ4oJNbYVxIynPg3oQwmeTFVEqJ3yYvkfprTsd1lk/c9mRVLyd+f3e+Pj2sj/LaZyYceJ3TQCP36
2NbIUhJD9tUmS2hFNnT10npsTLvUX/7+QP/yfnBSAVcyDhAnR070W7RvjnHZx5zADJylkV+CIC26
jZ8zqHKTDE2LpTKevv2UbPz9cXnzf9tEXdv1ETwFTK6nNvV/T+ll06tDkoVGah9T3tsY6i6zj/kU
73tZt3vXb8jrj+T0Iyga51tgmYEEFhHrzzr3CrMnBq/75jZCuXvUKMFVwhsSB5Ym5WNUDd4TYzSr
m2QC08RIOojnBLb5c1W4JAw1aRzTZoPpsdUOM/BlgcuVTLBhINw2XkU5RTJdAh6+ZueOCbkawcCk
C0tYnUBHSExA2YXNl9GkVndcHHc6o76o44fJidiu5kJlxccmiStjtrnfxQm2HSsiCit66697CgNr
20KfVdA5VZSeDUhY/z1xDcuQTuOlvYwE+0eQaPVgnZDUsGrnvlhli0Qa4j55wwkS1fLn9Ru4ZJHD
4t5W9Prxgz/MfEJWtkV9Z5smfSejbA01XUZjVxeC5kS816RloA/qq4qe19VrLH+dNy4bZ7I8ZNpb
EI7EPnKUpWXfKGEVb7tBVfGhWHwWsnoUeNMRALyf3oCgPFPLpoSp/SZMvSJsRWLf66AynAhCHJDm
mSIhEfF0DGTpMzSkRrnj1MOPsvQI4g/lkLHxk2tCDkDEe08kHlZgRMIM1mlV2/snhrDO4JqY3V6K
vK6jw1z1KGiXzPuo22J8DmIqi11shUF7sRovuNYq8zOMbWK19yaxPiqxrkwGvd0JejoOt0QxsAXO
wjf+Np7GQV21XJCftWNw/bknBKCDjOCEmJQ3P0Eh4Re1fmVKyHqrkpiaoM0K6rGfvw//E2dXuyAd
9KYgAsi/iYAsP05BQ3BoHE7tycwLpgNZauvVgpX54COkAT3y7XT5hPBF0plZuIYHfFdg5ZS5x2BO
AuzzyUgsfDKl1dZe+j69FTWw80FVRnd7ZB5VdVuMeh625RT6zi5AwmNtERbyMP8UuCxq5ivXtcna
Y1ihKt2UM1snoHeL8FvxjjCI5O3mClUQb9SGqkmuWMen49ub//9NQLoe6K/K1D8P/D+ZGu2hzfzv
paHbz/Xnb7+ERq+//1MaagXuHyGtsU1fyLwuigV6jZ+x0ZazSjH/VIPG3h+Ob8eslazX/NcqIf1T
Deo7fzDyhA6b8mb9QfDviEH9X0fUMLkFjwjMMXnUcZQEwdvEkb9s5hD7ttWQV/OezmtZ5i86z1eF
z6DroTNPVRz09CcRnDKgYQnm2NYPOOSTDvKd/E09HgBAAtwtxl2FbETiVnr0z6sQLLKPJlw88Zn8
90YXx6UYgXTvMYqozD1h83ISTeJqESCr97JUktdOPhFYKNoliuz39uz4HCaQ1twu79O6B+VLVU8q
3J0YaRFY0YPI4f+yIV9B0D+/FtEiyO4OvnCgFHelBYyu3uNic13Yow7vdblzai2ASFWdaN/Bt0GY
p4j2LKULBapV1LZK/2EQRLjWCv/Vm/tR7NMRO2yKgZewCXrczr9iImu5j5cnzl6cMKvJ/GoXjeJl
T4EXR/VW1kwJqtGzjWn3xZqCZSIDMXfLejrItu2L56EIx8ZF+05WDOr0yqHv2iE1SOsGEwk193we
LJPhCFPeElQ+tHcfJ2qLANPjYocVKkeCJhGP0Di2GJ3QTmZZ1NioxrO+IxWMTqzke2U2tS2kvTW6
OcmvmfAA39HBpO5wqSb6ALJ+Vrjj0RsrSvmtnJ0h+oYmhF7R5zry7WrLXj+Q5cTm0FNOdCDNKsQr
vw7JmRmXbF/kgu8tT9I4E7GaGtu5LmQW9tFRplbjBwdiSMFTb7O6Fe03BdnVj4fFwNRFO+H3qBgQ
O0CYuf/B2Xktx40s3fqJEAFXMLdNdtPKUJSo2XODkCZm4L2vpz9fNjD/EZsnqH+fK0o0jQJQJnPl
Witv2zY1pukxWAgF17t8GPD9eXSzOuNqrXIrbhvWhuDnXYsywLhB1WYBriIwkfGn45hy20lmq/Y3
kRZr/OKVkwwgmQ5cF/N1x7945R0pvFfgEfuiwZpiXI+VG+F6bWbz5KnrNqm9ITnaMTWW+a4ea80k
x9x1HrJbq4yUl9/+sgd93ubar3jnawyDGUiODVMF5lmgPEKZi+GkKhnscFmib4DIHlNjyXCRwdPD
m1ejhC+1yKOa5qRs0M7YBbSgxyUd8bj5De4qFPfXz0Wx+wGiAPRCCQguieA6mLGYb3r/m1/nENQ+
Th17TXbTdTntC5/QE6WRB/+N+YjdBXWzlmTHaCeLqZWugTuvp0iP8mWSQzK5LsdGDdYnP5tWx/hU
LsUU/KydYYzzD0sdgdMHZW55T+8/zdfZCE8TV3/LB2gk5fMcfPtfr2dF27J2UM36jcJ5BqrpTei5
SjiBM1q/m8TpYVXch0bV13j2vH9py3yNdnJx3xJo12ZqIS93LvfssrPcMdFO/M0r6c0RfQX6zH0a
QvUeaiP8+Au5OApvWQNu3Ykzrmn0U9h+qDSEKAfrOS0KuCSNZaXSYz6hJDX2tSXzIjaSbrjuEsvP
wk/1WNpoLr2xku1knpKaz/S6dqWqZFswuwXy0VP4nwg//aXBcyjMWMVu0hWk9qgADVcabzKvw0Pf
ZJHXAqHXsJdwYegLhokBGEVanNabkX1nnbqREZU97E8q9ilNpTDvQfDEyzdDphOyt2nJh/4q9aHq
oONuEV/hXWb7mHVcBdunTJTg+WhzyFLua3F72ViWJsEaA05DFcvtwZjmZ8T9rPul7lsuDvvbcpO/
orQY5/Whx1sf+V7tVWb7k00UHvCp6jU79VGbeKwidIQQTi+dJjUTDsAuLDOMwAcLRmp6B1udLJbS
UQpv6KZq/HiKnpp8rDzjR71tkIUft7y8pcUUH160NRR8tLNWPO/vZo5roPVYZHad57dZRN6z4GON
5Ec2WD0N/OpM4ZdRA2s03FeYwTp7BhuQXY26kowTWvNsPFdNL+dorXwgU2JusgvrtBazCTsqHb1C
QQc2I6jOR45zp/3pZYPBa9o/KpZWHd4nte2oy4D39BcUBf18bOO8n+IblWLIaH9FuyUvlxYQVlZ8
H6Y5CPJD7s9WFt3nyPtlwMMYeuODba49ewyGBTGP9P21od5suqASrD2OII5aFockob+EM4kXmb3W
wfBSj0CtOSChDqHk7Hue0XY0uzp6U66ZNDOZC18QJc+Mbv8VMD1qPojmy8F4Cu1ADmuntjve4jD7
3fw8dZFZ9tcjMgxmVZiQojINO49CnirRDqDBzJ1Ouc8UY1WKOboZ9k2tngd4I4P+Avevj7/MS6YW
77HFh8W0NKSlpvVHQI3zAWo7vco/1KYfc4HtP5YDlwtuwjbbrWmVuCdDQcOwlDsZCLJVShY8QaZW
bW98bqy6MBvvUEF7GpLv+2lnLbYUalEGZCMEGyM08fEzmrXifXA8ElYdOj+lSilU3tg0T1WWjLb/
iPt81/9lKoNCHUbGCpnlIwjMiLTaKIa29+5J3OIoPJalpavlhqpi5eDbYkWyqBVlZ0yp33/TF82Y
CFm9kEPVZP9zHI+d+OJNN6XrsCep/Nn3tItkuIymlSjQrpic9tUeGkaui4POFXgnisdDYKGNUQ/o
WmZxUqvh47v/5ekWmMTrxPXYGWHh9DbQ02ljqxRE4BsEqJmb11MtX4q+hVjwYWgm1Xxh8w1q9mt8
VZf5r7AIfST0CxruxPhrNQdTdKbWMjrejT3XUAOvqqiYOF3KpRow5qUTQ+b6H9D306WuizOC69/0
8ro4ogPLRtRNJclBQe575uUqWhSalsZu7Wdr7ZDBI+Mn707hQBLbEltXUaZa58425mFubroV4Mf+
+v7rvYhWGAHr2JLaLEylt8VZ3XUWDJl2fqbJAXKf77O5LGo90cEajdZN7js5bnqJBxscj9rAlbfr
g7hgfPbfjgO1rkJ3F5xrP5dPIm/RrXlt2zxve6OtetmQWfkc+6chMhdey1zYoSwIVj3hyJBgOmn/
Jni7CDdIFk3KX+BnitG49uVkh1k7dInn9LyQHrgATN8KDQd5O32P7OAfb8jKPn/IXGQ68W9Slzdv
ggsT6Yhi0ZencBE36rXuMFfWzXNCe2myPzYLFB/XeFcYfNk3H6cau7W+oy4zrS8Rqr3idz2+CJ1f
x42BpbBDZVWBgdsCXl4s+LmAeJCXYfNcJ7DqrY/OtsCSrOLt3RYUKjLrJsC2nOW2BzFluVb0J6Dc
ls3U1CpFOnqy8GVgy84Nk9gwhUnW/kzo78y+6DbqfE/bB0OIxjv1jh6fFG6u5mRRXXBIsJMYlq9Y
kdRjRkPXkgL+0fRzL7TvAjdxc+/BriYJNObI9dqfyggkcOj8tTY67HLdOO2+xECFzOLG7MZsvSdD
KrCabwzYVeYpS0yboaRbOjaEuNMQCHnzLCfVtv1jywfDpu+0BDmwitusf8T6wUmjm9yC6+XfWAjI
sEHGeM1T4cmeergs1aI7zhir0i5n/HYC1ma3Dj7OiW1Oce0hx/WQwbq1ItV60FrSRMpYERSs74ZS
hbgM1RQaP0SFsjmOBlqAcOYrB1LP9Ag6iVDxMKxRhHMs/uoRpMvZzZuppQpULRlcZVoFrMOVzjyj
+cZzQe99DRedl30in8wZglYqYQj1FrPMXWkr44AtoZ9AhXGqlJ9pexA4YcbZmEfTTNpkKOmoXQZW
BEqTBnpBl/Bh9AmisIXO4JyqGqwufnP/A4tlzUShHYwkk8Rs8oAjZ435aKL/lBixTCxCqmlwBUgw
qWgt5S0HvURW1Uy4QCzaLDDAruxtRvWVJ4HWsHgF52nRcMKbR0tFbKHYmJ5TUQsPdC6HdAAS7kmn
PKvk5JQQ+xTdDWgzUkx/LJAF1/hhhJ82UFEvMj/CvnasiUdMRA06P0GjH+Z/2sg/R+/WsPKMjKyu
MzxOUKGazlVcTQPJlBFXzHHPwcejv/K3paEBZdifBp07iK2wSCynwHgsddylsFPjfoUddZ0acAv/
KckHbJzZQ8+heZAL7Xvx77swlLgtq1xcpW9L2vvUQribUvaOF3BNPbX3RsaxZOHPZWYE2TAtHHM8
RX0Z6wePjl5p87GM1iVcn1kxusY3p4zcKKT5SuHRbfqqtN1WYx0akcqWd6DGsp5Mfxh4nmXclBjZ
ZJODnveKMM3BlxglW86F/BieKPjxlt3s79tChkh4RDcTWRmu8uVT9lPZGA3ZuUN/xfLkdguh/8vz
A06TbaJGwNPChvl2sWm1RWvB26yTL9v5AWJAaOdwR4ihZqQ9Niads2QirpHTTA3e5sTafn8Mbw4P
KqEcGyGRCWAfjStfx8TIELGD6YzpaaOzJWbt5R/waMr1i1E55DqnKkwKjrX3L3u+t18wLyAauDgU
Q4nTpGOifZEjZ14JXhUO3RdM6sMgvrHKMA2xZkMouxhHDOPmpP9APbanjZtlJa24N4GOr+ohxEtR
628htNcxvkVTzds+lm0BY+JEi2sC19veVg7vOtGZRdTHrhYNmMZbeJ9/iVeF/AG6gom46sZu8GO1
TrS8awD/bVI9q7hJ2boa57pwIicxf5ODnMlGv963DZjqgQ9AjwEacC8PKstr5zn2CvFa1p7V/cgW
tyPOS7t+5H07tcVFDxaOPWw1Vbragl3WroYHlrLegq8DlB2+B4ojmaplUqR4aci5+IW6oX9fdg0n
D394cuBRQAfIgfLBNOnLsu5+GK3FnY+h0QGwUmgxWV8PtLT0yvRIazbilztPOBPZqaTGxcMeKuyy
0hvLMfLU/bv1DW9RNEBJGQmi3AXdQI/RpZrvUdWseXE0DYT8MGIhlrbRVZPY1tKgbY3McMS/Ggap
wkVExeFknHxOX4oQbR+OFnZrFClw/aYX87rKW26GSJ/vfUgt88TaLb3qN1nCZSBLAojBiUsEY9Is
/A3smvVLGkbrGD45ON1OzR9k9PnypBMnZq1JzMLunWST4mkstiso8vtr4HLpgYSaTAFyUQmj3wTS
dcteiyUMDZ4yv9AvmJrKWsep02cKoMOeuCIBPHvCf31dR8EVCHGQcRWsytdLXjWzR69p7T6ZrsF1
3aYXHHe2a9kfe4qk/YkWXEKsfv+6F0Q8QlSBubG3oGwuRY5LGkSRpNXSzVo/TZS56Zlj43zkQFDe
wlU2KGjp93Xp+zRjXMnGG/W5LcjZUpSRyVr2pLhu5nd3dbK01nqwe+KgP4AYgnkefxPaS6vPX4FI
SHIQKHgt5Bomg73cn0IIm5BonASqcTCSJQZ5IhPB7bw++JMYIItDqDAlLF6UqmA2V1Cyl+wv8r+R
WHdPRSIxuEIPkyKdqK4dLPpbFMGNLw/6/Wd7AW0wXPIgZUKAcwPPBsl9/U77FpXLUpXqM1ylhfXu
pYnMosXFFYxONeeDI53bMLumO6BdrjcmPV2ZbbntROQl7w/mzcSGOBuIWE5mtelfgtsSJgwQhKcn
fHBT1pI5uhJcOar3uVYfaA44HB9T/fL+dS9aEzPBbNeHQOCgU2RpvUn7w3iJSQ5ddhq0i8Md/kIC
v1bV0sLptwcl8KGu6xF7UGLPpM6f9piLIrccGEPYR4QDc7BKYK2sVDPsHZErmxa1DjDBIkAo+vx4
TD9acaIHTfOWsiZwcOs5V+k/79+UejMTnUBYQ7xbejoJcPD61YbumiCkyKanHZFFVhWKorelZcMx
9bXXNLcTYKaurvGtb/GwTSu7R6bgmYWU4nCskEYyQ2dbhIITeUtRM4+Bq77oBuc25HbZ6DkG6qee
1PXguLg7oLHxFrMwDhAFVT7e+YPr5c6NS+uybvg2QVcxjeMWLNizEpCWrhxSOegAdc5fSIb7/yQ6
8BTYJBZg8XLEaqUpnBuPLisKvXnlmVOF03iCdv1+pPec8azroXCHn/vr0JiMEnjrcZUX1/dVTUtS
CqU1ncC8uIDKdpo2XBqErWQ271hysSQcgcjMmhKTx8bA92F9LBxs6nHnoDMvHavJ89DuDfQGClz0
fTGCldoiCl6Ihq+QjqY0bHj/Pb45bSjHOlR7POKt/wfl2lNJDIsjH57QMMsK1ZiqtD+LRHx4D0DB
8gx9i5aPWJLnNPP6ry8vi4IWrUpSZXL117OIWIsOWv3UPO1QpmsjuU6v8jFAK4AdqpS4XJU7jKKI
MZZXv7m+/eb+Fbu+Rx9HmEUhLOyLASSDCzFYt9Pn2Islq8oK4jcwUiceaSqsZmxEwmuGo8nNWiAH
XqCtXebI0cBulaRiz80MexbccGRD5ptRYwiMX201gT2cX+uQuRT1qjP9w1DFE2YmhjpfdZ9ZJSaA
zKwuHodS3a600C0nGMvDiBvXYK1w/pEz4ROGjWORVgneZu9PhjfbNc3LkOADmEiZ3rqs+C5YxNs9
xdvP+xZFOuLyyvditUO62v5EssQe5nlYoNhXq0cj3yeE3L9NAF4T2SCCw5djPlAy8uGFww1/PTEQ
8xQqXovla1kNRkwPjqXkGnM+wuzZOC3v3/obbBYSC3eD3ZNUyUIgvNcXnA3lxXBt4q+JG6WOc0WP
eBK2g7WCXhEy1kk4/ZhdH47g0A9RSxGava7ACNwEo4D6hJyFL+8P6g3TgboZj0DiQbE9enNk9Qst
Xeq6TL7GYSw7CaJbh+OeFjcSiG8B2kyRaHlqjJE1SlsdCZD0+ZzhWEOvA7tmlpMXjILH6GlFdt2n
hry9baMs0XXpFz/rUVbeaBij9hdsNSk/XyHVlHLrFoC2xM6swh4B5PK017VShz4F88ErS6YEjZiJ
PGhTNK2U30uPQt2h8c3If2zDaqDFSGzgbXDdK/QX0Kv9dCR/RcpeksVNc3vGObpQ4lnLLS2GF4yG
JJvLBt69/2QvYwEWPUVlCvIWEQHulhfTC+p5ikvQSCuPLbMsO3/AJDGlR82J1BRfnYPCuJbV/v51
z1ze/5toKYdAk3fqOsDssAoJRV5PMxxuqayL5141r02Ar6pTDV58HwJYhfM18tPRD2607XYWzpN6
hLaP0Ui6Uk84YNA1dfZjfob/oMkFVf4JV+txbj6/P0jbZhC/DhJxUxBi6UYezD/f4KfrWEDibSbn
Zt+V19AAF1z22hMcNQ5uM0DGbpzAsJoEq4FoCfzgeRmmBjVrXVAxQqpbQgV8xmoGMveVWSdM8EPp
Qkmm6LwV/dqkpFcZHW4Ko8I9XHXFAl5JczBM4EuwIc7XrZikipWPev82ZWv/5S6l5OZS2jPZaQjK
3iwuu1nTIPLr5fNqoFFr/satHufRFwpVZQ5V6n/IVJ+3D/2VyAD2/fpirF/M5DzU2axlS7D51+/d
XTDoqQlvPid1DaXlkINCo/RDX9TgiqsSd8KUtrQHwQ5zZbKW47ixkOoxI+RLU0Q1vxhRY2b1OGaH
3dkG/kyWs8rvnYupKoJYgz+HZcIhYsVBiv7Ts0eH72Xs+GTeQMOSy4+DG0bJg0tikDn3CN4X074e
p1A+ijBFM4yAUoXxbPUUyTqUleM4vcwWvsLLcco07R7RZQAz0tBhG6hBwzNuzF9s+eMoNv3iI62X
IlDmcu5Aya8branHYWCv58U8LIvTh1xzK8JWFJm66KS6OAyLb9X2IGYy1GX9XsKE9F1UosNoOp+o
ok/peo9yysN1aggX5bYPnvT0008x0DM3gJVAi22o1+UJzyzFdogbh4qdFLT4bCfMp25XM5OgYiKX
8spbhZ2lm1D1w2AkvsK03izSI6KziVEndtSO+WNMxZUXpgVoxXudkExHnwvXSy08iybkufpqIIUA
9UuKGYD2Kepnx/szKgIZSupUilpaDmRFeLC/g1znoIwHwt22ir7se2po5h4AdZXPfdIcW7o4OojR
zSGg6URY2jEENIyzILTTrCOW8WkQUzhR9ECmpTDJxSCvHJcKQVmCnj5Qh94EcHauEfmITR/HrgR1
NV1w/p1CBlErL8aurHA0jtGwumt5XVOo7BK6U7otD9G1mp4Z2o+FQy+xPFpjvrkXk5bOtMzoPjVJ
gXBzzjEXpBnfaPh9/MGcbNgLWJnG4O83eANOo/+xMdtlSb4mkV323YuNoxtXb4DMeRoNbTfn9Y6K
LjOTzj6tzPcicOVnE13aEUSnDdZA/25NE8xwWDND1qpb3LqQU8e223vpp6xNMGq5HlPV8Ke/Wc/n
ffqXzQOQhOODVQ03m7iBUsnr9czVoQwtRf2ZzhugddcaFpPhHLoSAVV1aGngSxjvDB6VjquNsbFT
O4KNxLUmo6VKcOPaFvKJjSK49V+wLAB0+oPW54J9WI5ncCjs6DUMEur1dBYuSrrahxAC62uyTaPy
sWVJIIDcLU1v8nQnioNSa+pbOZx3klxoJiCoi4oICVIOR85evdH6FB/B7yVTH3juwYpSDPqPidsZ
RnloqJrHNzGGFMIG54giDSWHc6hXBNFa8GelMQm0jk2A1Bj2Kj8WggUVeXrxgLGCu6dVE/lHKtlz
MzwU+PyUdAnY/nC1i9YI0JExY8urtp38tb0OBu3yRTkunbUOGpP76vseUsdOM5XNaXFUiVkthgNn
ts0Wbid2LuDBVi7a2Tl2EAkDR+ku6j7pJofRdkCC18BiqbKwTRils5VCaix16vKhk52YdozeKoH8
Hs/3Oo6MdLgyylHwTfbOso4/eZzImD5iKTINFHL2WH5njmT46en2c+ZqZbW3mBJIJctuaU0wXJNw
0sr4Wk2gi+kNcM3Kn+8EGNyjJJFoURTzEvcq305DshtCV2IwkzpKc+UkEQw+LEhaL/tPb4EOI+zq
FTI+Goxw1vpXe3EhZMqt2K/RFyMa799fCa/zJ/A6uAx2wHWgNiCvdCTQ+oW80kmUnseh/hgXeG/l
txumQy9NosSAm2ca75iln5i/BytfZyxc3gYgZbr6lCswhr3EdCb6NNQleq2PduUKqjC2yDETuOrn
xIXtPF2e4hT3GULSChkWoyl9KfD8b4Cey7gJIJG8yYIA4DpAIs5lVAks7uegtBmvzR3X8gOOy9NC
Q4iU3eDsfdijiDzie4Ch/BGyPBlNkjYyg0k6hSS8z1bKcZGffQYro+R3SMayZ7mGUS51wuxcA479
c3V1NJiWP8Y6QAn+Jc8rOdL2MmzKAeyVx5iNex3u3n/pgNGX4QxQKaegg0ZYSgeXYaybDB7JzxB/
quKa+vKRcCSo6hOhCNP+2AMH8hYoN8tJo6H7Fx/3LTysk4YmWmvPCVZiDNPipH1ozHEcH9HuG9Up
8lTG37JcFujNDp1GD07SJfqlh6dD7kNFBOgZE2thpM5rJ1eQujIdTF2oYTClQjopwM5zI8GtrSiT
193UQ1q6V71BGrcepxHIH+rd2MmHYCEOSoRZVmIBNiA81S8lzr+yCDk8gAarwBdoJAN4gkwA3VR4
nXDm6LZx1c6ZoIfGbILEAmOdaYkgHYwxM9niP7E9wsBAAebl66ONSQKVisAwcDi8KabiTH5cYmcd
r/oYy3va+ywTOe5ptBsB2k3aArc/zTkBbXvC0WLKn5sZ2vTdloctZS6kjlSoSzK1YXHp00iP1bo8
7qT1fIB8iOsLih74BAuvoXnYEsfGpSUA3T0WQwgyAT3o0/p+mjnv6utuKknsayMPEkwZTOT4tBeP
dSnZZY9qj6fn5R5niYsFGd/zChpVrFAZznD0XizoWpxf8tveKmLPv8u8VrLJYbFNQhN/aavkmhpS
Ed4i97PC9T6zujP2uw0Yv4GAYSFQEYJ2D4uWa5omlmQ8OLuPfOzQKtoAkEMm9YqjBAb2o2Ef6szB
CfmTwq4vnugChaeffcL5xqV6M+coEEvQySVmXOv28MYqnAjXMMhZ4vHKh52KMxZmcKuUump/BTcf
2M1YgVk8zmH8lE5zE9OlLKu95C6Bs05g1+hx5AJMyoVHahou+Q9NaDNhtW7Z09Swls36KjVjo+te
Oo/UzWYrPxObAwf1f/6AsVrFwKyas9G+3R8mlCVXd+hnrEYPmJp22ELfddqQEHD/c9sce0RpDj90
06uSUnz9KfI7SB9hYUut0fG9hnEtyL2Y1sMiRR58qTy/+bLSldbzrjcUwa8iYQdxSDLF9v/QOaDn
b8Gb5K0P7sKWupO79kpmbqEoooWpTffH5TCuVtMkpymgfvHcgGZj+pcomw4ozxEOr7AuEPe2lfOA
40mV0A1xk2bsi9FMK3/yD3QysWh0Vq+mrJd4e2GohmSSbVBQ2FCYzW+7sZDCAY3eznNtpMfZ3bxm
fRk82Jw+E96+mD+eo5E9giimWUp4Fr74YstEXtqcqLSkqr3qExTUz1QQUTHft5R4Vu9oNBBZalqZ
nelsau6aajgs4wIv9mNdV7IlgcbgakbLiHGsfuL6xzYysyzZDzj7m2X5TCDm+3TE44zWUfBQNEQt
y42fxGg8Dina9Py+sQ23pbsLAoQp/DiQhDInh0nJ+8oCr4WdMW8IrYENGu8oVMxFcLEAKQUks5nX
9GIO2so9XKO3Yuk0mVL12XmFtl4VGysHl9R5LDYU6rxYJslOvVLY5R3v7PS8G2XvMXJENrDtuUcG
sT89PRg9txw3rTne4RaFoFB3dBma5kqGY6E9477nc5xZRhQnAEr9eURCSWvF1jaPtVXA/oW5TZIf
EwV2aZUfaHoWZM0zDbU1f5ATZ6zVMR/pKzXe/1s6Ap5n3FFgyIrMo66RBb1VB+k0JhsT/trWekpL
bwl/uDk2Fh9cO0cXfBi8taXxedb3Pk/VWpJJbMv3ZTYbSOccPLvnToP34hnYpVbxueHXwIQO1raW
pyD14DimdS4z2KHcpvw7PGnkBiFWm9ChO5vUzfyXlOtr2BW0LsWiqOO7zRSmMvUzk5Po5KfgTXGI
I1uajHetGuFrB7gXs8Bw7SrZCmLuli1kg9ZwMwub/AF/w7ytPkf06uE2WqtBnfmBHh3ysz0c36um
hmfmaOVwAsiK4GUFkhruEuJ33tA+HtR1cqbZ50o93cjdxvmyvy/QH8HdrDFzyYuBAQzZsBMoASKo
yRAyDJjLJQCzH3YaYRE7rWyTG7dwahKZoDO9lfjQOmxbQ53SFlrz3/FsEvNEqVSPk8khRsS2QaKg
LhYmybzBgDjMu8xptufzQ2br538BnmbT/FiWo+6y22YhzzWPk++BxtJnBNHKfOMlpSy6ZkptZkMs
WqyfBXhA+3MNNcbKsIjPy2S/wSGg4MusMcszCbeoZFvYrKD2LYYKEgsAV2JBoPfjMipmuTJkMpen
v+/Y5Th73PJGVsHTTwKQtglkFdmpYTJ8/DRxRP08uVXGITjVpSw7a6t2oi+V6zRLJUn7uB2QXVXL
W4AGdw5XN+pI2kVSEIzpg8PPdsSgzfFPLo+qmqRKGCMs4X+1R+DAMs9KOf2xjJFjYK/l59sOqM/g
fXcGdNeNXkCDkfOs8/0V7n47OlTKTrYRDGwOapyFubpH85kdJ8zPfHEBn+2NFlQuuJpDDGkHWaJF
kTQc+z7WgqzU0lXy1x70GhorLhFI5x1NZWxzucezPYLRtN/3Pon2h7GvbOXWQjnptxp1sPgVM2u/
/X0TDnGPaxx8jliE+C7TII5+CTBy09jHShCK4Z09FTy/07wFf9WoNAf3qgCt64dlaAwf2/KuzGc6
Dqk2mv+mHMJmeV1ENH9wyaxacYvnm8SyG4bWThHuaMcc2VSE69SgBN2Kifz5K8XhARIVgEHLpjsW
AX8WjfJq7Jiqx5+91Ffbgy47xZcp8GcuwqzuACswYq2GkF6+rbTMSivH4RM7VciX0E2hN1KEcKPl
hzNBb/5TSMfcmENfeD6+UwFDpFTMcAdnJMG+hkhVtPbBy+y8+YYRoeB0Dl0RGW6vF5m5G2xEANHz
nx0oijcYEGmzHPxjmgo2ObiRwPfv5xOX2QScBspwFHxImsjmztnGL0lkUnQdot/a+TinHDM1fhT+
ktHRPOfR/ESfJDOnp10gxp06o8NF9rDNu/dH8SaXhHKDuRa1LyqBFAUvSoFYCBqea/T2h8ApmS77
0skTZgNpx5mrkC2TRCD0cTiruDaWQrJFRu8P5nWBgsQWwgR1H9MzLZRab+pfGaTVtlfR9CFRi5Dx
l4koix3mnA9obOdlKVazKHXev/Cbd6FMLEioT1B7cjCQuAC27CFAxxa64we1Hbh+B5yWP+zl9NFt
4ZbssQCOoGHi/h1vcfv7w7i8f+G5sLv7aO5A598wR8bZmvq4nIsPSJQ21DLxeA1A2CmnI2k/yoPr
PZd//8rWa92r2GYIwwabIWhwoCSXuW07pTHE34j2UGUvKWThR+Q9xyBrG3ouDS1b8E8IoVKiWrb8
cwxa2Y+BImRXdyM/jr5aTSY2Ou+P7XKKos7gWSiACvErU5dwh9drKBl+hPXAlmGrjYE5jCHx+jZF
5yrmWN0rc5g2yyGi/jfQy2Upi+eEXRtGmhi7WKQpb6AfbNQCiP/dYz7lrobAuz0TeJmT+WWNh9Yd
r0droFlPkXtyslmY8Vo/2hF5RHwVYnnOtlLHWClktxhWYmX2O7bUJThF5yEWNIJHD1oZNYILcMqM
TIL2VruPcxkEOvnuKCwg8zsK6K7xHLCfs6H5qL7LP3B7X8BkFuwiCHKGeJmN8OPiu+U8HyvAFUyg
drHRXNRysMLrDII/idWc/k7ztggk0HZFxnB6/41fLkfcgFwV2FjXsBzcN4Qvdk0cX1HbfPhX/bct
tsYgEgBhCehZ/RKkilgXNS4UOXo+KB71+4NQr9Wb0AFsCpdm4LMdwbB7Q5HjZJsEkV4/ZF1Nt4nT
1OKS3dGiOiyil3hZDC85DMaKXvFJb5LHXcWdepDk8QGloux+HHwMofObRrdm/Q9NPOL8R2JYyLbw
HumtCepOMBJxIvpeDWFY1DE2hs+4WMQgZMCzVKNcKIDMmj0YbUvQNQSIpi/s+h3xreNlGhAIVODU
7U94NVRk/+X/7GgbU6LmI8cZSep8MIJJzXhGBzVi7esWs2xszHIT5blmTgcBQdW+4XnnKmSMhItm
HygYfTrFgZM7fVAdKHuIBnXKV9HYmVNrNDF3kIxjSSPWWqgzcdDLaixs3L7Mo68IzZprTHb6Ybin
6QzsxyNJfWK+vP/2pKnXr4VOG6o7ry4w4VNDsiGVeo3R+gG79Ey188OOdDfb7RPJkN9BUvfMKEDw
OhchlciOwhbKvI1zvkOK7cZOzzNc9wFhdC4SBe0OQkXd6rP7bZeU1rAgXezYnK/bNvCi3xVSL+uo
2EhAF2IHRGoF6eySAOmgrQfENrtHcptGVX9hQkAJ/YTiiWB/F5vuK1VXhhSq0aySXW3bNl0UhBH3
/vN9TVUBdYY15IkHKEoyHwD4Im7AnEd1PqW2R18bQwdJo49KJ742FiAQ3Hr/f6ID34QYrBxxlRJN
t3WxsVEzaUnPVPm4FxT3YK7dQjXMBlLixtaDdG7/Bvq93FLZAnCzClE2wf5z3oRq+dQKiWZuHtMk
89loSvIw789/r1/4veN99sNeKm+RNaEkv33/Yb+5PvT8wFFnkN3FG+bizqtiTYY1sJKHXT8xsyFI
evVK2lVaChLKXWsjH/4dY+zNAHjNkM9YU8i9zDdmbR5IoofvQX8Pq/G8e7jnfGs//HDLE5CFI4JW
Gjeqw7D/+/sPQG7w18JjYBGaCXOBTTl8eyDghO2iV43XB1xQE/01CMY+OCW0MiHfZ9D06Dh5Nori
30xy+zIqIhJkHw1hhREZMucu4sIcq19Hl3X3gPwoacePvtvU60tYdpm+24vpFY4azvfB6qSqzbqR
zAftghRk8G/PBApts5EcpvchTeor9DSgP6fOphcZePJWrae+cUaXY8y7q2vUWiYB9+RwtHSHzBVV
GFVVYUS8/1gvIytIukxsCL/wIIn+L0s3kYqapcaH+mEIJ+d8Ytk0GD3gHdDl7XGs8kll/wrE1Api
/nNEaTeZkm5BLv3NS77cUvBDJe7HB5dRUdq6TEVmPNvp/71mD/6ZWpXGEAPB/ySy2xCh92/+7eXY
uSjkoJaEoExI9/qAyFKlqGFiHox3iQ9mktkC/Llnz/TBbX9ftlMXjho8YzAnmDes5EDhIXd5yb6P
ljYkRrzfydjZmdW0xGWjX8Z+lrKLiO2n4iFZB+R2tJ3yerf5aI+DbgqaMTiR2T24DTyJ6XEHrnbV
lYpREJBmhx3Y2lLgDPeys7zoKxaiyauRf31WehyK6ODxqRK7rfAykM/RJ5v/NXMvOQenvMzdwsPW
WV3TYkKA010UddZGFBvdTo2TVDb8FIfI+TBgNMavBxt7ra5mAYMy2JugdHVUAJekWwxX5bRseOmn
UrRe5WQTydHtVcI6JpSsiKSbUm1eFVFLtecKrRWsoHSrwUyVISo+7VcyUFRGglB1COi4yJ4U1HGl
QKimZpRbEiuJ5Wl7DvSsFKx2B1UipWXBYTinCU66qBAUacsoCkkBf24WrUFHM4rhMHdGt2IvWqKO
Cu+yVqNK3/J005xn7jsDLtfOScXo8D9vD2tPVvbtONuEyDuGsuPG9eJU+mWvIQNxSXZnn9P/DSYE
ZxHI8MwHNitFFwr6CCpjta42+uKeCQZ2KA/TbyfRM+9lsdqdxQgkPeONv3Ie95DardzUfSoCZhJ6
E8AuOioIotX8Q3QZ0PZIYxPyY3DnDPEZXqzpgFVmrBB5lQl3CUyWnqcrrvw8QGPEdz69gR/Q0diM
ZRV696XdzOFDOvr9+DXDSAK9IFCz0uH1FpYgzaoIYsyo7EtKYxDzYucq61wXzKh13fIHxKfUvxrA
3j28VOmtwLEWp4hXX8Z1SCheAoAbMcIGSLLTwbMUGNeRZlrIow58CzBryDNT3XRY9DNFKyCFsDjA
J1nUH3oDuAvPGJxPce4hHr7e8di9gI8LoGCQOyIZjVBEf5aFO0n2BAThfuzMds7pm6DHXH/Dv5tx
Oa1hzX+XMGrx1EgynaiXhc/RL5RZx/EvwAzLfaE+Oo2f8NChwePJMBpjffFdvRjDJyR+Nfu+0q5U
EKXzRA+1NNNWX1z3W0lwB4uljTzPG3nXufAQpJJp+kCXTFZyZc8ic2uyGmDfpwSlT3tdmN2QveBG
l6HXTU9+kA8GZYgNbGXnFayl23aBPYALV89Nv5eBa2VP27QevYUlm58X7mQCt9JQewrsvj5OgynT
cKtb478Y6dvGsI0pv5o2Zs+Wqv8fys60N24kW9N/pVHf2cN9GdzqD5nMTO2yFqtc/kJItov7vvPX
zxOMcE1XXaDvDNBAtSwplUkyIs55z7vkKEd5MCW/lliVzNHhxWJ+sYVNGznAxbh6CShbqevcLJ/j
7qS3pTOC5hVJnKAmhS354OVWPEP0Utzaakk4bNUnlY+Yv7pI8vSCsSayu8XaMIiRwJpc6rkf+Npv
k9NN1gkSmOhT1BiI4N9KbH87UXbYOcX6njGgLpMyFuiyQkh2co4q/rYE0EH9wCUUhlv4OjuxohHb
MLkBdPG8ifW3ZaC6YIyirBFI4R5emtL0SCTC1LIEzZV4txxWuD4O6Vj/zFvBDQStEVdoW9C8MKjm
ygRxKAcqm6nXIM+2FLCV7Sj4SgFYNj8vaILth3IDGmaGfE7YwXNig1/3x9QDdWXwnhgCb8f63knu
8fh0iQlSG2VaRT6baLnUDosxh91KUk8VaPhzEO1lQ1ho5WKb5evtwHdnrav/GSMx7u4hytaoJpMK
NaLOUyA5TPLW/Hy2912v5yqwyXvoFLhkcqdENMPbM/xO0JE4ZMUpkA2JGH/ISa6aL0u2hF11AqCI
FzEknEZ3P9wkdKTGrtbeP6ntQYKMY2aIJWjjJ8F9dSVLoIPRwnNZtX1UEO7ZNCn3NGg1j4gBBvod
6u+KMDSeaoN5LNdbbuIIpm2qdOwQRPuVyD74pw52H8T++bDtYiyihwjAuZqqXPy8JZt+vOXEBahk
RRkXOs+WukG6vgjAwNyKZEufs37NoI2oY872Bmqa2d/EuaZwk7we9qmKZAutmyUejcmOmQXcW5QZ
zC1y6WM0yH2lMQqYfOdRDCO1E5xER68ZeA9i7EWdzmznSxONgoEEdRqdGSav+1eGpCUt8q/L2g1q
iWgcFC0pp1TiOcrZUPlwEXG32xv6YMEt8aRSio6zJKkOM1n9jmAYNru8Icnka4fSLfktZs5YHQgA
qrUfpLb7So5dFJM41dV8qoGJxYGoIO3ZjiknhecDk/xsFPYBkznxxCopXMCwBvNyB1EkQF1EeG1u
nTUXDiBW71JO0Nv4hAHUNLM4T8CM7cI/IouK4ip0AQDH/jTqOo49p0GKCORjG0izAlUJqOMeVyV2
gOu0NUeYgJjJbVVwjNsaCTrTs9IiAKboMOJl3Le/cbUhq8JRPejgdQKzz1fBh1Gjuqrj4H5SHWLh
lCRanRWpItBwPkAa16BJMyE17DUuaRmiqFJ0H+RSgnkSzLHYMtF/iidGpDjhkFGZDoUWRn9in7Uy
kii9a1gSyfIyMIoc6jCVAqpO0jsik26uJjiXGRgeGlaM0ayiIcAHElWlrV6R+pBX5EQX2GiZDILu
p2hCTTvRdfiS0KFzFPCuesaVrHx5HgVmAGdHgxPMQFXuTrJ46mR5CFFA7BZqCBjLkSv+TtAg5BBQ
PZ5bunMc21n4MMiCVII8vaxs4R27WOxNiUF24MGAnMKVZJMHM7rOSj4XM3jNF9ZB8mkeY2ih0BDk
mssEwZmkC8b/cDu7HhqRd+0TtVqn51SPXPujlDe7duGavw0Z1gnYHSTQzZ4sVxezV2uK4356jeKp
cmr0IcIVAKdGwQyiBRCzZ0nu0Mgo5yI5cjoJQlMWcMq4piZOJDbV9FGNY9eefChoVBFaPLL0eltM
fJTwKJN0JIPygvvf9oXT1p/0ObXw3SzJQOe+ujmMWoZ8+26t1hi0+a0bQ99PN7JEFFihxfOQG8cY
94rEPbTZtIPNnJJ5RU4ym9F8XHVmegxsJb/NKhxBK+Pv4BZx8Na4KAb2qX2GrKrXfNHEs2hwJPPk
qIus5KCc0GiTj4J5lCwPvWSTIA6uMNGnCVnqJkR6EffZ7/+5n/w7RiFiQ4SBA5A1Whf77yDd5rgL
+cJVcVMSLZXfQ8SW9fwmRoernGQpyc//1x9GtUULDzwDZI7U5r/57RQEXrR+vSVkciWt/7HSKXiQ
/BtsWrCraDWUN6eKo4Jt/j//YXye/orLMLc0XJTzGKIzytSdv7fsOswCrsdknknB2DSf4xrXcszc
AjJz8FcbsDRosUBKqTeP2xwsUXzCbDch6UIanLkWVR49i9cZ2ocx8iDjmLQD4MqvTXGAwdRgAB5K
D+4xGdV432o4eCdb3d13sEJX/Vhi8G2L1EBdaA2quRiFkTI2LHQT8zgkeOdRLa8svna3T4O9ISio
9tRMCAwDWPMmB4rYlz6UYU1dNFWrHaH4EDN6afB66VMw+N5p7mtKj7y8ADT25jvOl7CAT6tTWt5b
vkUOIlvP1sY+P0UTvuL2bWtG1HKXbcTj4AEyyFpSNEMUaIpD5eRpTcTFGlQR2bIoP6H9OYE2dyH8
gCZYH9aO7JYGOTTxxyxrYtliWHwTTpzrtd6jfVtCi0QPTYR57Oe70/f+ov22rvja1Mfe6rAMPdQI
jbVXe9Z1Bz+9OujW4pxjzGKSau47BfvLvEJAR2i9DWsRn9Kp75kW7WzdUiLgEeoa7xs+MOS5xJS9
BFkkeYU4L+zaYUbCtEmHSDX9mKFYZii9NVIv9XBaeq8lF91a6R6PrEZIZ9clfjpj9wptYUOOo7fk
f6VPdCNZ2mLjU3t4jjs0dfn7mCyz/kHFZfrXY9MRlnzMl4hE32MDeZhJh7KVlIU6RvEjN6TLo3HN
7ya/Eb4+kh+vvDbV+aNxSzmaZK8wbbUQOJOmKCq4CfEJgYaNNjsjYQ1UFdN3udXFGdbvL4nnzlDb
3RU7ri6crXrCXy3zteztf1hi2ED8dY2BOwI8sp1gQ20zpv77IAPJXsXsunGupzpJrekAkY4c41cD
VheGjajqyNfFE9phGlXUVYH5PL4dZuRdzQUeneFiLCkYzIC6MWzw7bmb56EBDxqN+LUoRqygA5vA
xXvTK3sSbBfbvdG5BiOLmT06zm/g2oEd5cciGHoyFTu+l1xKM9fqxyzHSvpGa7BjuoxQ8dMwqdPp
PerzNTtbTjqjvDKN7hkbhLQ+tc2gF8du850VarJrztcuFLKCjJYoaMI2iol5TYcFPlxoDPli3AZB
1Txo3upNB7JRed7GMpnDmQ5kI0fdJwY8IaP2JiYDwMdHuvLuMA2ogtMMmdHnw+beS1GNxv3Y2SSk
O5tlfjVcElyKxendA8hE9tCVwRgSaGO8LeUSH/Khe3eTpH3TDDN/KGyNcPONLKChPzDdicoJH6oE
x8w7IBJml+Hi2FsaHDOrK3v9Dt2H9j0gPfCC8V4ZrnCxT9Aq46Pn9P4Vn9U46eQCleDDW/3qYqpy
6CEd4CAVbHfDFtnxISi89bNe2NuZSTIhQyRL949T2jafIqvp7mO0Hud8HZxn4nCsS7QHymaNsNij
Yb1lxltddKrV0AAvFNYy3j1u2/FVg9Pmq944zu+r6Sefo37onlamqXcxvljXRd8N+QESlB3WRDpw
Rs/byV0yG/3Ali3XujWMtzWqgsfa7I3TNnfZKc9siHT51BAk6hnr98af85d2tOdPpa0PN7hnJQ+z
p5c5LP+sPRVlt92i4glesIMqbow4cj75kDPtQ4bN6AGyqn+rw737XDhj9znAb+0Cy0M70ptHV043
NpwmAD1HIArNBqjz7SuS6KuXZpir+igowGdrnbT32Ezru6AmYJYhxvACMdSE5dtZl9mrzXvyWrVw
3qbtR95F9UfspnjzrISb11PeAYRExoeBtdeVV6/5lZU66+NmasO9G/fNxUim6ZoUJKQz0bZCZ039
7Jh2tf0JC11/OWHAW/FXjOik0S/dNo1Nhqrvd97ZL/LoD4iOb4Fbjx8Gx9sFmlRwyDF6QFjksB+m
uf5qswGftCX3H53Y866sLa3xzer5AHHpOq8+BSTS+RltZ1j7dfVOdr2THlBG13c8mpSmxCOwTkzi
xRmBsWT83LiLMZh5X1Jbg9nboTiixL522E6e6po8Ec7M6g2PmY28rCl7T6o8LY6zWUHeJS+Z7jwy
EDXjUQZJcbLQPs5F9cGGWloHk/+QQxtxBXGmNa0DWTPtl1XzxrODTvKaKPSRPSPZ8ie884anmcOG
6WlfXUas3Q8+0OeLC9fLPERlbeQ5QbUTmSc9mO1COGdMwKPhDdVDQu9x0mbICGE0eXp6iIGDTmgO
3+YMo7plrH8j/FakNRnfpt56c8GaMaXOl7M2evlxC8z2TLHdaNfGQEDIHfhQecUHK6wjUtvmgYoi
Cc6M06KJ2a3JkZxoYArIpRq21woK3oEBif7OxJu8zcAhIsBuiIiIB5MWhHSG6sC7Kr67W+VcZYlm
35Je0n5FKqXd5JTRLC57uY9ta74Z0z5jQu86ZYizRfv7zNlxa6yO+xn/tPapjFrdDqskH87uOrtv
ptGXXRhFWnfjDY6HjTzUkx9aUiYr6qJmwN/DxDz/lDh9et8uFtGxVtQ3YZM7XnUIPJSu/he4HP7R
7LsV1zqu8M04lWao1zPMWHKmnmvcxU6jmSXpmc5Zf45Bn6dD5ZcRH6hmL4FL+IwcX3syMCf7UVsr
20+QWncQw7P0wIXXb2YyAE6+NZavSAJBdpaN9Cmrjj/njKD7Qy0oBSRP2c2LEWTOOVsM7MLTqCsu
ce2nX2137K8IAEs+7B5aiR0NHo4oMx2Ju5lklUZVxNJE5nnGea69Sc20CjHZAnmx84g8mCb97jdJ
S7yG7z91oDdEItjxVeFvC01kP8DrN+Pbcpua2zZdH3jj37LeJel+MyqcS7Cvq3OLvbu1hhPswJTf
Yi50k9tD8IBmwj6tqdOdrXaOy4Mzp02YOZpzZzeLe/Aa/SveOvbtki/eMUjYhIh8BZjQWLsh4WXF
l802E0ypnbqHKzEEV409da8uHkQ4qRF2/KCRP3XkEK6fq26ZrtxA2651drPLvK7Rlc3fzkJvsrXn
xJ8mXOfA2orzkuVpdSHyPcl+SHIvyJQgNG57ji4JxsIzJN1aAf5IxUqzUailxxTra6pIM4hT5CKq
RZHOErLTVrYjiknVz4JP8qyItDkbCj2EhNr8IU8Aq5AF4dx5GrClKwIyTeN5S988xJrUsRnhBPyI
Iz2tKK5EI+TtMyQRfTZWB70Z0W0caFyZCS3pELe/RU5QLtPP5n6roBNQ9iOKuQ4qp7K/KbwPuByP
ymNfYrcaruM0bfewIeLuqouA1HGnipu1IXprdslkLcdhGglscobsNBJgkZxIeLG6UNMqmmgtqlb/
h453YXSDlzr5sqadU+KRKqXP55aRb/VkMtqvfrOsvNNb7Ev6On3GZTIyDMDAvDD1WwaNi+NekNzH
LfFveJ3iwjvj7L4SjV0l7t0yeqBz2xph1H+O5oyD64D5hlBj9AtTHjVVy4IChdBIjCqjoB2lCHYn
tHbbmjWAZZGWA3lETj5CyoMP7Xz/aUJnNj6GhaQmlTeT7VJi+V7dXKI8YrAL1pNv7vuMMD0KNXvT
c+IYjLz6pOziy41xbM3tiJlHSWQ+gLDk04MkXEYvmYz+D2glgtqhr7NoFxanFO0/tG/0rg+yNE51
TUA3CtKGVIwa7YBIpu2flIWcEpQEkV247imyOPy6B2opENpZaSkkWG+N5lZmx83X+jW+4PDV8Dfl
MEvbsBC8lpiUAN7xr9rxecVPhZ0mOJM854LSg3OcULZJGDyR/6ZGAEr3Uc+mMMtOyBISn27XcMo+
QrGxpc5ukjqUNq0ErEMXJOBSfd7tljxJwVdzC/luZLQgYUpiPqAQKzVNmAwxrUGvFlWF2Hz8xbhO
vMmZtGvmS1aK+43HpakvdN9rZz5GU93VfwzkzXXZLX0xSpgDEcCO3txsMdkQE4IGDn9I9Biks8hl
mEKFh3gPIyyRcg2/ZhSLykq3BVweebAeAEojQ8OnujMnWABYceco0i6KtF63vhCDtckMxKjGbhIj
cnWfi64UTINZJoyByQUe2Gv9FAvHHziLxzVjssivCCb2EldAWjtbU0y/E/+aZh0PTLKtqx4p/DZv
GK9cjLobVxzgJbrX2ibRiqfO0yYTW7wdsZyk0HAyzQ0GLvmVQIaHyqImQi4k+fcKuLQk9l/VjZh7
/OSNytv0EwpkQApoV0b1xhhkSgJxQyMKlsK5y3K7AXNSSJe3M6OVko/OQkBV7pIYS3YpZ+Se1D5R
3q1Ug2kgUEHbRG6CKqhi/MRstdcYuiBtE49jKybuH6t0MBw3QPoaQcOcxKUwnGntz1gBCt/IAc4G
4e5pRueA2MVZ/BHjxl3vo2afSnPkttNEj7LYQaITfoav2vK24AvWfygVWR2kCBbVNL9HTJzyLua+
XXtMNvYZeJCuwRri/LguXzO2Bf1Vx1q2YXcOkqw8o2ybpq90bel7JexvZ2a0gZE/60kx4oW7WB3Y
cN+1mf1GgHFGaCc5Zs65ox9zn+ReMrhMkxni7FjuEJeodzUHzRpJ64P+J3orF50abSlJ8yRVOSUB
oFxRsxjYKJTOUkk8p52ZTEITj2TVjGJGjHUAkhoG9KWLKY/kiXasWufr7C1G8K1OKKU/cmcQjX4n
6VJq0e4yY4kC9ZEumAQofsXwYWjQyD6Xax2V742JRRlJweu4rPphtXH6TY9yP1JWRJLXgbeueDvo
Z6ftspY+LIzIq+yGfnD3dWqCGaKBvEQdaZilAIj9NeJZoH1cvshpnNHXMVfKlqbl224TKTFreWLn
kHvYuKrFFqe9KQW6FoAK/zhHuphUSA6N3KPVMb96DAmaIF+tH70DV4DwMoSby5OSTiJMENwKOXow
V0843Rc4s5pLGEOGdV7lVoZjrhD2qAmsnHX2EkDRsUdkpD1LrjhhaOIHxx1ej0iTgUkktb7gXuIt
GssqVmoz4S43PirDl65Eel7jsrNzCgF+hGRJPibAZuL4qdtGfHjpkYsVvzh+lE6grsylBoCfzHIh
ikNuxC4jalY7CkVBNYHjLTTm6YT9AyF4sFC5XfJ5GeSoJ0tnMTC3SIXa3lzi+9j7l5URC26gOazT
knq+zjPXO6lJS7tkEPyvJ7cQOwHQoKh55NRubQKhyK8YQNftwSjqlJ1ecdWlD+NPn1WC3Hl3EyI+
DrJZDvflfVN2AupmS11RjQs7r9t2sdhu3DkSx3MqWfxe7e0g9D71Qrw9suNVmPxp+KSjpwsofndl
ebdrye0tn8buKiJIzxpPGJXURXED/Om33cXoiWFiBhq4y4JjpVvy8F9w78p1RHPwSyGQ52UiRE8T
1qJQokem4FjYHHKrQER4peYwijVu2Z2YIcBjFVUpCmEraY5FVTTDt74w6tF8sTq7tNPQ0afVm8+G
QWA7QgisIbkycm5bT8RaQyxWvC0KeDGxJdQVuth+5GjkTXPQStF4TAMqFFk7L1ZJqiiJxaviRigu
INpsUQE0+wQmgvrGtdKlW6Y8vJjMuKg3LSHnY3glTfumeqs8vBfwDaibKzgEmMnd1Dj78ta2nYZl
D/ompJYlw84inDRaypBRN+FAD4Q10JqGsZUsXh4qw37lihD4yObNz0T/MvKH6rmvZPUYywVdJdNg
RfdxSjAyPBQsOev2a2/A3znVpJRMa8jI1uZTqEqHIF5x/9NS86zhgyiO/fHaKVJxXNc82nkAvaU8
uV6fcq10uxO7rpJQKh2ydJdI5dQdSw5BAlIXMO8yMUl0KDP5tXrsxArNokQMc9LFE8ds0+0uoD1O
XFzCTsuwZ8GJss/gpOG7w+OS7Ca7o01KtfekRvNq9qmoKQzbxJDXlENmJT5Xhm9aj+8oEhnpdaq4
IA1Mb26zZeu0Lk95jk2S9VBT9JHaVmUw2dEkcgTze3FdkrV8zLNiBKJfMMsXpYEexQyZBkh6XKLK
xQSIZI2B6gi3tgWlo3bccohEIM4w4Uryj/YyWtHZ0JgRc3M9aVbq9eFPRztSmrgThsw9ailaeGNS
1iBPxClA7OPcatDkeQdKs+n0pRiQroTUMPvKVjs3u/c8d3a5syxtAWE6bqBkAdbd2vOQqWema0wx
/IVAIixWhqjD1v3iBxEzhkuKJGjXplaUY1RlYtlI4pJf6GKRqeuK9bdYKQy0xTJcokGsXn1mO3GI
IcdFQA+XrpnL8ijPNqB0Md8n9bSYT56lb1UNVc7K8EVVz4zqPHCh3xuQHhfIa7Xtp9IOUxH7CDwQ
Oj/VJq3Y+PZGWKFtZP4hO9K47gUniqjygWsmD3m1pgkqk5+dnjg7t9JwbzU8clE44yJMJ85SlKw2
bE3KXfnwQr6sYq1KOfhWDBGPp5rX8ldL7Lpqrmev5M10qPZ4RfwHdutIJH7iyFFbNuwXsbePOr5h
0AalJrXIcFVwQukryRDdbi4QfazZuCbOlAuiGGlaYxHpc5ukBjvfacQlizcgL7R85AJYcVwj+U+m
pKJIywlTyn1/3k3J1ou7Xtx83V7Amw6Qjimhth7hOurfUVi6QH7jqF5B8UbNPZCPClvwQKa7WzWH
mMkWMD6Qk47RlaRuyvtgDb646ZJP0/mxcMORjN5YltzqIA/onfhTgVSAq6+AD8QtUrwgCJvigDZ6
J/HJAvDt2EFZLxdF26N0yc4/LcIlawAfEfG4ksouNLmJpJx2uKlTQcEV1Ph7P5lb8i0PzQIEoEh+
krqW4MvBLVL8IkkbwX5fPOryHHAloAFGuYdNbZsgyfRWK669vi5CrS4upiBJSHEq3DWx1QZQ67ne
sVmLTkylq00kE/MVHlNC2r91aLqxVwXewEJ4GhdxM1a2aF6sBsHmVZQZuZKyq6Z3c5jQ8yakYHqU
Yt+RBAxeU7Rr4r3sNYyqFqdghiAWClNfyFhDNMc9NA9J7KX/gktB0onY/Ie9YpOgTWz5IJhHB3TQ
I2qU44Z7QzMqLrVSV5cajy2i7t2Xc15MwR6Rxa46ugmNpMq0pd6mTQg2ogyTZEb4y1T3LagGD4y7
QyOS+6Y8HGQV1e+M1FJW+rHdiPY6kzsFSp2pARulvIm0G0PmS2G2Rv+j2BjqXGDUtqNl8llX105L
rEXsbTvcolacrDUXaAh8DqUWVwwEWAaCLinLpwiXovYDajNwjsdGJm6vhLv0tNlhMmlDoHIA9Caf
Kgq8vNc2YpVZXvkDThn6Nh9bfQkICd7bGSK0BUlKltrMFATVQymVrM1vVuEKJGK5oZuK0xRzJFHG
GlCqxckk8TnHykRNnEcGj7nkxXGQr8LXOSYs6E3J/JWqHC6i2N9lK+DLXV5darj74jhP2lzcdc/d
CeTeEiXmcu8DJ7r20ZXRiqRuiw1PeXQoFp6iJaoNiKgDUZdI/Es2QNoCceCe8BXDASMerbn21SFS
9qZQv/4Uxf972AJEqX3RSSIc3BZxiXorRzBXMd+DKlmdsBEXsuGf2lBJXqEXE7W+avCFEpcf+ckt
kRw4lildonwcFIRJzuCKiw0xAWgOy51npSCXJs4Gzzwv5qKfE1cT56HijMkHWZpJkzA2cPHwfxH3
RKq3qBMdaNqW1vfK46VD5dvfl2zfNbqHqVwfixZnd/8gWZJb1wnCppKYqNNRBpWogATlGZW2tCnG
Ce7c1k03RlNSq5xRWHUTUS1aLKiGat/z5lrw2pRRTisdkn5yKfcaLUYfxypXeEpNUyfKym4SS1W1
SpY7i7KhlgklarNSbjqKX1/Jyq12fGFIlGCUSkFl6oOQ3xMYZfk9BymapuYCZUG8I3yeBKXdcPxk
WDByiHIwJvVu+yBF//uoKJpMlsUHit110bsL3v6+sYZgdMJXuzA8i3UpmaSuaP65fNLfhzwonjqw
MW61hVMcn4pFLDI3JKFbwgKKISgXkZcB/dOUtrYoMzrdFf4i6LrFq3plxXgnVNTatmUr46Dud2GH
0kqBl258XGfrxKOgCpNJOlVsspKC+CmIq8KdQLym7o/8Qi/LGkX514i09JiIDRmexUcpRYg2jH/M
q9kZPEpH1UsqHrOsD4y9xR9HKGzxKWkNe8hf2O5EYY7nsrjgvm6LW2qsDEYAQ0m39CNYHh6qRrWP
JwWCEH5wQC4GKiHl8kqLa9uiiG5y4tHqAxQrsbkr6rNaFF6MjdhHAKbL6lMk20ha1PWSjthVyeqx
MnOrz6mrJGlTmvgoTnOw9PF4Kv0BnRlzp70UVZCzYnoLMSW3MJFVny+NM2YJHlaS6KdU6zOMeVs/
1nNFQvublgDy0lH6lWEsN5tBrAthE25ZjNt9A9V8cR6QKOF8JbDSLWqK5MeC3Uuwnr28MrPnIYdd
414S050cH1mNEY/6ZfCwVD44oMjjeMzcYW1/xGZTT0uIam7LH2i1jSJ0G7Jvx996jP9sPzQRWWBh
6myb5Z2aCHDosk1e44YCjTLu+wxXoduphRSVXIKCTvzTmkyjdV2tVV28VTxGfzgaY923wh2D6Yy/
68ZcMytXFzge6tRNPbfjF71pu/oBJVZUXqKJ9weLyoJFXLPuMBxyTgjv7QuYXzJ+WjqerXNpRqt+
aWp93m5NTCnCvM5MWNy16VEXxGy/0E3soF4PA6rcMdTnBf6X1SfzTedMbg1SQ39n3FUbLg6IiprM
PeOtEWA+Ym5zfeunxaZ3Z7sPhqE+jD7BXOnZLmaNdLe01sZ7zcuXYj3CB4VFfkgZAS7awamiObcI
4NIry2Naq2FRdhy3bl6hOvlZP5GWBbHMXo51StJPdkjJUocznLA/uKHOMrAQQNu6cxdBbTXrg5bk
kxfcYFSTDu7Bmgx92cKJmdX8WNRu2b3XTgWrJZgSZ75FuTjWZ8xjzYqItEK/SrFAwE0YhcVjQ8Zr
c92CeNr3QdHX2q1TY8P3zWdTbr41uutmYKAamuKv5QbfKT8l4zLZ06GH2tyADKNO/3CLuTloGJD/
hvSB8dXBUY4/O6OWR0TQuB0O7mQAa3S39DCPnlV/dTbKKyGrWkDbVGiOBA49I461O5gxpvsJkgxX
5tDZwVpb5FPkzKKw+mcIla6lY1/FwmFzPTDXFGp7uS1rkFjYVxXhWBXKssSXzPcUucD0mw/STnMg
S6Q6FjK0izRyNGW0kvRllwzeBVOD/F5SWOWLZHJ+ye4ndBnyVQxj8/hMZCox1VGzjKy0Zp8VxjqI
1lASY9WBIyFPOSKNMJ7Z92bsfXhYPdjb+nGsgbLhnGO3QVCMuW3O52hqO91/XOyt0vxTPhgML9LU
Ey3SZsD0+9GTElVDXd0L0T97NlEcLUbL7tbD969fh8aPqo90yN3o+0x0OaI8fdLLp6EYbHwAehHg
Kz/tqnCn/Z8koztd5xSE2Sn0wWQY1BdvHifZeqpBF0cflzktXqwQK1SBT+TSlyXdq5KYD2nC4SA0
Oa3unDFr/Mu6DFAzI90kCu6xNca4QFvKNJo0nNGhnejJzTXmnpICxeeja1XR9mWk8DChdkCknI6o
kcALTtaQo0Z4NwszM7RL3Rcp5lTPXs/Le+0VVB8jmG6TbmT709DvrUkdYMCcpjFpihhDTTgiL6Xu
NKexa7v2AGnK1JBPkZP50CxBC/lpneOMEsDx8zO+O93ZGeakuATDCj0JDboXQJZOzJdc11r9oUfV
E05OuzAyKorfcwSTbxhG51e16Y/fOHyGJvQ2nQFs4EToRdaEP1p4yXALiIjjfTc1848pBYO7oq+r
nxNQzIcym6wbP5um0zgHLMQBfNn+3hCrW4U9iYndJZmK5VtnQyk7+Js5p8e5H5uPNm7wBFnhAIUo
ib2XDoHsLTaM9h2mCxaD3zlL1rPplO2D6yzZBxTl9pHdreAuZ3YCKFdan5Om0668iH0eleI6XZmF
MaP/pcnWv2Kxz65WNPXwG7V8fNNz84vuENWj5YUxXM9rE/T7O2z/5QYvyATWRxdARWAEwcXLm978
YASRO/cmbV6F4fScGcfEiYGiuy4FITfcyb3EHpXeIWWs5V47zpbmCCv8OIMMZvYfW1XCQIpxXsCs
ifkdPIoC04jVRPxjZnp7T3QC0+LKK8w8zGiQmNu19bVXplaYGdZ8l0Wx8cXXa+8rTjfptzTJxxuY
j9bjvBg8ZYEbnYPG1OEvFfaNOfe5fxzA7ZeDqUfdDdYI9e+cbZwME0KZ39HSVeckZt3R6n0eYXt/
ieiHiEmes0+VHpTnwRyCi+Poy9nC6f2rWZrJW5Q67tEJ8vQ8a1v0nGRwd7zZLJjEjuZyxIKjfahs
iy011ZIphGFXther9NLvS60ZL73fJ8spn/TuG9zXxQthNgIA2ok2NYcmj9lZIkz0jm2H9o7sJVxo
Cy1vHvxh6fqTPpplGU5BZUE01dPpgjR5fs8CerGwinv9aNrRBDFksW8zfGHvHc742y0e4Q0mq/Ni
VG1xHrOIRHPc4a9x24rhRA7zHF3D3RzjE/tS/eKPa3yH12TvnxoquKc5TufvZjPEdG+Tz0Teypq+
C/kg1osl4jg/6QuxREyiM18/Nhiy3vNnEUrG0XZup6H8Vmg43L5m/kQUNb9x9sV84I+UM/O90vQq
utK1yR0/BytkJufenxcPFRvt9xa4r47PHVpycu0nwjEumHZD6CX8gAEqwhptTMwRvKaODOu0rUDB
aPuGcnlEg5MP9+aMbOEaek5jXIOj5cbHuuJ9nx39YPadtxhufzYePIPVxt5iAhkP4UKuc/mo62aJ
Qw+MUWziyzBfNTfYLGRnROhljykm9DCJBjoa6sEbzFo434tuncOyikbvftEznUl0rev63bzGjHar
Ce3kxVzT7VON3YV30HOn/5RmAbpqrPPNJOggKEJJO2Q6A/arFQlXTX4Bs6KQrJMBkcYYt/o1j0Fh
fcrGwtn+xzjDv/KEMdrBGcICXvAgqejef0uwdNvVcGByXVm7TE41iAMnnMqp/F/flv8d/6hVskP/
r//i6291Ay4UJ8PfvvzX5Uf98F7+6P9L/NafP/XX3/nXa13yv//4I/fpt67uoS/8/af+8rr8dfXu
wvfh/S9fnCoRbP80/ujW5x848Q/7e+BziJ/8f/3mP37sr/K6Nj9+/eUbWcyDeLU4ratf1Leuv//6
CyGF/8beFq+vvimuxK+/PM/v1XesXeRr/fkLP9774ddfLP2fPlnjWBc5pIwYGFn98g+4gnzH9P9J
TJxFJAvZh5iMCCuVqu6G5NdfNOOfOqlAbKaBxW84/L9f/tHXyBX4nvlPftpDLmG6LoZpDjnMPz/6
X27h/72l/x7WYfl/45m7vicUJLszgamzrsT3/82Prp6SiMXlvQAcYd2cBoV/0MkjuG6buXszzQGH
6wCPvcT166dqW/372XCWDx0HwOOURVYICyYnAMHqHzrUQ7+boCUvK16Cr05NOvE49+u1UxTZ27Ya
rxggbZ+NGSnvkvTxE1T+7ZY5mXNKVhxkKLnj9ey2fF1l+XBtjTa27tNQ3Flp4t+UxNnph6FIrfic
MS3TCZJ1olObDNOX3G8FpzhJGg8LQc/56pTGMoZYrJruEQJa/2h2tX+btU7nHiKSbm9cDnrSp1p3
8OCeQpTG2Rbt5REZIpxgG/pGuMZaekVn3OSYJFp0N85gN0+lVWGFPODi/dajGCNZE1ztqZxzD9LM
AIIT2c6xZWf7ZDcrOnbbmLH2dZprd0k1tI/VYOA2qXPeVlkcDo1x02MSdoms9MF2E52QcCMkCm35
NHtfAmv8NMAoWzNtObht+0drfXUSbX6K5/kG9vtHh8+2VfWnqLzFMPBmnobPXqkf4Yl1J/ZjWvnu
RU+i76QZTDccTl8amAxoKSbzEVnMkTQJOgWr98hRdD9MffHvemwquFSPfmK/UJ01J3saz0k7ryd4
7fFHljlFmDT+N8fMoHw53vKul8N3nCXyY1MGxu+L0/+etsE1zehN2cXo4eOoeJ4NTAyo2ervhIG/
uFX3B3mqn33DfokcHVmLgbFkd+4jPxeS2u7cmr1NmoVFtWWnvPRGIMyZorYBYI3ME/YMz7TOrx2w
wl1mzu8OWuMYdim49Mo1Hcdw7vKNcte2zFtrzCCs1Olrn82U85bpxC6jP908RXOn/1HP3C9T42zy
EK5o0JqE3pziDczz4miwdidsa8nQfoPYRhy452JP0R3+D3XntR23knTpJ0IveHMLoDyNaCRRvMGS
OYL3Hk8/H9g9/7DAmsJiz9V099GRWiSjMjIyMjLM3jBBdwkP7T9C2D4xjeT62Y9Sa1qN6bZateFh
oU9hNGuZAQjCsgH+GGA+gsqYAJyqPNPWBEUiXQn9KcV2QYYsXinTjo7UqP4piEb2pe58kPiU1j9o
jE3HjPZL9PM2Q0aoBpdlGNTpN8HnpS0ThMzE2G5R0DAfm8aXtp30Q8Z7bj8NpXaImHRwlKqoH8xE
SP5GdJLGdpSUaMOD1hfeWjP5lXeCaLfAGP9mpDVVtqTnuo0hZBZlaxJHaRCaZBoG+Zl3MZmBJA9+
9IoCeWgzxtKzJ0olXIy6f6MVJv0RCYEZc9HhU61p/p00tgE1JJMEt2N5pDf2wO7UEjByZqLbsGhZ
DgjlnQ2NVPqcJoJ3r4azksmPwkdWd9FXP9X0E9HEG1lZ/9UfW+mUZZ4GGUIW88oW47+pRvuCTHJR
pUrRjl9j8K69jWoE3nOTTcTOqRRs01C2bCJwosnG878mXvI9KtVdIwa8rPQfIN2lds+0XbYv5FDx
Npxr9XuAq/6iKIXytYCwAl46/5cUypiJCnnGnF5JSvI2+WR0OzX0NYdatfq7n3nVJ8lkWLLRhAM4
2DQREImcFF6ELTiBTXpSpbb5lQ86uPODrGm/M1nIVNfw1F5xpVCjfcCMRei3p5KBLSns7nI67cxb
Oc+lry35OWdQqWTveF7dJVBI3qUUGAJbBy+P1I3UOE1VSS5Owtr6wlgdoCYCZgdMMdMuodi1c6tO
7qqsD7b9PGUhxH0CmBHjPoAAh/bQWaQ4tTDcT7E2kidWje+F72/UNL2jXxs4cn9XpPt86BLGw6OM
2QUsx+44bXrtdwwu9Xsl0f8KVl6eiMRF1wdRliwHbW1bkjjC3mx6CIXE2NsarKUGludUpaX0pabp
3td7VMAaukH/1gxUOewhLB6nWhNtr/7ZTRENtV1hfBXa0dsOjDG5jdiQ4qWmtY/U2ttQ/te/+WKc
/xRIljyTlAk3A9BRt0oZR9+EsA8OY5wJO1UJ/WMf5cGR+XThTiAifBBCs/gRkg8VADWbRhz1aHqH
WE1l7oZGf2wqIbtJQzH71kh59osWvekpHBTPFWFncjPVEyEZML0vlimS5ctE71BL4/T7Lc74VED2
fw2kzuKz++Kf7Kmp/vmnuf1Z/H8QcimgMv0P59iHiMuufpJSex9xzV//74CLWcB/YYg6kLIyaXYo
Domd/h1x0d/yL3qVRUAmLWDkwNrkr/4Tcmn/kqHGM+AEN+CCp+0ZKLT/HXEpyr8MjdiNagsoA6ps
GZ+JuBb4U6BzIkBWdVATZCbp3nhV3sVbCgxW4ElXo81lwTTKFDRNxXAMIydHf9KiNUzNj+JUxQTF
jTWDa4nc8/DOK6LBSCpl4OVSld7rkMCnxfwpk6Pqk6BTaljDN17Gk1DNaaIKzqJBfQbktvkDvVsf
nAY0xSZwRpa8ER8bHi7PJZ1gu3cb/p849n3cKmlsyHtsOANIOBFILdgF2WfGrxfkgmljKlEaSA/b
+8Pz/db5uz+E9na3dffu/nZ7uHfdp9vbLX/cbBx+sY/7W2f+o3u/fXafD4+37ktuH+yd/XL6teUH
bA/2/c7ePX/pbL5hY28fD7uN87Q5Os6msDd3PyP7+LR3jq4r2+6Du719teyvmzsXIa69dzcPjm0f
b13XXcFq03ggXF3njFX3Tp9xLgwKfvDBvd3f2i9bd9vZfO4fu639aG9te/60e8d1T4572vIhNifX
va5qbWFCHzS9QEybMNZMQ9On7eu9v7EPO/uwvUdf2+3t9pH/oEV+Z282G992jvvj333h9PZfd7/f
/+3th6fT9c+znD7/8Hlmjb3TCHXKjow9Gnlxn7c7FLDZryx5VcTiUdTUFT3Vs3G5Dy+/7n373t78
uHNEe0UOwLIru7s4LZNB5q6fBb1sD9tbDOz2sH3mN+6965wOh1s299U+3B74x2XvsclNafPbLea8
v3X321d7675g99tX93B/jz2wL/ePvm1/Z5e2mLu9PWyOtr19sR+do/22mMPucH94/Ofg2/88zj/0
1/P9a2g/T/Yv3z6w2sPj4/0jf/znH3Z7azt75+7p6Dzx74f90+Zp/9fZP+33T/bz4+Ew2LZv7+42
++83d3ff7477zdfDcf/n6cHZ7JwHx711Npsn1/55s3H2+4eT+3Tc7+3N8XjjPLnHPVbtYrBvFszK
/2LJt66DxL3D8g7329uTs9/cOXv37Qu/PfF/cwj53tPDywtn3PmzYlwL6McPxrX0l4wLAuAlPdy6
r88HTMt5ui5AWWAnfBAw+7V31mv6Xg6C0Hyetyf+4Rztbt3D7Ik2tuMeXcfhf86KoXGBrRjaAheX
3jTD63AjtxzjE35jPrzzf/n3/ev2FkO5xcZeb7evt/eljX+7fX3FEu2b3cF+PDzuDrvdbrPb3dhs
NRtwwq9uftzcYBO2fWM7d/v9EVtlI/eu83BiC+395vjgnE6shi2/rkQ6r1aWM//9Oy1SqDO6HC2i
Qszn9h5/hNeflejgu0sbh27/wiXZLAQXfbD5QrzV9hEtc9Jmx8nvHvmGg31n81f8bv7ew2F3x7/3
T6zRPToPnDIXZ3e7deb1uc4dl8iBK4UvOR65G2avu53P7P12Xmhg79Ek34Mety6aOs1m7+5fbu9n
5dy7fM91VSzJVpf29Pb37zRR0xAXGLMHYUtfOLms1bnh0uKknDhcjrPift8SQu9AWT8IXFxIaVTV
qojqb7f3r7OzwvM7P2f1PK0YrTrn2a7dfXOU936XGVgGOo+1nfAE92zEbLen+VbHPueNwVfgGXAY
uEI8x4m146/YTv7ITc3f7XEyt+7myG/56u2BwGDP32Lv/B7X5mALLpcIP5IfP3/JNuf7D8+EFRxK
nOmbocwSD1vnlS/hI9izjc1fzh829uwf98jla/mJX3b3/Hh8Gj8K33w4bGYrvL19cTlfh2cbn8L3
cHjmHcKi+HB8Pz9v/mHOzWywrIRPhG/lquWsfdsc5y/dHA8o+u7NO7Dq/S5n8Rw+e7vZs9+z/c+2
zWfb8Z2Pzk9+Kl7UOd494atnNaGo+bs5CClXCJ7N4f++bo3nG6aTzVRJTEogQ8u6YRDgnm9YN02W
L7YZRDogALpjU3SOQRp8c13KuS/7jxSF8E+dwVSJ5M+l5Iw7e/BW1LYHreXGa0mrVdmQvPrDBP9g
zBvuuryPqwK2laS/SVOACZvfwuITqs+aNZgVY4WWug2pdGyB/ZLsz0tRNAOsWIm3C3wM56uSWjOM
KipeIP8G8ncxLNMDbarTyg591J3GDI5Gwxcgh0Tq89+/cxdVmYhBwxCgPcRqAFuMNeTw8FUArpAN
GJlXlso+eL6+svMAct4vBms0TSa9Mz+k1IX+qHuVRdqNYPyUmXykikt3fR1HtyINnCvLuyCKpx94
6WRkASoxFq8CuUjFPG3J4OYJSTFQK/NdTUMJ+HhpssIGekGTumqpqmyQP6dit7BCrdAzUwC42e5o
jz20YaTvoXNsqPwq1n1f5cbKpTfv///xu29aPJO3uMFHUJVyvUMexBJTsU8luqU3EeW1FTmX1gVW
qEmXyUxGsrQQq6x0s47GElIpCrptV8kk/3XP0cBRcnWyQCs32KV10fpnQPtggGQlL67yLvFHraXH
2bbA0nA1K5I3NAfFKz7jkmG8k7K8Jr3UnEaouJCSlEHHEKQYjm4MTNGr4nfligovCdNFoGs5yDSu
LrF7JEHTYmFgZnysSP80cqLf1dFET0fqVytn6/wZ/G+reC9qqb3JKKpaQnvalN8HgeHDSzmW34CN
j2+GJJNeK7N9uX6cL23YO5FLVXYqk0d9LDHMFoipo1YejGd147v/hZSZEUfnjU8eZ9bxO0dVW4Cg
TwI5YLgP2y9xXkQOtKvK/X8hRZ7bFmDJ1SBcOJcCFLpaBpZR2nmdgqoy5Po27HJ9d13KpSOlU+8l
IUXDBgwy51IqCw68EIoCQHHgYqKMncRHZnO9v2lRB/BWdkXz31gg3CUqobOiM/55LjES4JkCkauk
TdfQIV9tf1Bl/CUDRrlyri4ZgyGK2ox+h8cwzXNBFnzDXTfD6EhZk+gPJhlZBbCPgUrYdR1eFgQJ
wHw7miDznwti7j3we40DDDa54fRpbQLaLjUrl/CCEGk+TwSVFpe8BTUWDfeL9QSCSQM58AQkyCsF
5mRlRpAKIgCdCn+X9TnU0rq2o/M/3in0KQl22WWtPYG+tOIWJYUFnft7qKl0whyKxBpl/sUnGWqA
PqQhr+yAjpmjyEj0tiwL5TnvqltfF4Yjczwz3BnITQowLPAzAUuNahqpsQ4t3NsrUdBHT2Nxr85W
TGqPV8D8ed8dyCyX6cM2GgpMvqU/5uZYbkDeYLRRVsGWaZPoVxPCyPvZXUeoDMgh1kUP7JKfapSV
IW0lLqNBYTKgyqnQTUqbrej64tLeSVkEKCOIexNtGqVNKqZz6ZSTnb70qKsAzTVaP0AMKj/t3VgX
e0s4CQ2BKS7cNnlTuqaFoYQUtAWRH34cR7CGtat1NpFzE0IKFAf0yOEESMeebxnYfqopdEgpRLNX
7N63oNiWm95XXFo05cIGVjF87eHWfKhb+m9WDtMltWK8EIyBEQnxwfLItj59wLlK+12aVaeoZy67
CGiqjlqhOhGVqQ440tKKQ1oTujg2WTUN08gok02sTQmpK03hBEeI71DZq29lSo3UiCbop1cW+9HH
W1z4si4q8xyRucxHD1Q9y6TKOB6hpL00QjtQjLS6aAfACRgNQSY036+fjY9RhjWXJRSFd9AbR875
7tLD3mcMykGo6NUgEZdl5So0MtpCNnw+9iSeJpaZqxYiUehiJ6E8m+JeVykz922yEeOp3Q6N9vmI
2tJUupgokKA/emLOF5SNdZ6rMr2EglH0O+Z5UjuOjAcR3nQ7qdYapy4cDgNQfHHeNJVyxWJNapMx
6kYzOJV8sT4GppDucrrXjnmq0UJn6N3z0AsA5QOlTO36+tZdMFLgLyklYYMwrxkLh0M7uznFDdcz
LErWU1Jq8j2zJC24llp5yCudbvUi8LSVo3HBYCxZ5BFLqM1OKgv98l7QG0UCO1+jBMwQJw0whUQr
eijSufv5Bb69Y2lQ0gl5Fso1i3oEjqsg4gny7qS3ZXtIgf05hnirPQyiDaiVZd2uqPXClpJ+ICfA
BT5nIhZSq6CUp6ZBqtLqsm8nYWi6TBDUR3qR2rtBzSNAzqzaKcNu7fh/CE/einq0k8A5BqPkEhJX
8/qsKMFPsf3ILGyZmYQteZLus0HQLIWVvdnsR0Yqhtf1etBx3Lz7mgYcMwCg4Y6ppvGzpoIgoh9r
jumIh94Ykt5d9ulUA5lMq7gdZjz9JKmNH61aqukTCuKH66ZySXM4F+JQ05AIv2arfScqhpAk1Iqm
sGMgvQu7bIXptRPkxFgxyQ/WPy9JnZVmzqRqb5HfOznhRP9QL7YF1h8DfFOM6gnYp/RQDm29ErVc
EgU8sioqOkDJ2vJJC+hqlucpXTDwZIAA142CC4rAjwAsiv3nlUdkxFGTNNjR3tL+7xZVpmYQDnJR
2JUqhvRFEYsGfVCuWMOFLZpvGW5klCfqxiKOqH2Am8owxFVqE5VkvWYWA/7PlQ26JIVXGDk9k7lG
eRnwclolE4RhsJNoWHGo1wu/utZifODTKlPwDSBX0xxANV4+t7csH+EoGYFktPTum2lkyiaTveLz
FnAmRDkXYshpGQh+DBZd2XrbJm5qJ1bgYYdndCUf/yHuYJqC9CQL0vDtsrlYjtQMJUiaEAkzPAhn
QjSUT0zG5AeG6FUAPvth2F3X34ILlSfSLFGSZ/JiFQBwcSFxKpMIgggkqr7F2iAMYfwmm+G/oYcB
kdYL9tnQ+TOCorXLxFL+K4zCsdayYhsoffx4/eNcsho2UgcDHchkHgvnmgZ5PW1ND6sxaB9y4dWJ
NuQJ/vm8EDAuZOj+eBmi7nMheglAQV1ooMWElQyyRc9En1uLgIetnIFLuwkWNLkjGYZFEhLngjzQ
8UVlxG6yKBsc5tJ0W+yFLdxBe7CZxhVpl3RnUkXhpqS7UbYWeYl2qPUh7XKg/hrNO8XdWB4KPKj7
eeWBWmOpxFlAHSw7QozEgAoGsjM7Atn0Jm8DUEY0JVxJx15YC2rjOYU3ZKOW3iPOcgGI0mAOUcEg
BuRddeigCz6bL6IBiN5sElLwL+ClFu82c+qERphtPw6V9DalHRL2k8xc8bcfsxCzGEPmiUIthQTO
wt5SUFg1MTWg0YDe8kYYTWUrlQnzm5pl62J3Z/baYyGIc/ez4Z3Idx91qyhW7pbZ1s5ej3yImXuS
MgFpe3PZGQ5zbWs1flLYTBjL0qahZzv7og5gMzFh1veKM9BCHR4qmB3WHq4XjgEPAZqxZEUnuW4u
1i/kgSa2qZXbI8ilscNA9QjcS3ijqL7qtLXHr5+2US4e0AxMpsDmF8j5uWtl4ComES+iBgGTlLVS
bY10WjsJH+MCiS3FR2NBvBGXy5ISXsSVwbbqQegzcGzkhzGbDNBvrWDFhD5qEFGUqoDAx4gghD5f
kMQ1LlYaGsxjLaSXPU+Y5RbpbPhq1Yr2J+jT3ls557OOzu2F+INpFDh6cF8fOtuCuNQGv1SAc8tS
wVWtUvtWAmjzq2yNxJWkTP5FQmQ4FYGS79NKrl+vb+FHcyUpOE/ck3a3JAYkzlecZoAGdD3ZFDGp
fDfRjT9JZbwyLQX7iJWl9jxNcF3iR5czS8RaqKaR3tUWVlr3YRTKErDWmSDzXi3bds9RyVZ2cv7c
C7UyAALkHdTY892jnK9Ljhq64HLG3yqmHibHzMLwpZzGVHWrwlO/lHHH7G8MVAKQ1AnYZyuLvGCz
1IAIZYn/KAct74hqgtUko9nCFuBmhOoQGHpauKXgOa8rJVoRdsHx0ek3Jxh0ibEm3VgsVpGFmP5a
kYOv11/IbcXPkmfFbgcmmeSqdaA9xQpsAOBD93WzlT3PM2wwNMqvoDADT3R9fy9onnoszd7k52id
XPKkykndVFPZ4+zLgOPa0avdQ+7uMlsG1TLon7e1+U0q/eDTVxlKoIw+J804vtK8Je+CejG1gPUp
5rzgqCa50/ieMu2sTgrrFXVf2lseXSoPB6YeyOueCwK2IvJoPYUtrW69r90YgTswSpZ3akK1NXbX
tXlJmEXGCoQIEA+JWc+FNTgMMAhAd5hUXTwWwP3d9ZkhuAAE9M/XRV1wfjoioKYhu6ro1vz37xQo
MYIzGhnrAsHI+xM10vjVbGjOj7Mk2cPvGHy/Lu/C0kjU03ZMGYQq9/JJkYCHkTJ3gF9nbtaF78hz
KiDNbEaS1y6qC6JMSs5E+2+JY2MR7s70kX7dRCAWjWoFCcPQtkADTJlykODizFZc+gWfyhwaC5tn
C5kuXHi4CPKFxG+FzJZSYJm9PKjhIgDTkWCfyZY/zVh14q7krll51FySS6ZRJLtJAPTB6TDcKiWy
Ap69BEQHkzFtqN7JI9XGKguDrzD15DdmFwgrwd0l3c41H1ydaFDVXwQBHYjrKQCouLqGDIGXccoL
eGsdw4A35LrFXLDQ/wzekS4GQmlWwDsLBS6rNbo+BVCmniZQZCd5N+qduW8rL3LBeRRursu7tDQI
YedCCpTShOLn8oBj8cvBtDLqnKp+kIVJdlPg6R/B901WnMqFW9EkioKfyqCfnqnTc1GqXsqND+A5
Y4RhcqfCme1GqhZsry/oohTuXRrMqdTxiDmXIqYFOL8a3qRkjglGNtE8BULQr+TbLqoNqis6WKCh
p4H+XApD3yRjQV6EdVgD659O9GTcqxHFNXfUTLHcXV/UJasgKpzfMQQVlBPOxYnipFdtiN8Smuap
a6aHNC+B8ieeguY3Klc26pK0uWRr0TzPuL252KgigzRSKTjc1Vj6xyysmPmKfeDNh6E4gc7drqzu
wpbNZGGzXzZmmYstiw2YgQeGAuy+KwpqpoEod2BvSt5aFHFh1xAxJ8XIA6PMhRqHQpWCBpQKJpg6
I3VTGghcI4Z1wg4hoHj69J6hRPIOGCGUTcsg0INoKWvAyLWh09Myl+pp+RvOMc2zPYFkMdUFNfi8
d+TGpo2ASRYc5DLNPeVmOgQDxGVRF3pOLPiuKlPPqltN2KggfELGwdDp9WVe0qlEDDonoHlOGAvf
GDSRUIBnQ4xZJ0eZUjDcPgrMSSqDi/9PksxFnAA5FLAbOgot2ibsDilYXro7gBMzbiY509eyjrMx
LMJrCwxSct3EJjLp4fMzB5OECdQ3k5jNMDU7IKeEL5PuWfDq1iW8PNZ4NMrQ+359jReF6rNb4Tio
bOW5UOinQMIwmTEF/YW5VfpBvjJG+BWIzWoLPq+y7etAXZF54XnGM5ComjFvYsrlDoI1ndeAr2Q2
LyUJgJDsaBVD8p2x3uh3niopM9NwmmmCWB3kfkhXnM3HWHquPGnza3QevFoeflHNjQFIaMj2AGN/
AIl0tBOYt38KXtnewvfgbWqo328h8Vi5+T56HQTzHNWgKZwTCgvDzRrVgl0sy2xPpnsobCR/EymR
/HB9Qz/6Ul6dBnlIetjmVPnifu2MrA1DOSBh47XBKyhqXeA2ACBk28hQy9cRrqQ/1yV+VOj8zp1L
+0w/0c+5sNugSYVArIgg0gbgFrszpPYZJA2YjCpKKnRkWb6j+uLcBdmD3uF+XvocxePwwN8hT3Ru
wJ0AcK6kEoaKRREkriEUoHn1Wg4wjAUQtETdyJvA+hpEkHlIFkv/XJf/0R0p3CEM6lGS4OmiKufy
waILCZNxEvIQKwf++RkXar+TA9PcfloS0QWZIU7MbMILSbwdoDxOuCUzzzIyF+x/SyEshcBrA97b
GKwo9uMpBY+bZ4SEQBoK5NlzvAsM60iAx7epuU7kpPzDBeLGfRS7EiiEm6bJ8p2fjuWPojeKXTQq
6rfri52N5twZIp1UOm2fBPvSMpkOt68etzXSaR+LTlKhMw4cZfKnj+QsxaTGT6WHWHRxWDghJl3a
PREiuFdHEK3vOnMQDv/FUkww8FVkyR9wLWoa/gQ6xlBkPxVfaEr3RgrdYrfWp3Xh5JPcpsNOpspt
orbzDbOIG9M+g9XIF1XNtUpGHS0p9Q80/Q1H02yET4ek9KiJ3PpsEPAgS3kAIwMiNW+RIETKJunM
5E4j77VJ/UH9cl2Fl2yReuxcVCJhSax9vrQ0CkXeWyN3vtHXB5E5eYdkQurKcAEdABMSj8AiaA9a
FRU/mEEpVo7CBQ9HGMd7hXw+3UvLM64lMeA8IsG3N0CXBc6GVX5RzQRIVHEwqmdZhk3E1tSwfGbo
fqxWFv/xisa5McI6l4xNMhLzUXl3EHNhKvhMCXW1KRd/sBmhbmcyh9FpAx/wtIAWwEdauLT/wuEg
mB4GNpki27IE1IRhXcL2TApMKmtH4BMeOnMKXiSjjVdi18VxZ1WWTmuhQTCOD7eWd4jkFwVgDGPo
WlXgb6GgkrfEBfrmuhktk3r/EUPukCyiKRnLJlsweFIxBCnCjahRNCBXulMN+obZqnT3imrzaJpx
swNq72sgjuO2pNr54LXNmjkv7OnDx1icVLUQ4bVV5dANqyq1B81g7roph50OIY4beaPv6DU9uhqt
cSsauKRn8JksWimAgbOWB0kH8AKe4C50W8sKN42SgPU51Pnnbqq39b2XMnuqdxZbQeIJc1Abuqbv
t0et1MeN6LfdFm7WtULGwum9ibLmpLBJQpq3yMIzjBLgzMLgz4XfvIWyHiLLb5CfJtV9BZImh5VW
i3FN6AUtGlx4s0ei4Y1G4PP1KaNaVlpu+W4PEs1tA1i6m1nqWr77wtLm5wBJaOqI3PgLKyngcwZ+
QyZ8a2Bq/EXaNch2DVBwABLndTadihHKg88aCCcd06MtgYZ3GZzf86VVXQN1tJepDkTQ/h5GsdHR
6UBdicE/LG1OYnMVUsDUKXMtQ2F41pkfmSm//HD0OwdGJbh8y8HaSGNA/UKe/BUfOpvBu3CC9gqW
RCjBgAxromR6vqxgUhPZEwrZGWOQfBIoI10yiBHMMf0n36ezKI1ENnlsnnA8iRfGUTDWVAHfIcF1
2gUbr8wm3owNMJnMs6yo8cKqNOAfJUoUNClSYTtflRXlohcDP+pIYh5IXyohadt7QH8FoGNolamb
lcLW4hp+Wxo3IJ0qdNJpZFDO5UUgVwNm1aPFWsxPgZcVO8GbUkcWDP+x6Sise30bOXBHKTe9ovUr
m3jBajRaFHmq0jfIS2qxXFmwgOXlanAwTXMnTGCTqnpFNlgUFC7lXFx5Sn045hQjuJL4ZUa2431z
vlyQCGMv8lQPZN9Y3cdJ1m3KMGhWNvHjqs6lzJfFO2cZg9IhlLECuhBYS45v6jlUohK3fWA9dJ2i
2dfvwEviSInOzdBMFnwYK9AyEpahqftuaBRiBn+HWo1hAIBWooAF2gD2pigcQ01aa8S8pE0qkzxc
iLcBS10YT9/RsZ/r/NgRZLYnU6J2BvSi+rmKFSaKt8Qp4zh5FIJKe67NJB8TAOJE1RlZzw/oqTOX
2kGxkvf6uBYSByJ4eSQr5xGEhZRoSloP5uoIuMYhc8dA0JwerMXd9a26KGXOzFCIJIW9jL/qHCqL
Akp315x4wca6FuxCGDdXDOKjE+FyoW1JZjCSVoA30I139keC3IPbyoxcJRojW8oDcxv2UrQfPErk
1xc0H5hzLzxD28zGJ9KUSM7gfHOqfJ5tDcPYLZnS+j3FUPaCyVVuy0gbXGCLhaNP6nJlfZe0SP+B
QhXFkmaQwYVQ6N51v0SLvjeONzRpAUEVqms93Je0qCsS9fH5gcCozLkUCqUl+HSUTKyprL5D5K0d
chOwraTPvE8viEI/gc88y2BZZD7ORYkTNMJFa8Zu0U/5DuCsv5Wir9X6P2oNYCKulRnRBrye5Qyw
B3Mhk0Re6CpSN+1B9TbctvTyFQ/70SDOpcxafWd7tSLFjcrAqluo0M63+TSBmZcNNz0JpVsxKJLb
bBIASrxuhh/3ijNLyoor2iD6eIN0eCcVnPM0kyAQY1Zo8tpd3gNOvJ2iKk73ZSo3zcr7/9Ii/0cc
Gl04C20Yw7iEfssFQjt4zCsZdgG1kE9SEHmpHUL7uleDxvt5fZGXNpCrkkerLPM2X85GDlNdwBg+
8NTR9cHVWzm+icGWc/8LKeSrKdzTaS4vp5y1qCUE8rTQNeSu2ypFHtMeJq2lbC9pECFsFb2BMMMq
52YyaSNe0IeJeiiBwVb4ZePH5fSQaWHiRtWcHGo09vP62i5IJc0GieKcqJ7nls6lBo2qCh0w1a5p
EGk0jUSRyBByc0/7QrPtaOK+6Yy6TjfXxV6wTlwxXS5InR8Y88a+s84GeikQDDv8FcHlVsui6eCF
bQahHa/ntSn1j9EA30Q0xYD6nD9VF7ZpZeJoWH4ZuXXT+LnT0VigOPOcmO6EulUH+1jNQRa9vsJL
iiULTtZtzi7wzjhfYe4ZXhCOkCvCVgrxXhYVbTg5xlT3AJLGgzFYTmMGXb/z25Ju3uvCL6hXp+ee
DqI5ocKIxLlwlYAfqGrmuzNKnw6ZJO9Z7xtlPyl59/u6qAtHkDIVPkZGHq2DCwPinQ0stzyPkjOe
aEeRILlCPcTb61IuLogWXa5uOlqJFs8XJEozyUPepC79zv1GwLNthYJOoEoiQ/RJUewYlyi1PvI0
JFAWl9zAi5GCYpS7DJWXD/DKWq5YV/0uGCX9+3VRH2yEI0eMSrmEfvK58/J8VeAzgKtZRCUzJULs
HcIJaHsYArxKtFxCht4MHBXC4viVGC2WVwyUiunsUs5CFV6KxPyE5nPjB8WNc/mUqWOmPeNyM2p4
7cqGVyyRky8dtD0+tASpWqeTrYcp3Jj2aFZ1lAAqmop67EhU6rxyY4WilEpPUwru/88wpvVCPfSJ
WQjfAiMzClD0xzjKor0Bu4TwJ4MAwjMdIRQ9AX4Q6LniaCP2vugpTjBmXSm6TUd1N9o1VlQpz91Q
WMCX60HQz18fTKXyowQAufkrNWLRf5/kSVfuqtSo0j9lrDatAxwpZEzQTIRg6EcwP6bHtojCo2hE
ekQtLOrGlyHIGurhvGBh5diqwui1zihBrWaBvimbXMnJjMQQKUFifiN5JKsnBn9q8Y9VM041w5wG
SmTnTFpJmROaHWCtdcYmJ25heal1ChgvSxwtioX+SRxjjRxXDoOQ56bUxGMnAv65+jqoShXdVzmo
tPvEsrwaulwdhtQfJYTHyuRqmkUxfV+EPUPkG2oXSkqOAiCWUtxXQS30uyalswrkXD6A4TKIAnuG
k1qlldrjWHgi1IyeMj6SLpKyP0mR6TKkjQADfi9rHu6dm1R5IdzRHpt7d01oTfQ2t1INm5/W1XxU
nUaSF8DURQaQFXhkpqdCL2hhtXxgKTZDLZaN0xpaEj3UM+xM6gqK0FrfNW806teihdK0dXD7WftU
58DhhnaXka4KeER7lrSH/6UZHnUIEWKeL/7UlpQnI1FQIzuRq3b6roOi6H8NNbMrhS2oAX2XHJK2
a4MHA2T7roPunNzOQ98bedIDUu33oMdzdxsjfDUjMCTfK0NV4fYOssJqAMNWeggOwk6bhAezVvzk
t8otLvtOKgimX7tTX0WySYFf1NoniG1E7R9oSlTwlKFEh2DKCfzOiKAKN7tKqp2xLYEWh2cUflPE
MxRhPZPRTGlRbwvdhIfa17LsB6zt0oz8i9323GxJa/SvFEg7mZu8VePpS9madD3u4P0cawV2h6zS
fOjIAzkooCYA5HmmpBkl8cVUx6lmNF0dpqpz/Egoxx9FYE3SsZcLdfoK/1vrPymW12TPoHEOiatZ
ntA7uJ/JsE2x8eA5zMNRvE1BRGPcnnQ7vEUC/SGM57Z6C8xJXxo3eZCX1TdiuVDe5mZASt6hsa4O
RLf2cskX9uUIH7lvZ6Bwjz8yyNUCMH7FEddjQ1I80QQC12tWiSelktPCAkka2M1+l/F4nNG+A9OD
JGWCAJTQsBWYB7VALU7b6Q8429SpQGyu6fPhgTaKubqlCSgzYZaXBODMwfyfsv4HPZSESTYT5F52
I8u+QB8qSD40HttjbvrxT62shgK2GV+cxEc9KIAuYC5n9KzInqA9pIECn6q1v1NeggGcwrJvVa2T
jXFX10co5Eq1uYtzOKaqQ9UkQdHuKlC2/drpeIUYulsouqfdZEoEOzPoRCG8uYcmIiVEF7RkMVin
gFKjObIqCEXshG1vFvJhUgAZ7796iTa27WMGI3Js4TYso5e+Vl5O1EJUDlxLNFcdBbgRmmkYTiZt
QSBaFz5EfjbEPlBU1PVIS6RrCX1UfUmjciz3JbAdoJZLKdwNEdjpcm/9MVOZqsa2iUb9b4MXMU6S
GNfiqxHKdf6cGkzf09dHOxKthYyj5n9kBTdsyx0RgtMPYdedRB0Mu+eRx3j7TWzyKtklia/Lp9oE
ccrBY4m/jCYFwihsx+JQeVOy6zVPAqKhL33J1v3ev9U9Obi3mC3YygC931M5gzbESQ2r1p6hM0vj
DbmtaiCBXQR5cK8XXc8IMJSjqvAiK/VY/GZNofLS6FFNf24rCNaOj0VRQYLWZHToNEiUHQ3VYnKq
R/CpXb0nWodbmJH0F6WFYUu0hTQtixtBi63kUY7DpLyRolzzvpRqOIw3uLjiZVLJyX7zM6v0fhtT
aKYPuG/TeGhK6DVe6PYp8y3EUqHhBtL/4ui8miNVliD8izoC07hXGCO7MquV2RdC0tFiGhpoXMOv
v9/ctxNxQivN0FRXZWZl9gtprkm0EWprNbLQ4yDa/AdvZ9c8Ikyt2pMtKpt8cWQ7zlzuImh5MiHG
2f8luaxD1gYN38Ox2xfj/1RyoT9MBRMTp5oz4tgnxdaHfmubWtW/9bYP+00pajkq5Kd5o17zIp4c
fSXXMRyjkxOYwrpXlgEvt9lOFJf5t8Tb6vwsSg56TcvJlbPIxklI78sz1s4+6/HahjtG184yNhle
R0Vh0yQpq4BtjK686E5N6Q92zMJND/onmlvHadIuHsbLcn3hTcnnIGunf40q2VbcQx0HvSTqMdlD
L1Pd5gdoT9y5nTS1M7bmHMdLw4J5QmjcPc78+CMghZllGneWEo64YJw/WpSfJmVLqpqphq5yM4XS
AxWl24kpDTCVRziEQEnGr7aAGn3NV9H+V+i+xmFbNovKgrl3X10BLpP5nEU/i4bCtN/jvMfPSLhm
fUhapyS7XK/2quD9yu9U6Zf6kpEyvMcu1G46+ov6GJHtPDdbV/8XVsHUXvWd9Z/6dQ2fWCstpv/f
BB9FzNouS4ZjeKPXoZx/0xxguR6UQdKehx0jizM+Lfl0dPAYt5nfJSa4goxDuIKgt33t3IiHte3i
2pjNcQ8AsaWTlj12BhlSO7wGgoEwh1MdBvkd49TWpj0pKp+V4Mq+7idvkMe+vBhw19PUHs3gqlMY
b648SUcXZ6YdTCZ69tscZGv5QGpgqzsnW5CFHwwEyXxeudE+fNSWTTbk3DFkGSw8lGprMABa0K1O
2WbWWV2P1RJtqVziqTnShiQFRkF2Xcgvo9u/wYWu2Wj+dXSlWkOKJPsusXtwBNdQ6l5+FSFgnkLV
4c65zIzbheJACqB1kdEV5TPlznsb/U4vqbcl4x9ZR8WfgJCcfyX750+uwS2Db0QIgj8rMjQOTmQc
3oeuTtY0iUf6U/xw+vCuJ7NHPXXExY9nT451f207tnBOsz959o9iXx2X+CESVVoH48og1nE0wzFp
5THfCE3Kan7m4fIcgN031S3ZlOceaYUEWkT4y9N+oDzcWi6ROmqXNNSz95msQXtb+NhcHNAuV3wG
x07+uRL7wG76XtV/Ox5NlVVrI05+NTYBf60mJjQIeo2wr1UeiUBxe6plw38C+dJ2FyrWlxQht3gl
A7XOryTZbl5KPhWSzrCOky5L3KZ/IBQ9Lk+RV2Ndk4xzOJ38bnQg7ZNdJZjkj92WlQva3VQEbil5
9bGvP+5z2z+v0dgGv1vylNxsDUU9pa2N+jFV5WDtfRAVPYvUhY+ySRdr5B46nmf/a9gd76or6hbw
z29szg8JSUMZze6e+uz+kOcVTRSzca9kc9LtIh48xFPdl9upLRWkwsp0CO1cHMpi4J/1VZSoI2Hs
NHlhVAUFWnAd3SYNWq4zIYSxoFtPtPpRu2/Xn0s+6Xvb9Nwn5PCQeqVHkqRP0144fBZ31BndksR0
m1gj/ya3Jnj1gm2Mb3QOtpOVxJ4871GhnbRHW39rl5x+cllX+rpl7xPvEHYkbGY48yQYK5a2etwG
z/s7yqS8q5qulenk+MVEMUxqoo1ISSEAcXflH+M521/RqTxJBa5d7rM3TxgfBIgY2ndlhgV0TI3T
rH/xWm47doqWmy/MK0c8lrSyL/ssZH9wOq+67dxgTrIOb+89JaJTFYdL2phPUCC7qaedeIeRo6qT
54WFkvqY22rK04JhvLyqVjGEJ4UYR6ULi0rRKZ9yoOdd5C3hVJ113+UqLpIn9jXrE3jkeEz8Zemz
3Jb5efcWB++aoCjas6CF7t/K2l9hmCMi/MgEpXZBo0SK3AaWINsrw0brIxCc1xwgqxb3eogmlx0w
wZjC+xVWgpSGwLH1lZax6YmuqxjUFI+lvgJY4N9x6jkYDyNZgDZlRaV8g1Zvfzx3L/4r+279D2+X
8nMtVHOnA9R3J5+Z/HGvZ/Wic9HYA3Hf8n32tTOeHeXrF6OEQ81s3d0/RTZsaAoc8m4PAQ2Ffw5d
Usuv/aYdX/KKfnvPmO7bKdsn7T8btui2IztG/aHM65C7QHBrZQh1cafKGxlXNIOamXRp/PDRJ8WT
ppJ1peSECp9MTRGZyP6pNRnu15NUtMPT4kRHghq4h9Kx0v507LGlq9KQeMePumBtPWXFz2lf6nkj
HXBph9w/U4q7+whmnCVe///J7nMSpnKvcQJALpH8c4xn/zmTSP6NMmCYJRpo2Mi7nwMYWTLHdIaE
rqlSSQjtMQ+YyFG2XCwhrdsOn+u6sstSlH6r0pHArm84JsaeiZRGWmRh/sR51H21ehP+jc/++dl1
wrjKwLjMgKMHsPOJ3RTVk89KptChJOT2denyhdel24u/BNevv8Jd5p9kCoqn2ffmp0Qkqzr3dDxL
mgNjsgPdQnAdifEcTqtsx+qYuPYSgztX2/06EJ93auRqvyJMRxXhLdv0Xfu4IOAXo/3wkFsvOjeO
WRxgmmL/HB25sAzfx9pekfjtf60rK1Vs7WzdZ0/x2I/RHNf3Xu05/wCr1l8LUXIcpWEMP5eiqV/K
AA8Mlhab8WYOyVfitZ2p7xv67OWqQWa7HYa1av/ZwRFferS1R33btt9VN2HuMnZ7Uz7UpGzA0ZIK
8uM2o9mydUuUOm5CEnyH+He+Fa3tiVnR2/CvCGX+d/P74mnmCn8Mm3L6KCdi39OFb+07GiZza0nn
oNfXPPMUJxfrZo0S9IFNU14Wc+UIcOjIrbHwqOX8KzFM3mlt1cRUtZWXMSEOqkfXa60+9U4V7Iic
sCs6LeTwzmk9VAE5Jzi0fYQTOEXK0r14kCbgdfdYrIwOdcfYfrAsrpPRFNkITAXZQgyzJbbkuPqW
JQ1lbXezQzDL0+oxyx+9YbpwrHKazlHNd50mUzuFWTd7c5HOY8QhyxcpH/IhLl/BPpuX1ZuBfhj8
ZkIy+2QgcQSPhTBtw9g+q6YIfpYuae7XsRqLGyJdfHlMYpqYk7EEFGdqvpArDkHA1+4QNdPJ2iR5
4U7vqsMSVPq2Zod7ujZdE/7tFl/c21rswYmomPKtoGElHrEwyXOZ5Jtlu1GxRTD6NsizrRyGY+za
SF0NxCDWWSF7+V88+BZVkc6bW7mb/VWucz9lJhhDneXeJsiw58mcW8jV9bQs5f4Oi7rZO6pF0J7I
X/WOrSSKJRsC0jpp+QuGu5wPz7ezJdv7DKXzEii/+K0Mq7xpNQEopYWgBzh4anP+NVXd3rLQdynh
AFYhGZtVH2XsyUyP0bQt2PPi3sAXsK9htiNxeMDDzbdZ2e+hTok1DYcj5GAbZKKRznWwrHzMhDUH
LB/bNYpS3mf5DZuY/3F6Ob5JBPN/tRy226KZa5tNZZO8xevS/Qf41zyauW+/SGr2rzs+psmg5Bl/
LbQUfhio+oODuyb5NblZTczvnTdOlMin9Zg7/uKlrswHvllqRpEpLxifG4xCGPY9JBhUz2h4XJhS
STPKTe2iBhLB32Ubg/sorM0nSij55kdClukom+lLjVVE+BQRZH42tqQIU/bqxkvNPMafebHSJM9l
UtzthGOZdONLvM9n5VQsT9n5rp8LmhTHnd3DlkcNqel4D4TpxtzxIYKy+oirUPJ3ez1LH6hEurPs
61yl22IsIxCLowz/e9UN57wV630eX7I/QmjfKR1KLyqysezi+UjXtOmM4Oj6HSF+/ujN4bqkLfPR
nrXFpWuDZe2udIj1YLr0YdRlhc9K/k1sNvPpLZt8CfdEUrvFrp86PcVvQeG723VCnONLz7bi94SI
+h6DiG47VWGV2LTD5+LdsWCnqccNzHp/NbjPzaK5AvISh0xKbBg9We1Eb7PfM8qhE5av5bJwdazd
xl5PaEiFvpmc2r9tRoZkel+/mw++dsV7FV8cZZkZcgbSWGIJNdK13LW7nsa0l82wpLzi4ZcQa3MJ
RV+bK5YCNNdUodSD9pknwIHgr8/NkNd3ZscK4ZyLxL2ORxX9FK3UNyjU6WKahRbDnWL7ApgcDQeE
xvma2VjE5SEOeiTyDYAYZpVsxt9XsFvfazMlBGBPnXcKwoWOXk/1XhHcasYPZ1iTxxC1IGp6jelI
qoK2MVmCzeMtZGYXpBCm1e+CHN8+6yftNSj9F3qvGPspP50Ih/49JyJas3bt/f0SP2fvZFxsCVfh
VD3HGPtGadtPVXTy49k98Yz7nc6NZebWG8UHyikW2llr98ZD0ATjXcP+23qloKVeIrGa8obEHS7H
kra6TKlF4iopHbucnaInmt4EMXvoQUGRkYBlN7nb7A/j1AzJcbelut30ZgiVMsHmp4nYxodqDbnV
dFTAZjaz0VdVBDl0JHGqfCdTdf8cEusMB56hupvt5LmHZB053I3K27eJjNWvpG0k0k06lG94he2+
jtapPDAz61+T3UTz6GC2MBXPSQ/ue7CdTwhkms+V+XD9raXtqGY5E2jlFeEh1gQJfqldOGOq1cRb
IOKJp0DaqWQyHH3ln5cqiVhirkzyHQYVpOhgxn39WPPZ/R3DVBJn55S8OPsyv3ftmny3c9eUp9jV
+hV7dPk2d4LsvNUX7YdTceumDhP3n13UCbZKYdKdXBNyShMiCpujGOckPlpy2aorA7w9pp6W7n5X
NAk9y85Y/DuUI/Ciaz12/30w6+ZQ9Sq2aenPnT3Gcd2RBAxe/1tZrBEwSCfiOrWmtB+TrGlDvcjV
0bFt+GMO3TLwq208ROPB2Td7T/M8MMtuzTZkLYhedWT/viX1EBroU2xLGBffzX6BFDZnGJ7iWsTx
0cOQh2ZjJWAu26tAg0xF8+RkYrM7Ae9bb/qsg9r+522RgwaY51B5V0Gy9n+HfMbQNI/mwc/AmBlr
tsifQXpE2PU3o/REgyUnwb4pHgKUI2P6ss00Ed6Pc72qu8URK1saBItVWbGHIfOVNVjFl2bq15Pn
0WOkJfHBjJZ9a8DCWd97rs1M/nCxL90v16/p27Z6d9rTDuors1BX4VPbIB5I7TYTMFmqNvqFuR2p
81NPACAr75Y8Z2dz+kPIY+4PrRElgFWfFI8LwYRMFKTbOecFGfB6CCwGqlnQJrHh6HjyviGQ8jmR
TO/ZtHXavZTv5rOycqZMY8bEj1d006nI3eXF22Xy0Ld2smcE+fXjqAvXOwS4QDxNBGnP+FtP+Lrr
cPVgqNxyphNwRs8VpzkBMnpty7rYD3tdLG7Wdbra75Uk5hsoc6vbNJ7mwB77XWCSKQiYb24rE7tX
pu+nJe3RbbyUnKoptaIh106xh11QjCteqIrtCMJ4u1ExiIZBcZ4LP94PeBD3EJd5PRVpjAl3noVz
bj+lbibnXDKlXoOp+g9dtIb/Sj+RM3WrmLZs5ABdwt0b8nLVXqj9YHJveVnJYxSp61ZkgBvKeATv
UkUt0ZM9ku4N9ysbo73wdwS8D0hu1a8Vh7Qg02uyDnT7a3wPL2T+5OjxHBQGQCFpZdYd1M+9pKVX
67AjlctH99Ej23NKG1c2X6KsdkBJmaiXHElAf2wjkWyZYD54JJaYzon9IXL3HGfcwZm3Rl1fYuch
YixMTIrnOYuhEZ2ryWZovZYnuXcMAFYGBl6ul78TQzpc6rJW+QzL4wJhDO5MIzTPBD6qGBpqi6b+
ca5oeQ9Yb6vrVpX0GEshSBlc1nL58vLNaej31v6uVm3jXntTLl7MLv0n5MV7S3ppnoCwOtqYYwvB
d793AQBYWQTTn/+TDGmyJP2PNxv7IHQ+vYq8G5pjYob6J/AV12m/2P1r3YR58Ddd/gwdJh0MB37+
0G86pATlnfe6NBJ/3gX06SryOu87nyl5fFTOGFToPh9mq83fSAuA+X1f8NSa47Jh6RizFszS6uDI
PScfIM3GZ0ZV0ur9ItjekSmIvxpmgossKe2YNrMr6nvsSOGTimlYfvdbXG7nyN8JN+i9yPwYB1cW
uvXwR2AH6WQMo/Evz1trkF5jxz/CtnTW5TQ79019qTS2LPMnzfU5ZevkLreQI+zXopWORJpXoxve
22CXIdRM2zxZd6Pf5VfqB8+KEOPChfsujhaKlUFZ+DzEuh5uxzzyLARTuwSHImqAKTGxjr2reZCY
YQV4qASHydXbP76hS7Gi1SRJFTj11V1LwFKFA96aBhLYo8B8JLjiEnTBtVvU9kB5bfekLl4Cp0R7
2x1lz9eMH7T3aRiL7l8uWikzbcuBUXjxu+faJuOaQZFX4ymRGlsXz1buk6EFcbIQddbjSPtvKAdx
Cfm0lBgKXmZfQ5NdWIze87ZfUkWtYwFpqaLtWrLz9xMHdS3T1p1lm3FItvdlrsVL4damgv015lOr
HLR2wfGFcG679I8hJqffhpvnAaTZfcQIuPMeB9QoOZBdqwjYuJDCttauectB/pxz7W/zY+u4Y3ub
h9O+pwOvV3hi3RD+rxYXT2oLLX4kE51e3o+rpEI+NIoqQ89bfmkFNpsO1DPeP6MUNFGvykePfdf5
aKbFHIt8hNW3UpEt324eTYVpnPBJQZmSsboX9Aqd53VfjoKLPuqRUpxtZKkGx7hzon+T72zPcpuX
8baPQ66czVlHN4uWwH6Cg0cyG1E8n0N8bcvrSqLAv1xzOF72fUeKqtcV4HYYzXh5Bqy7v9d2cT82
1cRuunhK3LLW3v2E0QrwjA83tq01rO/b3ERLhHaghbYPimggEl7wL7dmGWhpZdQQbqvi4B+8RwDb
gXDgwg+3bFVpOTJm4Q/vfIOdAItritpCti1a77vNtM6fRki4fkEsYZWtFcQ+OHIO/x6V4L8H3OK6
Z7X62xfB7/KDD0QOC8NGo4/RVidhJodlnM4rtvA3AD7OmnYcod90S7o5FH4unKyLd+GfN3fyP5xA
V68oYsu/M9jsB2adbnmGmm5fh7oKfszelTal6XHA/OHmvvpukPc2iYfVHIMlcb9Rqfd76uU1a/6E
W0h17ahmfSP41QQ3Xqlzc5gQgHCQcWL+x/toSRwtBnjiamk2Wjx0NjiaK1H2x9FU8nbETwK6yWr5
k/stSIDbxfmhNGu4nqJqn3d4xsARTAydGIt7hHItnxlmQGSW87qdunn2m6zl2d1ot3Pgklm5/FH9
Oj31eqepFfmYBwTIWuEfAx0QcN87je/c7nlj8hTroeBDeBZGSBexN51qBtjnSAm3z5JAiO26MqX3
QtYLu/+OW9IbRB0uLd3kgs4Ulz4gLfK8f2i03zcU91X/FgZ6jFu6xmB4d/voyRnDpTitYmr/Rj3d
UVZpwOq0EUXAfeY1/cs02OA/nIzBZ7Sauyg1E1s38l3iVejek7vs7XfKkAmR+ioHbVqKIHpAF9yr
Q8w9vB/KKR4oSiKYWaAjY1ifCiJamnPeDFF961E+QJ7LYXKPMjHVS60KYom9YBXVsevYwwDO84CV
+yncM48cYcYHtatX32FySFscKwp+3OykrHr7lHJFwnHM3DQ/I1a88gDj496Ea5srlpWS8CZUsbAA
+qv9XfJVvvb7zhqxrZOqIwCX2pctyB0wLtbd0J+AhIrHsbw4cDRr6L4Kp5zfWGbh9dNzjuZka3sC
X0sZjzIrUIDBHOaxdz3WvH+f6AQokDLSEF2eT7FVtFm8nNozfepWQAzYl6CPwhlxZIitwmEi/ad1
/XMzsXfCbRARYGwZIlJ5CfHVyyTqu2Bb8zCN7SVDvFjwHsoaDaB6FW9h8NMHQ/mmKSklX0I0X3cu
LdEhRvYkn3fVzHebdLrqju4svFt7YqbPwaKXKguCFh0NnQNojesurjm0iycAYPaCw1MGQfexbDMf
ZCAt96ll6HqzzARsEYkOC4M97vM/Ki76jX3JPUL5w9VRH6F6zW3f06acWjB1lTX9ZmYWZH3zy53X
7ls0IqhurRcGV+xXz9/h0gRHxyvn4RfQPZzXxNrjRlEawn/J0lb/bXCrPw3o66vsQ6QTeY9nT+ar
gu5tGmjNievu5cOE3ANRGBwsTknLZqEcFqlYgsBjHFvN1XxGdUcRnEvQcm6SKTJZraqRR7FGHP0p
7rVMdTnK1wS10WfZuPbVGaJ4TltP20+N1bR7qMtFPNFP7K9TPfDHR3H7R8rZvCrbOUlKrXZr1qzQ
nSAWk4amZSv6iu3xUO/Mbvs4pRUWL0AN2MMDc/WRiVN3tvIzcCf5x3ei+UkSxQyeGy/jt+cUmn6E
Iag/5NCa18SfS1q6fPZvK1pSou6rZezQrOB+jZ2nj8nt0iOy4NVv+zN3YfkVyTWYMKnedh8npwFr
DYkSpjrkfIFuhhg44l3NOQdZ5fkV6mVcweDPezRa6aUmsyHDA5apITjqTsfAnTByqn/FQqr5T9nF
dIeabvlBN3Sex20pemgt6N32kNSLtCdbQ2sPNmyHbIuU5JPlnVMf95wLBm48tn975ahPBgI2tatW
7C+euzlzGothfZHFVj9720Lsh+eusHBcH12fodeAmW7iqXsg1Hv41UrP/2M0k/4TsJMvswGx1d8N
betH0W3t7zFUtNgIwWtkYFXuv5bB1rFjv1X+LwHNXV51uhg+y6W7iA6ZQVS6YtQ2nWdHK5Euc8J9
Iba5hk6CTHwJQ0QtdUlCSroOevpZWO74GzKCFvQbPu+nT5NQgEC6+5aWsZXIrRI1h5lXjsFTFaG0
5hywu5HOs+c+WX+1Ty2RYz1wpaw/Ec4xeGzT8p9Fvtym5Xg5ueMoq+5q75V+7yCBOcRJY6tMAAY4
KXxBmaQATcBPe6jK+xKBf5QZ6RHYUaz80Gko5VwSA1ECiDeO2Jor2eaIhcbCTk/FmCOrqC9q/lTK
tdyQnc3inXm8efAD4G2+7Vo89GYqHpGCYombu1pee+4E7msusiResiDA9lF1c3yIANJeARL7D6dY
veAYOQ1Y7GIq9xfSSB1mRMkBVjGjhTDRtRttGbUVwQbtln7a2KyrDoLEcsJfJujjA8feXbMCYd67
KP3eHvxyc65WAeVO3S7sZ9wH+UtA58L3FIr5y/V3mH3W3CuCXdxgYzgXa/nq5lWQ32C0uj7oAR+Y
E8efYoYCj/uxCxBvw7ouQ0G37hswprYPuR62ztwJST1Jo6mY1GFq5LCnItzyB5Y6lufFi6evRU7S
XLk4gdzqBvqdbq3LoSJl8Al2t1LyIlNcdT578+CvVXd21gE1j5Wiv+WjjsgZIq8kXj520eSEK5IW
kVscmpw2/NfLsgmPwiz681ISmMzgOXDnpnu4jnLbYlYIR/oxxKvLqkPpF5pbScRAMuASvxrDXgGS
mDD/tUcNOX074Bv6g3LvlkOSd0VPGySrmz3QoNZ9jhge0ALFx2kQm/qlko4Lsx3a1eP4GP9GBfBM
ONk4XcPcFKpnZ7L199rt0d8S3Te6y9J33sZ9YBAKGrx0pC1R2BSewxJjMTs5rXi4+G+cwvoOvf+3
zcdmyHzd0+FFFT15tMcePo+6ca5qr0fDZHeITYp0PZTHOqZNTxfB9JnWUHQIjJLVu0aIU8ZH/OuQ
u4Za+J8aARwVyufqrfXiXJXjwCsB2J88jl7vP/agzvqQr/76MXjclBw+uX55eoATQfgU3i4jeq9U
J131um5QZOBQa3DPIvfKCUdDWR5nxHwGx6deMsFHCuYiNK5zw4Mz6DOUFS8qsQXitYvosAsITzov
w1JRZHP9YQKO8+qP3S/tECV/VTe9c9LCTvJMQR1UFk3dVEqUEsCAJP2AITTLjdJwnu6FPURHF6cR
K7LLlU2CFo6hrcIxM8ID4CVxhW0K3O+htBdf8T7xEHKDdmkKQsiOJb5Xa0VY2egDid+ztAZioK0K
I+J+DDJcoAgQCu6KcjoufdT4JxJlgLHr2TfvXe2tP6xclSE+W7DMh3raht8EYYnmDj1vdVtTLdos
Wi+TFLwyfwQSmapII/qtd9xFxS1rkVDX0b7Wn7KU6w+8Hr/VqFElB7CqJn4wsgUEJrdwZwbA1Ram
VceBeWPPrg9uy6Cr/iA0mCaarKWfkclUAp2IZe1IZaZHdXVVAKONd+wHj/cLevI5i4G49ityD/uq
fIBftd4Lqor9i2ZrQfZuI5mPr1Oh2Dc5Goy1omsBff+Jd/f6bgvfzngHmLg7JEzC6CpmgecjMzWA
dhHt4iPB6AwzrjhMfpWzSkoUYGVMQ911v0eoe8RUTuV8CSQR+rBXKsiPCEIS5FCMo+1BjuiCYLcv
L4CctzEE+Y2XIYuNGEO66gh1Gexe8jJ1Q/y0z/7qQFDufExWrocz6tr1fl/GHchtpzIcIEPm5wJt
9Awn5KoBHDNWr1UHNXWYu87g5YPyj8ZStRv48BhQcoyrGPRjxCAuMrFpmtCiiFJBKwiODZwt5oyq
36P8agBPrrAeoqnNOseDJoR20+GJpb0exyUM0uITaL3ibvI96DiJWhwnOEPQRKbN4kFU+aL4TcO4
LscSX9QbLGJcUBVHC8FAPHJ8V+vgZDDU7ZanaqO8wx0C8lzj9c0AjcgkQs+11+5noDzFgrLGHBMP
1UXZQ+sv8r9y19RAUREvkwq/BZdNanS/6UyxfjbN0PxBjOj3GDQ49nUpyra8FjTb8BlV7z9FhYdv
lnV7TuQU6smFKXTd+5WG5nOol/g3JsAJgqNwLvJjk+ysjO6+N/0yceX9LTsvwmSits71HhRd/2CS
zjytBKs76DVihOrdpZ1vc1+ZTDozSjC6cMFqtw7HN102zLY1Zp8UeYSb+QE0XD5RDuCNWC9Dhuvr
RojLtsv8SJnal8yvFbrGvhbTaR3+fw/IKVnSzumme0oj3DDaofydhYvmasMv1R4QOUAJIu0ZPjZW
48bDgMhtuCFxxflXWB37Z0eA62VAAy5XiRPW24HiIuKju/qMnFiMTP+1hTeuNNGqeMU5d3naSrNw
w/Rh8VkO1f7PzWFLTsok6ivhkjbHkBcL9mGo4wFjmTpCC7rRZmaceAhuVnl4b1hWoNlj3Fbf4PL6
s+ujak1dDN9fYW7BZdZx2u67bk0+cXRBwQNLHAwg/3uNTNkX8X9N3e5fFfMUn8rF6CSd22iRWV3V
wXSh8IIlc6qo+Vvh2Erkj7vjHyBB52A6q8vqxrgkCER1t7cIThyHh19A1d2M6+ZNqRN5yOlVL0WJ
sqguzDHuE6TW3C1kJMWF3BHRd8Pwi2QxZztETujcBYUmQqBy16Y70zOqt6GjKtPEITeavZ7Sj8ix
/UZiWj96OprQFlZeK46owPPHifpUZrT2LqNZ1c2/PfThf3r4mpcghDuQ3I53bdf4z3XjS/001OuM
gU5SLduVFy/291iOI+amu/Ex9+mbKT9vnV8/z70/gjatG7spm7ODMNK7YIW6e7GKj0xGIjxWsmNE
tOMQmoM38dYci6my1MdkNfpaS+vN+DKvJC6BpwbUh8Cf+N8lWzvffbX3IsNBrcOioXa3+ivuEEuc
WUxb8vuFuQYRFznlzxat3I9kHOBRu85KMFMBvp7LEgnZhuoFScPkNF+rsflLTnf/H1ZPF2h1s6uk
ENAD/o+0M9uNXLvS9KsY554uzkOjbKBJRigilBpTqRxuCCml5DzPfPr+qHK3FVQg2KqyAQPHeVJL
e3MPa6/1DxsYN8pPaB+gO1JYQD/LcOAirxrJuiiTPqazChEo3Q1gOu95nxTYFUdyDWRegwPUS1Mp
OXUC3dGOZTlJQJVQGHE9DzYMeaRh3FKPJtvUYAJcRhWQOzfEPdKkYdByPQGoUR7lsQyfBxM0r5Mk
BlkuFMOqdErR9G6zSAVblPcxSS6t1iDe5kqqfxVSGfBOC1XvthakZnJK02t7G9ccEEyFIeYPcmhU
v4CaTcJ2MMbqIoCoO7mmX3oHlpSabOIKAhwFHCW7k8zGvMcuMf9pKqUmbDuABK+tFA7PXUC7iSJL
pF7XkxDf12PPPPWsh6eC5vrAe7Mv9xU8q24joereOPxe4oM6WcVuECIPQAzF05c6Dv2fY+FHv9Jm
VL6lPHpf2nJIQ9qxrDlbVlJhtH1w2RSTNAQ68OG15O9JQndGilOPGm7aTTTkDbO4AGtfyg5vJD/n
NqQPR8oMON9uFTTRNn7VGNdNpAkDB3giaVQBo+hHVcThg+XF1i0NRGovvedNwlzqGnLb1AV4LUOo
8ggYOe+eSCV4gMjgLe0mh/Zgw6rynvWAosW2tspIdUdQERaIr2Y8qJOeIrEhzvdOJJZJuFG7gAJt
ArYDpYbUNG7mF6jGUdNO+zqv/crx2o4qH1pN8pe6m9RvfszZZiNmGeI0xGNla1YFSQ5CzdWfHhre
FzyeG9ntKpHOeWjCL7CRJxo6R2tKP7G7aRR+wD7kyw8j8udmOEkPymCgC1OCwJT5fiRuuOXkMhSc
OLPumtibNJtne0Aq4UkS20SUhW99qEzfvLBrJaDhc8UZJ4T2SY1qpXSmnoqMM+E24fFYzUZab1SP
blO+qgCQlge2PSqGdAVXrLo2LR/osSGl5Pu+ajSTS8eoHzj/adTL9UjTdxri3tsCGVX9XSLV1p2Q
BYh3WBa9+0ul6+lr0BivXa8ZxxqyBRnAXo5US7DrBt/kJkNOxfUbGvAbnrBZBAcxyvM7eZQACIAe
q6HTeCwn2iRduymHYCzcShwk1TEnONHOILbtU6f0Qr/p20qKtlZgxey0wNLJv4CiTgDpfD9yJYqD
4cvgU6LZtJMgdU6aw4onXRtjwBdWKYcHtMas9KrvQvNWC+OkdJVuSuBo5aDtbiD/0N5uYSwwGaWS
vkhxJtXbMZi8wR0HileIaZEuuxKzWLkTRzsZR0S/iolNCkGiPiR792FpkGGU2FwIQD47UpORLfya
ZAPm6SEMkPu8GRGyKZH8v0ImpPkBelalHZnX+lWp0YF2lGksABmbRYTuoupJYHA5z3iyy9F9I0U6
STM1VTB5PQBtN4FJ9JJ7xfgtT6ToRgWfLs7QQarI1GUNnqd58cf0Op6EVHipGlJHJA+LNFo3jZGI
v8gD+8bh4ZKRmHaVeSMVSildeKo5/fKFXrxC4aATL2GSKS+9JilzmSYBqIlvkL+nRBxMdErF7Aaa
gSKB5lfagIY7ZgYOcCB2lDFE4l2AwUHs5KrIB+tEUXto64oGc9nqNHpjsbb2o+A3/UXP9/46ca8P
O5Uaxz6qAjrhSkc1STIpdwKN4O7MwaFckzNwiSRinXf2VFPauDDDsgJ+YQW5/5C2Fm0nAPYyyKks
Nu/0NAcWyyXk35QJmGK7Y5a/g1XvbubnH6AcMYEZJgh5fQtJ0vsdF9SSnU4ZeHeog5kAGME+5acV
jGxmvwhGA6RWQhEjjRDR3aB8p/5OKLuhAisXwUOgZg3vYdEqfyKnpCeU27Lkty+VFXgIL6a4ZFkU
5EGnZ8WDlIMF4KQFiaFq6BvbYY0BucsuHn9Zoz51ZPcKqJCeoq0GHodkEsS0mtyrIawGh36U/qyZ
lXHHzVQr29zz6XizdKuN2PgViX9VKIUzn87jVo4o+WyioaGgrZkTEMnATG9mNOroBkM5XJHPZLW+
8+ltj5sAaYLyQspL4aruuEt3cZ4re5NKiWybiMnzsM+HQrqpoQW+VJ443eihmTR2D8Si3an5ZIaX
ZhFmEuV5vzG+TI2eFI+8EIRHwaIsShOoEEHn6xH5btMX0s8km6ioSeT10W/LjzrB5iEGQtGToExd
FCWY8e8GRqQWDRcr0zgYFIpkoGx9SvDAf8LxG9jSDj8NC+LSVilg8th5O+I6e55dvRRywhwAaU80
G2BjyUzDgt2coO9jlcB+aAer8i+MXz27jcv2woj74VYQEsRcBc/nczWtm8StdHE+/FL/bg6vI+aI
UTsytfpSWAnSatUAWkltiFc8jBKAzO1OBCOooFpb3NChsOxJU/3LakgABZ8PLi1p+W/RZVGk54gj
A4XkY2o34GKvrFIG7+cqJx3tQjfyLdkhR3ksSUHZ2vSdK5hfm6TpNTeLzPEiy3h5y70PDHvkqQ92
w1r7veQF5Xzxe6kLLQb8yXSNhmJmxx7X/6aSPDZ1ihXhJubdExaMyG6QCJTo6oe8+WCubuIMDAx5
FmX4Um9+nJ+ppbLA2y+EQSHyBbMBtLzQLygHTuVW5XGcpT6FV5hzPrCOhLpkXOd67p6PtpSimKOh
TMiCQL0UR8rF8ItezfByBwcCGNh8VkNDARwHWcqww0Ebnj2SixU5g1PLEBVESdfQgEXEfLEQgEfW
eVzThYcMKN/qgExIeCWQuI047MHOWRdFBlk7V/QVe4ePgVUdnLE+r0BAitZi+426AE2kKKABZmI/
i5iOVyPds0vQEQrI7bJxS7Ms7y0t8T8pFsGWO4o8f/J34iJmDvMR3A1tRjT+oHpRgg6Lb6layd2e
ahQt9fMf9eNeIx4KNBqixfPXXcg41KOWS6HKXsMBSTz4IFu5bIt8fz7Kx6VDFEwATZm0A8LBvLPe
jYrQoWKV7Byll5qDNgPfzFQ60JLvvxqgrVfWzcd9oSKBoswOnrQDEbM6DocrqmelAiu1arjBGorE
DrXH71BrpN35gZ2aPg5qVURtDGnf5UHZY4eg0tTkSKhaEnguTDCVYgHAcmVdnJpBHosYnNNVwlZz
oYoCY6yqhpBLyCvlck96BOULlnLogCOF/FxRQV4xcT8ZEQt3EaI9EnvGYg9IPOrLtOVwKQKh/+2N
1NasJpqLl1UQ36I7aa6Ij50MqAIAmbWsYd3Pih/vFklvgJ+NA4bY0LkHuh7U0wElixaSf69dg7Fo
bz//8WZ1OLRZVFWj03ccMAS7TtpCwKk0SqDVjQXEaShXvtypxWiJFtgBUjFD/XCb5ZXmj+b85aTO
uuszFBWcwfcNYdMmJDIr+3kpyzKfH3jEsBi5tQm2WCe51SbkvfCOK8lPn0Jae6BDY4ArU/HFrLPZ
1lhousfzE3niuOToQPNMApYC42uxvXVdGKShzNneVlFusgKqWT1SeVXSaFsmnokmQah9mZXlns8H
PjFaAnMZ4f2HCPLyRvbAqA8N3lQU+TvxB8ygmMZD7IU3LB7pmRQHXGYP69Bb2fan4mK6paDPKxN9
Ocvox/hRNm972QcM7UB9pSnsS0lkbaRmzu+lGsJSILX8H+dHfGKToGz778iLqe7kEP2/kqOt9lrz
pwzPPCIdkrod7mvt1ocOvhLwxAlHBirjNaNI3MFLo5m6txoghQltPNCwroZq6LYVlM+q87FsDX6+
inoYpzbas8dbsYLubsAuJUpcDIeyaQ0HsJ4GEl9tV46ZE98OmUGF9TLbZTKk41BlIspTr6WsGXh/
rlABKxu0CtJtSCPprgCi/COWrDVviROngDUrv+MOpOHALC0GCFkaQeeOLRKyNFyxAooErcW78EUY
CueXyIkvZoH3sPDQwNQGbdTjAUYQzqkgMUAP/R/XasAw9aW2Jvn2Mcrsp4CDgTkbvZCmH0cROxOP
jhKXFwHxgJu4j8HyBVG3koidiDLL4/Ffzs5ZRvo4SgtXJc00i6a0AT60kDINpE7wWU1lE11NEgVs
C7kJFMSzjqMMYtANPCewowQwkt5UaOnkbl4JTbBybnxcBRq6qpqoIIWNq8FyOGkfw86Bjg+UugGU
7ITTUCY/wIwb5QCzbOzltfvgxARyEUio44vccYDLj4dGL0v1Mw1PiqlHczVM5coBHrkiO/zxUJqF
Ljn9USshi7QWX0kmb+mHjEKqLGrxoWsivCj8hP5qVKB/PPO5i/HnZxc5OsPo0AOIR9vwwwsVr3lc
PRLyZEUpeIoFZrEtxmFwz0c5MTDDRMhTFblMdXn5DuhRpvWruOTpb5U0K5PA+JJSs3A9MjxYsf6a
2c+Jr0U8fbaQlPERWS7EXJe9Lp6NdwTgZzb4DWlbk8B8+kjHoIQfzkWii7quL07AgTujz1NeN0Fp
UDOj4ubDjpARTro4P30fj1o02lCxV/EpsSDKz8N9l9EFvZxZPb7Rtqdk04UGYulXItCt+yLIPFhv
PRitkp2XAVXN84FPzCOCQ9T6NIUjF0TQcWCr1iHww6iw20T0bs0BNlcdxeOKlPHHtIfqmgp3D28d
U2KQx1E8PUA+a5YIVXDmA4aO5AyUoP4ryXn5pRASqgGRYdH7qpt0ZWZPLEyySQQQNaxXeIovZrYL
xbAs8Vuxc131f8Bv0n5MraXW2yRHk8TWY7BT28/PKYcXOolcKjKH//Focc9E3AsZQ7sLGuE60lQk
zIuivz0f5cQJCcgBTUEZUpfFTjiOkheDAYsNoJmVmNkF3EmvmfUADHqKSZJqKzvh1BfUUVtDbdIS
TaTojqO1CsZaYGF5/ZpDeBHpKvi9JBQQ1/eM6Cqr/PFKozR4oZDCP5wf6KklaiAHiWeJKWGcMn/h
d3vDCKmK+7oGwwDw1K2ErtQmR6XROR/l1DrByIrMnDtOIUs+joKuVKHIAp8q1WPDrgFI/FIGpErB
+Ja05/R65YI7OSqeb8jpoqBvaItRTUi25NAQ2fFqXoQuTPpCB1aGENfKDj85MGoJc5LD/y7fw6hf
AT1FBQKVGA+eAv7CtGLq3BqSXZxqYn0/wS5aqwCeCDpbrfC6YjIlJG6OZ3OSgUIXE1yeEd83ul/Q
xEaw9jnaOX6auuc/3QcvFL4YNii6TNooSny/xeIcUivwdVoQtsUmSDdh14hX/YBmmBU22c4zaRFJ
YVnT16XnDTaXNpTtjwaNvxRVvJWFdOLDzie4iZy1jmTGUuE36MFl4viUg6yp/A3muAD4fHntsXF6
zO/CzL/Gu10R6U3SiR6ONt40DbpdtbOcFvaPquakitXcaGkg7MWePpqZIIpbJKgNCd1o4rQTiSve
U6e+topZhMjrB/ldbZEV5sjHeYbKkOGMIWYKVvVVqcoYQJjoH7paGlaW9KkppuAtcvThlfLhUanq
EyYRaC/ahqaUKK3BGTLGtF8Z1YkDlqyJn4/crTILqB7PMLhgNRlaXgeI5pU/PVSb3bKU/SfMtNfu
x5MD4qVFbsgdjFb5cSgEmIEFSNzCFcbgrleBB6Q5E6zcwiejQCPhGIAfwQc7jgKTyStkrFCx/vVD
c4swkdq6vK/gPJ/fkKdmjpcba59iO5Yoi/VQkWCb0FgJJDTiVgCL7hp5Z9wVcIS//ndC4cVgIaxr
INFzPKa0HurGEvhIxdAUN6bXBHQyTUC8YIn66Nt/IxiVIt4+Io8TffGZELAJyH1JBzuaG9sWo6MN
0kTojzRJuj0f6tS3Im/hOkJ02UR553hcIJhUvU6pXrAy0zvEK8xr3ezWfDpPbVxEkNmxXEKisrTi
zZJOH8OJdZfVoCbtFqTonsOxfwyoSm2LFn7P+WGdWhkU+AAo4hvJUpyH/e7UUhpo4qlOuwwFrcyJ
JghxVYTxF15WwcrH+jg2XlikmlRLDOoX2nIGcVxNahDVM38aSI9X3uVmdUCDTt+JVditDOxENBMf
Kmqxb5Yy1jJaqwg4iNNG13pBP/ipJTxEFhwMKlvTLaJ83kr293F9oFAt4QPErc6Ruyzch6IOXF/I
obHTS/9ZzCSIVJH7+/Of62QU2gJs41nV2VxcrILQ6cOEHhN4NjRX1c6vrgFwrumYn5i7OTOhuULd
njRvsYepnMOHMkHVZ93Y3UqSN0Mj4Pke1LTXv8ull/z59LBmh0SRNoSioY69CKjoSRX6AQk6mmKk
zqn8EmbGJ32nVXbvfNZiW0ArhxRocVjIAvIS2dTx5skVdHNr1GKoKKuZA+QCSprIN/t05sG5rvFi
RVOLhE+a5/nd5iq7As5NZ4HmS8r2izFF3pXY9kr/6dMdQoWI3QQhON2X+biZgusB6BGjhdHkmzRO
X6cZUlbp0Zq31oflhw0Jz1KDjpEk40ayuEfQ9q2EVoR6KJVj+DPNhWITN8FaTf5UFDYtzXuuJbKK
+c/fTVtC1j8TbMEIVQmIlLBSgi9qqKUrt+98AryXYUccnJawKFOlU1jky6YNaFMg5QZhqrhXSjvO
TDR2+rGPlauuLcAERrUFJg8CPmcMEprl51twXCdYhtEC51BkgSzOKGTKgQPMxTuIYKZrKf1rBsR4
98m9NQcBkkALnBwDNs/xbEYU1gc9IAjSTt4l/BcwMoLvrRh2zgfP0WRSTZ2NSKjXkTMBvjiOUoVZ
XTW1/quFe1zkwp0e7lLR2OaSbOPaQxoFmQzjiZWV/6FKM0eF0ETJmGIGjqHHUUEmogI86L+G9mAF
5pe028i55yR65E7Tj/PTuAxFXZqXLu/sGdWBB9QiVwvRq5gsa4RtrA/+NSoqntP2aXcpIN2+MVMP
aBp3tns+6Pxt3s/qW1DLJOeV2Q/cZMfjo/HsIwBM0ACSUw9gQ5jLoegmOTDJ10ASy223DLbYdv4o
GSYyddBC8c/6EmQQWadOSTafHtJcqIbrRvGTzHdxhFR5jteaNmMbAw8IPXTBO1MCWBcMjbeywU8M
6CjUYvY03fOMqSQUnMceokTqXSDa8tnEkGkDe4DXOC/5uUq9KKW1rRSA7kf1keqydtFTOaerNRnb
89P2cSxcWTAt6MTMFSZtsfx4kKACMPB4RALUs1HK+inG0s//WYzFp4E5MUWaDsnSC4uC93gdbIBS
rt0hH9c0JQgkX/G7pV+hy4vzaEiERvYnJNryutNfpAGdiATi76xXYay5Mb31po430ByMi2pOLjib
FkugR3tBHTs6ZLTLUachMxUggRv1l0pIy2ugvPm20dt2h6is7AxhJO9R300+eQJzHHItz89x0UTH
Tlz8EmmJcnsaGD+sEJZBiXyjM+jxWs72YYHMQYBX0B2U6Sosje9T5GSQJ/Z/xmOZWhulVLRDlqmj
tVK9favjv5tRwDb8Zy7cAuTAy9NcLESEZTqaTALA2xYkI1A/6Qsya+211voam1hooEENGqxFyE59
jLEITOLW32sImzj8bmuraTHsGfvDtoOcw6OMjNVapFhVZmZ9UQy9PYE//lINMTJItdKsVB5ORiGt
x3iW9oa1LMornhHGGdm8rafw22vm2m0TQfrcefU2FvpNc79hbqEsT5IpxwVCzgJOxQBzkQrS9xdF
nNb6kov99xaFpzKYEXAdOO4sVmNoZjKqfKhPwIBI7FqNk8sBhYRtCHVuJSl4yy2OFwsvMAbDN8Lt
TdEXZ6OqoqZvjMxbEFUPLdwh1LiUi8mLd6gg77S8+tWG/a9WwoRH9b5mWvtjoLE9klaWTbxH6n6t
EDKnIYtfiIzPUMCL8bjhJD2+UCFsQPo1Ud0XpcpSXlMkZeNDVtM8ve1LDKG2cTil8j0yc+HvKUTg
egWZdGIh0bXi28o0t7FtWhx+pTTKwTjvnqDRhX3MV/pCEtx+PX+Qn/jER1EWm8KrJrlFt7SzQbUh
PqznuQvcuXDLIErc86FOD8iyqDRyQZEBHk9oBWvWyxLWbDv5wVa2BmFbyMhXfT4KBzmO8LpIz2Np
OGdh3JCg5sY6yqPoF6Tr+lroBP3+fJR5WpaLw6DlMDf+uKGWiDhwHH7RpZC241CKLgq0k5EaExN6
DnJbFAeli7pv5yOeWo5UDUSgXFwLvAWOZw/Cdib1KYRFhaLf1SBp/RMOC8IeArl2m6JPhwibrt/q
UGec85E/fjeA97zj2P/4jNLvOI4s9DRwhCpCCcRUy6sozvJdYNVrPZWP46MzpdAlokMl8pSbf4t3
L7lALDtdLNLRhux3L+raU6eaD96kHzq0YFB/bXaGWn0OJMP5Rkxt7q2D7DBp3x7HhL/U85zPRrus
jNT/HSI42TmFpIS6g1htEbhyS/dnV2fo5Kx8zo8LiF4qT0mWKs9JsrXj0EBxAsuKCW3qgKiVwYs2
eRGUG4ySIEs01VpFY/5Ixwt2jqfSYuFxBwRpUQ0apclTfRllnbpHREEe0uh74vveFhR5BGXSKHao
Glu78yvn4+HCsUXXkRI8Xk6KvHhzBROUqmlWakQaSXBiMRfcWK2tbYFS16cPF0KBrYJaytsH0Mnx
fCJI1BupgNpOquhd7KZJ0pX7rJmVQ86P6cNumBEtkqqrLNa5tLFYM8IAF9vU4G5oA1ogQoVGVhHj
t3Y+yoeZm/HuhJibCjShzcWxrCTw+EwsChx4nIUrqfFrZEiNm5ZJtxLpw0J8i8R7mIQISKqmHE+c
5YFjnlDMgsWGVO2GRA7Z6UQPtBf4aybKbUWkbs8P7sMUvoH5NUZmghKihn0cMpjGQERWCT3SsWz3
aJ+kDqyizP1sFColdNlpZLL0PvTyUCbtIqOE9WzFtbYpgw5WqKdPK0nucl+RrIAwMZC+wN0F4crF
EofTJeEbBbKk9TwR8yIUOHXyFqzyOKktS7kXZGMl9/sQkpIuj5QZ/A2KkAThePoSyVAGpYYgEtaV
5A5ooGuOlTfCrYQ6041lNrPm3dhszk/n8nyWeISJJBlvu5njebHuhyRDrSDDTEq98y5KSN+PgGwP
3koUaVEc4rQ4DrNY+I2pFFYQEaZzyQBtgL2b75P9+9t1YN/W7hPJg43Q38oe+JB8LqPOU/7u8hnl
LE7qkKhUfLfhTnIfUmeyXz27sEU738p2sDLOtdmc//xdQEjxUSLM1lzTFlcOB8k+J3OKlR3w4QG2
HNbi0LcwUmR5EqV3nplR+3dmH/44Xx/Pr4xlO3v5zZbVcjL6Vi8TwhTur8fMxXLFfjncPp2PsrIw
lvlPMvRtJ8YEabah3Tr9Jr9QrmR37cPMy/j9PbmYsmU7XBUwjgnoOtlShhBz5wFdz6v20MVGu5Ko
vuVN50It9nFaZ7WBymdtlxuErhxqKQ52QI7p6u7Txc/a/YYk0P9wRWiLo1cJK0mN5k91VW6eY+fh
Vbt4evyqrAztxAn1/qxYNoVMI6rNbI5iaj9abxci2lvMjptZjD7GWh/07RV6bh4XR4aC0oeczJt3
dJ6nrXiBldam3gbX4d6zk4vVz7a2EBdnRWQKsobo1nxCoWNwgz+Ba2zxPnO+hW7o/oFibiMjZP9Z
DTyP49w4F2dG76do6JcEVr7Kh/oxvy4PyrN3SzmsGu3iaXzIDuGNcqs9nN94y8LYh+29OEViFb4p
VMz/GnDqcFnbaKM6yNitrc75sjwzwmWPnlJlolZzJGGnOr0D98f+bVwZh7W3xtrWW6Ip/GYI9XwO
pPAVkU5gxXQ77L8czzacYoOvt2s6prOGwF5bqrp8fOzDPkhGaV6q5QZ4vINeiv2IIPANttPf0Bje
n/9yb8nHuflcnDCDXgcw4wknXwCL4zIVNtI14mguTmGOtgGyYl9W9gGjGXv8fj72ybuHFiNkgJlz
B8jreKhoxIyJ1hO7cfuN/phsg22/Hd14W+/l3Vpp72Ta8C7acuXUsZlm4nxs45S8kdiYimtxT6iO
dZk6mA7e1bdocF9UF+oXa2WWTx129A4U3q2g5aioHg80Quw6GquitisU5EUJrixyV+r42maVG00r
r4/l9UQyTmERmBF4D7qR4uKs05tQ9oJEnRxBaZQteksoM0tViE/bOK3sxvn3fr94CAVyE+gA0GuT
cvdi8SSmrA9yh/uWB7/9MreyDNitknzyqpijqKCmeA1QiaYzdzx7KubWeEoin9TA7b1BuNI4VF1S
O+IopzdRkabfYFtKt+cX54lZBCw8Q7ZJ2amFz3/+LvvKkVio6gK/R0wriw3artz0apPeIXmfrKyO
t8b9Yhp5w0n0Awkm8cQ6joWjTzVZhjA6RtZlloNqRv0NMTk0mSotV+KHROoaRGNTA+1bSse1YKO1
mN4m0eg9ak3W5EgPdF23L1NdvgOfUuJTVIWFaRci3kvn52WZldJeZQ1DErQgxEMQWawuAYGlECP3
wcESIUYYWJFtzCPSn1SxkQ/oi848jIXM4R92w+Z86I+fRGGCAJdZrG2woIvLDeVVoR/hVzhVY/4q
gV58axAOukEtcw3jeSKSTEdR1wEM8OpdVl78eraos+QJKbxZCSSAn+TmY4TSJ/2f1/Oj+riHqA/K
FuA2SoSsgMUh6BvikObIUDkGgjWbphowZCr9lffghwuaz/b2dpdMc4Y6frjN6JUo0dR2jicEnj3g
AGpHqa/YiT+mh7Cd8o2ReMlGFiP1itpJ8qqlo7RyWiyTk7ffAdSMzqFBLU1dLJ1x6no/L1nJJtrL
+sbPPeGrGosg+qwGxZo9csMIrnx6dmeePggqOjszSvp4aw2jFehRjDm8iPKnUwp1uLNqUV4Z2Ylv
aAFNnivxoN5AKh5H8fuORssYdYix4L+JXhGqwJhfr0T5OH8UyBiIRP2KMsKy2xCPSmw0wDqcsC+y
q0StJTcU0IjpUf5003bwtufn7sOjjSljQObcHwZ5CQ/heFgqnjtZYxh43kpdh0WRwGohiUTiOnCH
GltoVOO1boi2GCJ3TxWihr/92vJNVwJaMG2jQtHXJDE+zvSMzwAyMTOxSRvmP393LMujWCf42aIx
P4X+IcqFae/h6+KcH/nHQ44xozbCRAP6w0bmOArcYXpmo1k7eMxmriiinJMgDLQTTU0AnaH1KM0O
dbf3hPpfIK//+D38L/81v/2vY7/+53/yz79zZKJmINriH/95Ff6u8jr/0/zn/Nf+3792/Jf+eVO8
Zl+b6vW1uXoqlv/m0V/k5/8rvvvUPB39wyZrwma8a1+r8f61bpPmLQi/6fxv/v/+4d9e337Kw1i8
/uOv33mbNfNP88M8++tff7R/+cdf8xPvP97/+H/92fVTyl9z+BlYvf3tf/+pwt9P2d/uX4v2OQl/
L3/C61Pd/OMv2fi7ypIEsfgmw4E2xV9/61/nP5HUv1N6pXgtzzxd2iBEzfKqCfgj6e9w+IEgzloI
YJdEPmudt/MfyX+nWgaSmd46jTxTpJj6f3/To0/270/4NxrSt3mI9Rl/G2gtK+TfVzpUqxmLAo4O
7IkOAHF53rY1dUWE/i7CPE19tNN6DZHYHWJL9UYQdHWnVuIvvVaKC7Gw2l/qJKKx2OvNTYEl8HfJ
6Iabyi8wF4oFeqm+J1mPqAs/451ZeQhDIrSqd6F+YZAIImXehwhTVqL2CjNpPGiphED5/BMH9Ptc
oU2exxjh9bFuAsRiDDP/Hgzcb3vAkcUeedvh0deK5kuJYc292lfaF52MK8L7DJFoIULPfiqr6IY7
Sv/mBcH4OFA0dZq2flERnUTqQZODfa1Fxg7DI+Wq1wPFCckQXHEcso3lJZxVGdawXtLcBGEa34Ra
+4LXtXFtJOng6oki76FHijslqZHC9ITvYZY2NxCsEMSWjPy7MLTGdYBu20UbCN0+HUPjum2K+k8o
hM9dKgQYwdYvQs9PxDpWexDa/qVEluGyK6zki4/dzGOPrPfNMAjanxL/910YxsbOnKJnw2cCJ0OJ
bypzmrAbnIcRZIa+Q9k4//72WyImE9+IcmlcI2H10of8rXiqXbysOH9rZNnyQdN3GUVs1xca7Q/K
ffl3q1WryQnkvrlpqf7uNOQKb/DRDtD7Dga3wbTFHQztD191KG0J76u9KAAxtutSki6SUY1Rsmea
ozQQtzoX4xZTeuPan3/xRub3Hb3K27TlGN/0Ki4OwF8i4xrbdkYi8OtraANftm0tot+vJzFukgFC
0B3UvE1G5wIBRSTUXLR15Ze05WcCU/QUTnMh0iBm8/FKxCJt7LLji3lyo8DUd9OQCgrMYE/7ExnJ
M6afRFT6l7SKnqtakB251PL9PK045Bo7S2XIGTQcF3OaZ4ydeV1hsueCNdb/mOZY/UE3KdwrOR8E
UJqxi5T6hS6Xfq1q8Xg9CpX6CzMkZtHsruNG628z3GGcru6R+VLqR9ETb8ET4QXYlbm8N0y0i+0W
QdavVdkYGwwLjBshLONL5IfCC6PrLbz3Wsl8BOpUubFXiTdaM5qbolbA+iFrsvExkutsbljs5Ay8
zQW27XWZiu0GIRPvcqYzXyEZmLoGktU/w3jAxEodwj1g2QAckEK1x2gGPLprw3+ZUmziMyMbPFcD
RrgzWlN5UcQcByocywqkptsZXutVmovpeH3V+EXhmLnZvEa9hqx/hyyX7Q/WBOEG/zbgivUN/h6o
f+LgOlpo6trppGgXEHP0u1Lsle9Fa/b3kWrkm8qf3TgSZQye/I6NMPHCuDQTTdr54tjfY84UIWOu
tN8r7Dw22aDiSRG3Zefmpehf17pUHFCVFreIFgJSoZCl2L6E4Wgu9/K1AOzm3kI/n6XVWLetGMbo
C4OU0cVSvsJyY7r2C4w5e09WXDXuMFMLRdEZOTYCh4cK8rCI6u4CUeypZ2LTcoHUYrQx+ki/Bj2l
3GAc2H8Vcy/YlmYrorNo+IekAPuByPygX6HxqjynhN2CONH2bZr/bg2MrySOSipr3aAd4EdqGyuz
rnWsBNzM90TI8vWDlPFtNxD0q40iesoGa2aM5PnHrdKxJXjnaq4cyupekAPwmFnaHzpBfcxLK78N
WgnhfR3B7BgT04MM1Pu55oGIwpQsNijZi4GEwHsTH9Ja1osNaZCylwrpWy3q4XcL8+HvbaHjxKyp
9tT0wYMRZvlGFxok6hShdCcpHXfh1COz32dBc1Czmscdtj48B5tx56FjftvqQYtVN1KweOsiq9Er
Ma5bURFfolgoXOmV4d2L8WQ5olcgel2JrWprek+9ocYsF77HFIYOmiTJS1F4r288/0AYdkogGS76
d+HXtg6tXUuLVEQxOzeQBUe3dCsODeWhoNK/11Em49uZpQ4qsvGuGgJjU7didc38I8Gq1onlJGl0
E4xhtjVRhvrmYw5n60ARDkEu+re+PwhO4DUmppfq8BMOVniJ9qPGrm6tDb40Ij3TEgXSWE42wWwH
11ZdbCONWeFYZvhPUyszpoo3QygjPiVOwo948vDlGCpyQSQE8/gwmVN6NaFI5cqVLO/bbNBd/Mp5
TSONNttSdNamTAdro7XBzlcLtjdPj9+d2l5VER6QOQ5YeGdolwkMKhdjhm4v6qO1K7xkaNiiWn6Z
pKmyqdqxuorLnM8hhf5AsbNTpMtgsKpLcDkp8nqVzIKStPI+EItgR1KCxag4jM5oef2+Ejv9e9WJ
6Ubozf63MJI4l33xUHdZiM9xkX6rC2t6JBk2L8fBF+ctoVwbmF1xCKujfMACrdRs3afiY+u9gCsG
Xiw7bRK0/YBK3xfgiNMO7CwwZtlLsFnUM7cVPGMjTyg7AmDFXhBB/4uUX2QjWCZnq5izISA976uO
kupUKge986wb2LvNZih9wS7mm4r7LtrLgRrdCb5/n6Byf+1rvXUZIlv00vYSCHQPe44kzx68lG50
J8m9Uyhy+upLY3alp3jZYmHIKo7UfItER36bJvXX1B9Duhs69rNp7PVwDOHZ4NkzRrXDgV/vLC+V
L81MF+4QBIgQAhT+D3lnshw5EmzXL8IzzEBsASRyZnJmsTawIlmFGYF5iK/XyfeeySQtZKa1lt1t
VWRnAhHu16/f03onlx8YpMPc3YiP1n8KZIvzYEOlRpv6hJZqn3VoygByQezFwsnrp2pw5WVLOdRc
AqaDLlELj2Muny044QDMjDtEo82TGyHxTyt+iT1RkwQ22h3cEbbeOsr+KYANcIBoPsTgFR8nbWWo
BRTopVmGOioLbSGgub6xsfFebh5JhXoyR0TUV8RWpXOYCQ+6BJwQZdVX3tUtTDse4sG3T4vXD2Hd
tvXN67vHweICIKziNSuayCWPmwp2A5yeZ7EUzm+RGDymTER3bQ9Wy+9zSETVJkJoAy9W7hlxT0Dj
TjqrfiKhnpjEAsuqLsbhPVky78xJ09yTyI1YTnYeNG05f6l5lb9LghFygNZ5f1OOsR61OrFvbE1b
oWev4jlvhdgPcgGdKTL1rxf9qV/0+cVwhuTGhpn24JC7v7PZp4yJP99wJXDPuQt56EXny51DiOjB
lFq/m0kH2GWLxfrw5lpxu0z2t4WrcEfExIZSa+H+rMbhzeVyu9bFHVSVbHiabBMkKuHiBMjz1phA
R2q3i7at0d/8tXa/N2Ot4obCN8Sfm+0G4bbwoKdhP21jF+e+t8Zkao4xS3deqE+wduZyPWXCIaB6
4pU+Wc54zdRiQXFArBjw8p9I36/3Utb03mzhdBBn92IemgdN45zw88F9s8b6o+jNZacME06cZ2tH
tx7bveOsJtvfW73zK5cI9crqoT05SeBqyxOBUQUUFbJjuRzW0EjZESVL5p766EBaaLQtVnZthPM2
ktjb9Lxo2Zyf5w7mXmcv2I2NkczOrcj3mt3pP1tWunu2TcjNGCzCRYWTRPCQ1NkxK/WIGQCyYNd9
p/ewZj3vfw/CQga3t+JJUa/sLbHaFyCuVMOz/9A62U1T1G7GereSDo3+sunGbXQzaF4ghEDCb/6e
i2EExe2Z824W2vAtVmV/Vtxu30m2iWPT4lMhRh90adMsvhHrydZyjpeadSV/mXQ/Fqx8k6jgaTkL
X/ZHdnOtR97Y9mgo27n6bc+eU2eM+S/dG8oLjn/5kMyk+obb5qyv86h1f3IYrBF2wewgFEfKNBhG
aMi5uGLCU2ffrxXxcC30pjYf7kjd2eieHbtvIHNp2qdhZT28S2z+e4Ais9xxq3jk0ZvN9jinnfY8
8YoCEpJW8uXIMjlQEw7vTqKXKSWS2o4akKk3emLnlgt3jJPC6fZYgAmEH4tqBGbT+v7jIlr9QFAd
tkD4kd3TTF6zB/8gWcnLb+bpqFB5vyy39n64KNTRyefZBJ1ASIhLyu5+lDx5meFPMLYX731Zi2Xn
ZNlyB1FI4wrBrj4CBSsec1AwpJXPg76GuW8V16x0robWZxG5v+qU1R0erwHJLvAKEzmHVumZ9PTI
GCms3Mn2IWvVf8qiTSPgkPPZX5ucXCP2cVZXMHWGARVsqfNrHfI7Isd4q13LD4mE/en5V7u0JgI0
lUSfTdzTFzZN7d2q0Z3Uqh12nef/GdtCwfKdpwMx9fPFhuR4mdPxDxm5Bt/0RFY7nO8g1SjWEx7a
n3kk3Dit52dPtXv/nkXD7/q+bVDIzKU8pZO77OapFqGfdVos6kmiczrXtRhyKOpq+SqBnz9U2Wb/
M0RrPC1pml+EWeTR1HgUZVue7lZLrw+UP09es/3eQHESDD6nV7IGCKMupmV3x8idsEGlp6YbtV1J
7mKUT91lrUFX6DSlLFzbErdnph7afioPmzcb7wnmyABCuRsWGmvtjjle5nL74ewsA9Vk/qH27FiS
JrjTRR1XmnhP+vq1XLeXemTDZHRZnilyprcSNaofdDYpl7e19vyQBGP7E9K7OoMx9B6tLWnetLVL
AlzL7+i9nwn49sfJ8aAiuUYSmrwK17YtuM2nn7x15K6sjS8U6IqtcTFH5ExRbvWkJix1UcVg2vo3
nT3UC+L3cJTUu3GnihckhiMALQAL5F39qvIinItV3VAQrGjN+y8SA74Io12DXLNe+5VbksD5qKSy
PRV12YWrU/4mlrIIR8N5SRbt3wolD871DaLHp4SBEbvr8lg7UgWNN2yXJHG1kzv6SaxcK6oso40U
XBiSJxLcoIb2YZCSHlABXpbJL4ISLwbHTVfsxFCaV5hu865TtjyVKdXkqLfOCYIMgoXdVns/LR4o
Sw0i6wnxAjeS7PRM33bgN9qjwjYQgru9WM4sv1fpbXDBJ30OCsdQkeCSi0axrq9a6vlnX83itxBi
iGbfSXdzlZ463aTbF9a3zs11Wio/IIA09it5BVLv3ETXzPuCWjhEBvq3jcAHF4CepA3jpU2kMuMk
ETzHU3MuXPFb2vOL6u0xgN9zzXNxnvP53+JM3xZQ16YrT2Qpz4FBTZGPjrjIJjnnknsTJechE8m+
QgbSrOJcdCsnm17Xu3XwZYxC+A4K5ayJ4m3I2+Vqt5v23IIFDQ1T/nPLIp5688dBbE2FnwFTppMb
nfJhmtolyqa2D9numXejYXx0uvjIqW/D0ewOc+OcWxg99N2QJqQ/nCpQDSAiKN+ZU73MXJIlD0RA
afkJfp3lSVHa+3Rdfi16E7GJ6gczbWHqLn2gFSmt9SQJTfduUgNga4KpDqyiJvmZDf3IN5kNdX4+
0tKrfzzgJGKAQ+AO0PdJvb63Kav2d172XhPNiVFtiwBQvelGuq8rrdjV7GFwbb9ro7i0U7WeTH36
iz5H5hqpXRXsVw2OnPVqaskHGYDqqS30T5bPOa6W4ZehsYHuGH9ru/7ohPhatvRfYfuXuaZzsYiO
tsS/FMS031J3m8jJQVqPVcjCEmnx459Mdst5UbBpstaaYrcajuno9r9aTRsD/N7lbUSFpFbUk4tX
y2LnYDCPqjQrKTSHKiorl0lc34kDN14biKHe9naVRQxzAr1j8FM52n5u69M6WPte2qe6SenqNPfQ
peqnUawR8esMAfSOc5F0n3yYL2MD1a+GreVn6y6r5hg2K9fqdMzT3g0JIEERKPvqUKmsi6tGurdm
urNdyZwvFuOFJaYUnWmO9ZxMBaXrbSxzEaZe+1xSm6euFaJ50jZV3uNYsU0n6pM/u8c+l4FLVxGI
pc4C4bLVn+XvFbA2jTTLoJ7SP25hcYnoFlXfskdsSt68EXs929Nxco+Om2fcytTxT5rSrrwPe/6W
Z1cVNzPvhx3g+wc7KY7j2i/A4qqPIh2eZ2aaeSLPjk4hLTrCVgsFHibdyF/NtSgtUTMGO3uqubeC
vNzezTU76VVyAwkYJqml76sSa7goxTFLyyT08+ngum36ajViDHV3+nST4Uw/3AVzU9uhK43s0HKU
7SEx4iIcPJ5eSPHtXpIVB+a78v70PaQcmCsiHD2NcYRWmu3z0M5viITGfrjvDGXgccIRd/7e7kHI
7fycxKsbA3/oaZPUx3jOJw9JofMiE52YE7nNECBVY/ARsk/VQkUo7epDibQ/+n6n8ud+rZsXr8+y
72SojU+UMftQNZP5KEytnm5cJs508iePCxgYsAkoIU/VTnj8V3RHAD7hBiKw5Inh+MamOs2xCUUl
D6y2GD6BDSQRBHj+Wdi0JfoEkaBv3NoKnLGNG9HRfLPTB20o95ezN2DeOm6On1THwilg6TrDbK77
JjNY4Bg3Qd4JAh4QGo0EjGoHu9vuHxazS80HXO7Duax5YODwTDkjz8a0slurA1wsWgeeTeY3d+jr
SAhbQIJOEg+1uYOnYdUA/tYyifqN+RBFn8y2Qwlu/QlJUOnXzRiBxckeI2CYDn21RtU2v7ZVlaLc
CbN/mDMfikuZAlbct7JFYkrHymmR8Xhj/tgTFcuZYK9eB/E5KmDaJZnqexIq9QdCx51tv8Ef3We2
3p8cVqxeCMpBCV0cL4FmXk5bd/QXmyHBfXpaW/wPvFj2koqzRVJ8NOR+m/2lhXOnPdmay5gGmVsb
uN9GHSs/WI6sf2v9PnXPrVZ+JSb/8XfDPvJ8yYbF9U82hNdhDqoFGT3y/WLQL2vnzp+mt3bZZZNO
/8PT24sd8oVHALyXVBk1O/GRy5MthnxAmIEqGDitjRJb9ktyxO+N0r6pYn7EpjDwR4EeROx6uYc1
B7mGvaFU2wE2CdvWjZT6N4ZbdDS1OsZwmKosH0jct6z5dW0RwpnJsYyYssxfH8zR9fr95rTW+DO5
dddqTzWN7dl0+maFRaX774aFBiRR3eG4WQoqaaXmn6Zo0sdkQGCIWta+6d8tWtOx2tSjvfiIitZX
Rw5zz8UlxLTfSn1wwoWQ8APNisXH3rH+oVbf2Mm72M/T92Wysmmp+1bm8pPQm4aiqZqNYlQYzSdz
gt55zrGCr9e+aryW88b+t9XzJELk9qy7lOOYLxEfJj80MbalfxAr6F4F5GKNnWJoq1vl9Fq0+NIz
zgXZLqANuQqzZ7PyzFub6NbgBxobHhGTFjnvwIY7Q9xJVXHha7Nnq1ipaX1PKAOTl57tyymC3Plc
5L7pZSQQ6oTl14uGaGNu/Q8j4RZJeWAgQA1Sq/6BwWhpBOYw9L90sGXdvXWv3hXHdlQIsEgfdaoW
76Nx7aKOSwYrS7SR5H6upCkJrgAGypcuRlhZrVeIXwvUuf6KzvQ2sRAWqUVL2j91OjTqwZ5ZNtiD
h+KsySU8knZMdOM9X6UGAKWEQXAkeC3doqUq+tDha3lTEopbQCILtNR2Kn7pzsCOkDOPD9oya9ah
zlOzRU8uOxvoeYoPP59lRiHVNU9+muohYpnBGjlU9sk8eDxRZ2gLjLO5YHH7+ei20b0pieGEH4ZO
OyvdTSDGkmMRZxMHOxpqwapMKvP9VtX+I905Wa3ONtRAk5cRwVxuLa+X3a7VxzIka7m3l1KvQzEA
1t0t6DfVtKd2a1B05dhdzK6DERYUbtXlYbmaQ4/0aJCsns1FbkU+Yxc2L+usBiPYTPM149cYWf8i
LfBCseePcERd92+CXQr9YZHcRBXNaxoSgVB9VQ4rvaE0ze4nAzxg3UCipU3omln7z1GpcdM6HSqn
xw97BpDCJW95SiHlEd7yrKOr6ueitrbyjPzbupSqbX5riVm1d9OiifnU8FuLYEzgcDY60UC8wAql
QcjsyZ7ZSc1sHnfyU7zUDzGjaNVuMLNCg6zT34mOnvKYT6ZLtRzrjhh75J5STfxd7NKJeFjRav6t
UhSwEDkoPGfJI96/UCQJjL3EqI+W2sZYaLp7o6Qb9pocm4shpyIemSbCtM/2KmvHV859iw9tLP4O
TtcMcNqSiets2yVT62agaqt3o6uuisKnt0r63tyFUG6sfaRBLgmlcudQdmvzxKdJ8Nyw/dLkBt40
2Z6IxdJhBqIBEM01htpkQetOwP7J8YOrtrnYKPrZltlx4Wq/JwmJSo3G00gF9tNPHBYt08FR2PXe
WFhS3AoZEZq6nFequGhe3OTSutZL3fegp23/aKeJGZWOWQakp1FYSTMo4QJnirItk9EqPZ/crDXK
7hB2eoG+tIIpHUihKLtYtZP43EgwCStDF9BGKB74/qxXhd8hrF3/VaV2x7ANSUCmPq0dxxgC285b
53EHU9f/ID6pacLO6MHFrroRFhNGCbmZu6EvIaHKmhOxySlje6mahzzv848WDYd6uB2qS9s13asz
O/UV+s9b3dl57G3tu6DFXPC9O4sGerbk8w1YDnPqBz/x/CqjoXJZwegS8r8R3FuIHyINVSmdnQ3I
/ZHEtfmkJFrqiBKwH0dnl6UJVF2jOnvT8uSQV9gWzqOt2gMt71HTdbljV9gOB117pLrvw0WyglrX
/VOSWJwDpaejzTl1G9K6YyrK/AdOWYtdHo1RnicRiIsjAYL3zSzjNuk0pKJx27i8Mw0bZdIv2OWX
KgbvntHWvOhzieG2Xc1wSTZzj16p4zpU52nVy31T4ALAFUfOiju6dtANqYvCwdpcgENNj9ItA8YJ
nOuxE/RsWT+SpN0WT3XlntPOoDwxtyOB7DuN9uYo8+KDNepoAZZ2oI+hJE+oWk6i8GlRjEm+I/Yu
f8hWpwsYAdqYfv6htVl5bqzyt+Wb2fNamZ+rbPpwHDDDiEWi+y36sHdJQ7TEHLedMo8blojAlNxO
evLc49nb6V25HAZ7Vvu2sKa/wktgf2WU1E1NikGNsllZ7XuJAn5cBsd/wFZBF6Gy6lLBD78rplCc
hvQIpG+NiW8zI9O5O8cMU/1wMuU75ebrM3m3/1juD5jciFdzcB+3Bv5sM04kCHRP/WDBQuxn1No6
G9cY09bbZDBDc+wFw6UB/XKsUpSgGbKa7vk3O0ctH+3tj7+q8gKatSDX1v5rmTX1qSWbm28oVHc/
kzFfqbtL2P8+zCvYbOUXf7xah8SHgTPITDgElrOBYPfFEhIs+4Lm9VNpQF2XdfXpkIox8jZ1HTtw
pYQPDFG7eW+a7a3c+BghmCJSuuPW+gRi5+1tCx1mcw6IxlooV/t3MQ/ZPu+1l7n8VzbmpW/Etz8x
bHNNpRj/UV3XadO/FhOymGHggjMwevdpPOkjfbt22mr30RR87YPpV0fIlubDliVPtTl/FcWLdIsb
YCheDGFHtBFnXS8ebGu8AyC1R5OUiwM0QzoOq/7ywKVDwmNSXqwfY97MD07n1HvNK0rm2d6XOY8R
4T8HS58OYOreZmkd5mKK62o0vhN9/JXm2fhW6W6EwEW1Wopvx8VMWnMK9aP72XegrPImjTHusumV
rDEF9mmrLCfkOM4OLEbf0tatbnWR5sw1NnUazUVjLrLe0owhYTIDJJ3Eshs8A/HFGMPcKm2YZgXx
sLq9XtYe9ng3i9hdGPgNHmyDYDSdK9Cwx3pal5vp5jfXqd781D9mhQ1ova2PypvMcLLnQ7LOX6Jo
aV3rjCxbrXgAPk2v7fVv0GdPY08EZNn+sSgDSxyJwTg034Nj7GeSwjFkrnfgbJPdktEMKxMGPNFl
VtpiiBifhC7Pg9HcwLIdlC+ivKgOVj4+FLJ1z4M+lDZMooEaaG6mqABclzb5ya7xHMiGSQa+n8jr
DZO5iXzL/HFvNXby1FdLvZObFqvBPo0Te6SzCaiiO4vZNkhbBGVeaO4c6A3vQJUhZfg6I75i/TLW
kvqBznyXWNL5bZUMQecsY0eC8UzAMLUKC1o2mGime5cezbjXViC0qbc8iym1jvNi0Objqb4LBTXz
z9lzmqgz7Ys7jcbDYHODmZkJjzl1gHpuoTE6TpZHS7+Ndexhh1FoU50h5dmsee1EZnMQ65uwaYSb
o5ElN1pL7bZU5RBhld6Jkl+sWpDoWi4bNTvPsEvfcQHLEOBKffCnBGY6a4WqYajKOWqr7tJ3dsh0
mN+xNystNMg9wKqd7OGUTkek2Plm95YdEhOhPU5TRQp2syBSlm3oESl1aWrfv1RFN4RZuTwRTbFX
qPp0FWUf6eVk76cE1/Q0NOV+GdbzaPUPueG8c8md9cbxArOnasor3caPY7iw4UYegsWuQfYt1mM3
s4zLx4+ttkwuJG7vuik/0Kagss7dvkzafdb1S7C2X+Z4l02KkR0E6cOH9rUod/rj6C0XbewveDGu
urKOcqzeuZMYva+RVcu3tlowK02LRLOg4g62JPF/QHE7TTi5ozntmPo5fxd40tcC+uQFoVVcU5Td
UwZPtghmqsMomR37x7Wo6AB4/isFGEiGaHVUNzk1vDf4TwZ1criQZszRl4iI68d/WFD/LrUv/5vZ
8N8ux//Nsvc/7ZP/f7gs7wEF/xeXpfr7neWsVf6XY/Nuy7z/gf8yVRr+f/j/GfdjEAMAyuJ/MVWa
/0EsuEsQECkPhObes3L/21TpYKokn4Dkd3YBWHm/b9X/t6nS9v+DS9PX7y7ie0Q7e+P/L6ZKTOL/
u6mS3+geUY5FExTZ3c/9f5i5t7T0Ncrfu9lR+i+yKW7DqsSBdNC3otGGY7eJjvOPW7dHyQt7wJxd
iTtD2/qPnoYx5HEsqSBEEfX+l26XTzmFQ7qy/tPaw2VuJdv6o32lj2we2IA4e3VBnqOAGa9tzd4Z
5FENa2jPFnlWvKlVP+ATNKjZxQ5tqqKsv/apvGpAPotMXoVT/3Zr/VsuCaDN/t+giSt61gn96Tkz
kVNtNLL3TPyV63kW76PCJ5ic0uXUFPnF8N/KznoYCp3sCdilOkEQybYXSKmd5XyL9uvuP2M4pbvE
yCaGQr+uHxlGRLpZ7vyCI6N7r2a0s3Ld+VNsJel5cLA00/IV6kVVV7TQgOkrMo32XZT6m3IVWHgF
sbYN1q4+aOL1LsCSuXUr+k8FcaStaCq2LlCsL6XZKV0lNLgQVi9O1C87i7bpPa0RMK1ggU8q8utq
PZgjQxCFREmWNceElmqvY6cPxPIkkaENr336h3iDgNlUWr0kkn1JjNZGt8abYUaNmzwy3GLEadLs
6tfMbg9KT22y65gK43ncq3L9Lvp1X8+Es+L9giK7XDx9wYNEVs2WHWCyfpV9vJZ/ZEu7c++2twpI
t0a3aO7ztH3aGuMgZi20tJs9Fi00sXo8mrZePKX8WDKNw9IiruWxN98LwWKxs4Xt8liN+AFoSec5
3ia9CapMZMdskkz2DDMs4ZlCan9OGR95xmPS0HV4TK76/jF155feJ6S9Q+YbLPJg2ntku7bV1NWp
DDx3e0qlD/gXdLKX+0Hjs7I6YutadRuDhP4MrD4LVFn+stYNyrQjOcuNf4b+1zZGZF45X7fiXR/q
fTpXlC912M8fePGN4whgvXDKSC9Kpumb+YYEQdviAhI1w3rziHM/inFGiG3Oud0x1Rvkzd2uljth
+VwfBlFFDUYOf2QKMwFAKz/rto+Y2kfACc/5xOp/c94yHJi4Mswxmpw/21S99ak4pBh2qqmOHH1+
HAoS4aR/GcYp9C1j5w4shGc/maFi26g+uFNeEq5vs5oBOvuMrHow1vWO1M6nAdnMaKtjZWuHxVqu
G0qhqJzPbDN4Dn4JdRg0bptRUX31R1u+j7I/z00kZXNKgX4Ru3tGP8Zihh201u3HzZ0P3JxPVIX/
stThaxm3PLQXw+D5nsC4Ow+Tmsc/ntl/i16esv/8Nsa4yVj+Rj8iBJuykRbk5G/FZ8ZsSPi8Hppj
/RuE/pcYtzkgp0PsKsDzIsl3mSrOJlrH1N9pnvWjUNlOX/2nddK6GFsfClWpNzFN04tXpJ/CKVWU
diVm1u2+bKUoOSXbfVu6bdHma2m8ZtVt9YSMjLl/23iRAH5cCXo86NgCmuaT8ix3nF9l+Vgu+aGD
JckJ8pKP30ZCUz7WKnIbRX2QfUF0ecB2E5jLPIUZdsGAsAoZ5nBW8RTa6lZNzvrM+blEhrddjIZ3
uscajFe8UoFnnpEhuxeZaZecFu3IcW7vu+1tash+tE2U39T7hTDDBETaL6VnBh6OxJ09ojX7d9qx
ngwvW1bBaNjMJ5bfb8Xqpke/WhiIpa06JGTw7KShubEC1XuifUc0K/PfpTmcEWl30GFv/iy1QCsv
JJRvr06tf/TV9lgWDD0958FoBmrTM6xbFbVz/nfMtGe1JDa9tPu3T8wiXMvCj4atwESymfaOiW1x
6uE9R7WzPs6To31auFcrvnAfOc+hmhw2wKak2HWx27k0cbxGtpZckgW5FDbJGtQzk7bWri6ek3Q4
ObeFzbytGR9GJI5rXieoNGKiYLXcQLdwuJs++ap6a71hla6PkONdWMDCfaFdnKjfydR0NP2aUIf9
AhU2xK675u/92C6xs2XtEw9GsQOjnDMozNdzSohxlFJKHxgqyrDxIdOBUGYJlZMVn7ebcAUWJbKN
unq9YL7f86VpvHZTtkeVCznPvh0drxd+CMJzHLs62yV8kNRPSOefejCkGaBMQ7UVPf9PO6YvhqYd
rE6T8WY+E5phXRJ7vNsx8Vr2nFePYGF5Z2bhNg9UzmNsZeP8lZFQFTA32Izj5oFupRRxOG3N5sFb
fBUtCo/fYDEs2dxXzVnb41qgZzXbhCcl/Wfdb73U/G03uh5lmInEYtWnsh3XfUVjYef4pW2MEdta
lpS8jb1zYYNF2VZ+jgT2xFnhs1QuMjKPqmDTrUu6ttPR3rwXhn3N1aZ9/R71BgukthSnpFQ+epbj
h12x4izDvRvYnfCDKa+M/dJJN+bDpxpwza+6KLrAxkCNeaGryMsfHh1bm3dOQxqm3ZJx6LT1GNfd
/W+zJj1IuMtuTWP+sehZ906L2DBk2aHu/NfFMm+OjlWTfqu7TDr1gffOyovYM6m0wh4XRoj6+GUW
7cQRscKFdhDP9MFnfuUq+zAZ0KS17rqtex1kda7+pWNuRELD/FS5/Ydqmp/ZTZ9Kp9N3MKs5B8zq
amzFm5UPxwEOTFYbT0rzYrS+w+hMr2ZfRwbDHnyU36tX/pYdBZrW7ns+9jyv9oQk7V0f2vYaJ/Zl
ZdBi4DYR0jnlg7MH50nnVQaFsUSyTsJlyE6q9jFz9HicEp9rqrtKYFpirW+pmMJquXUDzvpGe5Bt
u08svKszo7yEUm2wjZ1W8n7YRvvAZ0/98KLZhTi1jFs+ZYKPSc0qTUOR8RJk+mzcKk2bwqFeGOrW
nj6EZX3XnhW695GNP39fpuYa982MiyOTrD+Mi40RauyUzohwEdXOVkPb0fLNziH1vCbUckS20OkN
cepayztTH7tfpUbdmOmMl+eeICigZzpjXpU9uYbHvQhOqIoHVlkiTSX63k0rEZu1vTLHRq60BtMI
B/xJIcNRdZ4zW3s2MlHsp0UxDWQgc5l7WfxmHNQ9Q52RO1QOaqQhZ8YDqljScWOqDXy9oEttyH29
EQBGIGLr6IeiWruP3oa9Zy8Wu646lpJww6V0YEy6vRZqM669YOA72Oy21EYmQzkudyVC++Msd4wm
+JHxwR+9jkEw7jdM8DpUJGLkY8xE+SsR5foRuz0s+Ez3ntjH8qJiTp0jIUXtYRUdJgJt7kOVMOvW
LSRBVJf7nG2pT33OEDD0OtyhnB+WdbBa67BWLtQRkf9iCrXaMSYw58OozDxUs5FFgzcVj8JdceWJ
ekAgcjMGW3jvkjeXQdvR1gBwlSkqWNonFClbs4RGPWjnply2QBXC+sBRkvyqiU86WdayNGFdKwpF
9Lg/7BxnYP4MmIW2N0x78sSm69poxa+eYS6ua2dFyyaCj/qyaucfVbX2YWWHACV4/O240DI2k40E
T5vsqyn955yMX2eVANrTPOpdP+56M5p07YRJuAmdfK33fJIaEx3tCgzmwe/Xd7sEY7gtD+YqMcRl
yI1nqnb2x+ZGhcUGx2wqk9+Mg+MK6llglc2Fje2LyLgGMTuw8SVf/aV+sypWNFlpZsmd40m+crme
GB/u9AaBboVnvnPS4lNj7wGXqhGvBMDtOl2q3VIMj+ZUpSFJtCGxDgzyOS9xTiXXypTX1siOYvjD
MyjDqlxYhXDTd1muQVsnN6ZmJuWfjpdMZpjB/FKwQEE+CY4nhgyp/cHeibmbZpMPH2dfafpfYkV8
mhygydAs8lOx2e0rMyv89bhMX1WVTyE+S4EHnqbPLgwzZgG3/x/UndlypUi2pl+lHqApA2dwuOwN
7FnamqWIG0wRkpjnmac/H3mOdUco0xRWfdcWV5lVGbABd1/rX/8AqN88Ltni3KVp2m2KcLHdLrOO
5Et5fSxDxlVZeakh8W9Wc7aNDWljoxKh4k+Vcgwh5InKuZu17yS2unoFSDw0uwAiLCeKL/OWPQQD
EkPxq7A7wzTYWIw8Ng4DCMjgO1KZXFszP4o5BjMdtp1iH1Nks8zfr2rtudLq+s3RhrcexRkWOF3h
oc9qthkB4q5mqsrIKouJv7N4AHQEsAVU2Hzr9DH0VJn2Xk9Ryrmh5KeiC4+YC1yHsNKPhdrfVBGM
+Jiw5l3mMNiKQYarNbG0NQLC36xoQXXTTn425OSqkHZdbDkt5FUKS35HslO8NxnRPKsNW0TL9DDb
aGlrbY1cNa+zrrD8HL3xJYIY6WtaFqM/DO1T2wsWhRaIfCvCLNmWambsSaaLjkqcFY+Tojg+7r/R
DT48sP4iXT7rWT/vLLVpdh2DQ2UzLZPzXNvhcmMN1vCYWHN2D9NE7FUmuBDQgo6M58wxnwWsrato
qBN0hYpzD3MtcusyMwT8eaSPajLWB02N8+cR/e1DmBX56ySz7sdAvXGEbKEcVSvS2hU37B6dQUJp
Aas+KpGdfbfCdMrcIR2GnVE0w7wxmd1fk93XvXSmCO7TJgnvtD7mYBpQNC7MkeP8oddn/ftiIXjz
kB9oBOOIOvDIAJ72PepzV4hCPphNLbbQK6fr1ESct2gxDZnkQ7Vkrt0HolY8IleVq8II50PeyPo6
SPFUcA0Lt/t1ANKpXrfU1plDYDktBtRLvpymeO7w8OajmWf0G41xj8g1epkc2TSeHs3tc8+cVGyN
ZRJP4AjToQkT0NE8LX3FTA5Lp8QHGDxNhwq/EXeTplDawURGuQJ9nkczcFDbreMyCoqessQw/NqC
OOGIIfoA7na0TRsaKQKLcmH6HsgIfNNEUCYCoW2XXtInSiRFp9QByd44qX1spwEPgrLwi7rVoeYU
54ivNnamgzYxYQG/1lWt9dIJbMLorIdcaW44d/EoG6gWAviESW/cq3lEMwNcmCGA3WuTkruUnNGG
hEXtzckHa6PDXgEAil006vn7DAPoesiSQxzg7F/Qrvu9iXQkUGw/ddKXMhDZDhbEdgQ9TnT2cJnG
t4nZwv+xR8qw9FsBhYNGXbw0eQ4zHgpyr6jhg2002UY1gwhmF7SrXK5yF7JBTtlIjxl9LEAmeMRi
Xa0+9xFcmD7zRxzR4FGAAzdigYwYBAya9eMEi5NB/cJ/l43nUmRbqKzNxqEV06vcozVdm8lbW6YW
/3Ic9lbQO9483FrLY4IkbM7AHoCVbCP1yj56UOMOqEDHspeK9aDKcm82EBbRzIS0flp1Jar3TlwW
cg5GE2g+S3JabfhRWmqZbjSppauM4BoS3YVFqATaA1gAos5YQxCqCAB7T7Rim+TyvZri7LHIlat2
GhtfMqh0HVQje020VN2CJgs2+YX26sCjfFMYJm70PlD8sO22aTi9WsK6YZNjz+/g2evV2zwUCC9f
AgVzDAvwBAvi0S0Imd909dqpJeQl2Whbd+SFcfsaMzZLUZ66sPUJBqI7dapT3yz9SU2JD4XvvmsD
C+IRhs0e5iqDl+bghWbAu2MQBlVTz7ZhknyrLe0SptVPJXJGyN2coaHCnCNTAhu4ujR2nEL2BgZP
6jdl3m+jCEilnivdz8u83tcsITcXZXsbLmsmdWuzteRE9rYPaTmdSaumykzLpyasPaeyX/E7GSAj
FPFOU8lUS/dOL+97qGAbkS5XWqNuIoQaUQKmDr/H7fMu3ddJHbpVgGklGnLAF2f+EWTquXdQz7Jn
j35YtCeDrHNGFqXjF9DcN4C+kD+iswoq5FuhkbziIsNHaNXl81JOH9rYmdtl7UbVJkv80GYI1BlH
J3Q8kI3XLI5VWPrWuW9JjUjhGF36wnKuplGfLmnbyN1YVh5+1KeyQpkc94JTyfxQLQjvmXSuLL4D
Qg3unaYqn/Rxkb6RAeWOiGx5DOgh0IdiihZhW9Nlk3lGypLcE5UyII0aoRu33XWTLjsrDmF3UeLr
g4D8bwqI3c61LkKeV5EvKvgMZPnWKLb5AFWkDB9THIl2TtFbJ0JlKeAL1OpLubUDvtImmtAQ5+ZD
DtiITELZhvmCjBDxEUKfWm5FOSe7pJDZhrrevlWi9Gc9hjdiMY7cyRNn4pXShix5+9XJClCuWbAV
JpyNAdpmMzZcoWHROlWFCmO3vKkDB7DRhA1tp/EOWV7vWuhA/NmwTw4VUF1M83cOK41aP/YHcKFz
n+LgxKg/8UZ1bm6GWKsulAZXWteerHVdDIxePHtMblNHQbUXhO/agJRgsJaflhmLjaWF9v2ULSz7
tLwFTGOTbCYy0rOmvLXSOqX2KBlbleT+bNt0EcfKrMzznDkhPGsR71vNibfxSJSDOhelWyMN4uC6
yawACltlPek9k6vZ7jwhq+qGg2dXQAPfa4ttXjozRijEHizN5KJZ+b1tItMa9Lehgt3OqcQbCeba
4xNN3YzSxoNc9GhKBumhwY4Kg0c1aCoSVDB9/aRb32MDQBq5pX5h+hYGJWpsZDSZn6mvCqDcPQLN
teGx66PWLDimNZpxT4hwurO7ZXgogrZkOj/1F3LrGYGX6aEJYHSaUT/7cWJ/69GtutReTzXgGGg7
Gy9x7NCURqgBmVO5VT3j+iyn6pyoU+o5Af9jL6BIRFXgFeplEOZ0TJSyJgmIpmuVXw6IkJvah1xn
+GnEgkgsMoA6Zc4oVIBo+/qQOsFB1ZSrMYw3AzOLyp5cET9SBAt3aMS+bmComyZ5CAsNMiDsMyYW
7VXUQoE3cmm6bd0zrG0xMGPPTRPk4QEzOlfQ/cORbFbhDgmkYfuSYme9MevSPGHV2ntB3Bv7wnAg
Q4FMM6FuWzQzubmxh5lzMKk+4HlDHUprP7bViFEJI1dL4HAB5K2YRzVlQIFDsLol3PenCOUJac4Z
3E4/pH360syhehp6SNxpCo8rD6t9ouYSL9yFEWNeZR6jC6TMqLXebTXrdqPoz9n62JWcVaK39XGI
M0yH59kfhM6zbH44WpAw1QmmwC3M8TzafORxII/TmDTb3DYGT29EeITx+rPPZPuQBNZ7VJjeEBrH
Hjx5jAplO/QRJ1IIHaNP8AjZFJ2KU26atz9q23xNq9pxU2fQHyp7fOAzuOlzK/YqPXyn+hHnyumO
+miZp8lUTuGQoKQLwYMZa8Z+oVchJQcykixVPS0xNlGvjAcMIwoXHVLhljk+Asl0Q9dwscLwmSRo
IAhIXpDukl2diGMeQmtuamqBLI/OmaEeHb0dXUUgRrApbTfAnyDViu3qC8yIPKGmgqMEsyrqjzLf
y/ShSK8g8FxoWxFGyG0wr64QjZVtMSZhX8zRaikSEWMp8A4qNwCJW1R2V4YaXRj73/YKIGfUpH7X
LArFjXPRJRSUBboK9Md3xd6YOR9+jScGo3sbVGLs3TJuoXV0N1OX3JuQqg9mP160pj42YzkjpZuv
+5QJEhrFwIrZ7ePY3NVxF7oJ/4eL7GF0p1aHry7OEKt9gZfJ72qjflBuI5qzC4ZG/VaZ7XunTs60
Vpcu6N/aXK23sBcLZOIQ6dMyr3wRmuNlVsJTM9PaVXJ57kJT3dgV7NbiOleyWyfEj3Ni/1qco6LP
+6IzIB7DErQmhzc7O56UVez2RNS39Xw72OoF34rzqD7WkhVaRG6C9CCHsOShNPedob8fM4LEJ+ZL
ARy5TRs4N/M6fawctmiNpZc36cWAYdPPwpO81jAEKSsWjg8ZRG8iCq+0gnYYZzLg4aw8hKbzLDk/
N/BBryVUcTu8sVbIHr1Tb8aWP4noYtnO7Nk6u0CflMslJj8ZXwBiL9JeYo7QkRNTl7flAD4CJ+pQ
9Myowl29wKaMJmWXm843nb+y5+MeYSopXf82ILKQtYomeptZ1w6KtNCKtvD7r2q4/VYdbTPaRwi2
m0z7BssU5Yj1Y4yC7yGHnFUhfi1QnGsPc3NlFcqVMfVHZsSurSr7fpCXOA5OZWDXnMlJQi0Yu7mq
an4DCHdvlewAkD5sKIo1uJy18B2oy73DsPehbifzvpJzgrNhqD3o5ZhEjBRDkilAssoTXfPRKGzI
jwjF3bCn0ZsNE5cTPme8zyT4tdF6yBHhAi3KISyVcF9r9rtTsEdqDHMRtC6Zl5Wo8pJhhnZbN66F
Ps4VxrwZKuRQxdoNVX2R4bWXeLz0SxrDqNdgnFAQIp+B9H2b9s0Rq6zbBpVUYRuXSMnSI5YFOyXF
KcJwYKajXDo6hjJuJzt8TqvoMjfpQQthTlXZJH1wvdXuoO3dBPcBns90ygEXH5Oy/kCNAUNZ0oAm
CxdQRudeshV6cKRBv4rM2Cm6UZ0U0e0TiMLlsNzliI1sWpbboUWzH3VIeTaOwm9CCNtdC0c5V1GL
5r67LMg5YOBT7CA1nX9C3b2o5l2BfUmfD66ZZzR0DRPiDMPrVuyMubizIXuKzqGxe8NgaEt9v+9s
OHXYC8QH6NBbeMk7Yji2MThcHdZMva2tk+iUGw2Cc9UbzXOiDa4sT11RwQl+sNL2orOvh1F9HQvF
m5BkS31kn1kU45uj46HUw3TCgigViLWs0NWtkKZmHEnocpeeX0c05Da2HqKQlKDmycjmbYBcLUK9
iMolGbxsOiOJ3BnhT4d+vJ9Nt6YsQM3PIAfb/uxDVOuxO/GrsIlI4xcLuqDe/YSoq+rVC4zz12BW
btRx5RvoXjhE7hIBDaW533TnDNW5Gr8WUeZW9J0J+3HdwfBt/Q4OXA46k1nf8nzdLgZ8OZH3UAwe
pcnbl2rm1WYcPFR12TPVB9JLDU26Vp+ph8Wm54ZJbKl3SSbD+yZs65siBymslno4tI3i7IThYMSD
/eMP1QmMXdHzRSs4pkCHaEfNZ3IPD78GY2AqiTLilNqBsXIL+KlzNCMN7dtjoBfjrhvMyi/zwngq
sEShv27Z8xMB0Og0RupPUXUxkkL7NujwvfR8GkF0s/CjNWR4UFP26cTAB6nXugGKvoqArEnsCvZo
YLlLllyyEG1fGq/iP1Ry83GS8FwT0d6k1AUPE9W9GxaZp2stYz7zpXZw0MnL+6RRkHrBGAZj/YaI
3K9KlZlYxiZaiv62VVfhcvPEHL3coWHHYmIsgk1Ov1DAlMQCI0QLVQZH3PVqPICynyKxbhjlPYnB
wNIi+kiRylFU0WM2GXghLX1v3XW2fXQCAN9qQrMpAXmxj7moMauldfBXqFZ35eCFXT72sKMELNa9
nEZmMBkSygBXQ3SgUP0RfDHeMEQ5bjBnvZ3HaR2d5jfN2O0XR78OM+NSm/K7Isw7fVSOCdFTS9bs
EhP9o2hHfAH6RdmHaXKTlZakQAzvJzU55nr3YnDEEnGJsL0zIhNlGRroyRoRWUX39aTf5Grk2Qpw
NXGlkE6ZRvbMb7T0KghKFbiw/2GmH42GgE+lyndpV2GWgP1C6sMWuJcfXQSwFYwcbaEO/w0JLimh
qMcmqtRsMDeREkEJ7W9tRCyklgc7fUq/9w5OYlVYvfdB9AP3I+psKz7i4YrPQKHsg9DsNmM07QtF
2+kG5/gSHh2LeVCAlVRUhmgREUNry7VOcCZlQnwzqQ6F53xtqDZMNBNWbI46mUzPsNRtVl8TAhas
e7KWe1YQecE4z5uiBSopa35oGqQv1SJ3djQcNWNaJ42I7wrHU0u0wJVJ7xJ032fsN5KAfPvWju7V
yFo9Myh95+G+11H6ZOI7XP+D0fWXrki2IaBFgGZCGIq6DYXzEJdQKtoa1Ff6jQpL2+jrnV3YOqIS
5ECoeXR/SYTjRgR5IyAxridKxi7Xb4a8PVhJ3rh0la9alCPeRBig9bMB3qh9JNrsuAirj8zEw01t
9zfRpF0CZ7oWanhRxsCz2u5FKO2lGJqtEge3dfQMdfCaISJsxC71MQeNaWMcLxtNt6MDStVhnyXx
u8mQFOeWWmNBqkPoCoTEinaVMbs2WoCWXBwSILZJy+7m/t6WhzkWe7vIb6f8XqSK13XWSg1AWLGo
ZoM5b0PzFqQohqdTPUvkgLh0bKbIZBpTxCcM0DK/1oJLgmUC0z+wK0wbGC7R34IrU+KqXQu1t5a7
RDqNW6fWKYKJ7k4tPlmETL8pS36GEXJv9rGvLMQLl/0A9xPMrmtxxkD6u40m0POBAw1Tje4lq+Zj
Jo23sOmORWTcMWX3xtq6Auk40rTOG31m2kmXiQdNg0sVyt2dXkNOLMrdXJm73kFctUAYhpvYi12h
weSPlaHie2MuSQ2WbepyOPe2+mYk/cY29Me6yn8EMj/NzvDeZ/WbogQ7tQ9Cz4Jh4Iq++dnZya2C
7YfHwXpnm9TcKGDRYEO7Cs8Ozjdajki4T5jzfahKh6eKfMfK+hH/pWsTpoXbIQu61kpB7Fp1icZF
dfNmgNzgoCoq2URx1zmVEUBkORFUUCXZCxXuQa0xY+yjF0RI+o7+8TSN2tM81B8F492NAMYDBFce
VNa1BgzFWv4YUI5RXUcfY4hBf29br4DIJEjGRu/HEfIKxnLCnm+gw7tUF7uVsCEzbcuof/SMPJr5
iemysXmj5izOeKlcAO4kpNiIEI+xOis5bKYoVaDiavMHhiWsd8rUbrQReKvMazN4pKESnpu2kl4B
brZpRTezw5ULm71ysOtBxcOOi9TadIzDvIS2C3QLTUXbVpZz0UxHPQcpzhc8HvyVrAz1k/Jj6Tr4
UdFDr8idFg855mtJ5OupHeG0MvPkKsZkodBLPkXtRG5L4jZ1WLpdUwF4s0Y5FpRdBdNn11iD4WKM
+mEmzv1s9KDTiQC4Q4EcDt87q/ds41xUzGDmhmcc4T4hh+Z70Uxng/4g2uLsFKA3h6hhmU/44npM
TU1gjnbwkSVgBF9EryRtPZoIx0/F5KD3EZn5Q1fUD6vAdC3SXkckZXTW1TcRJ+d4jeVDYbyOpX50
rfiGLYJrMkpNOtNVrNW0cBWuDS8LOl+0dBRPyBvOwVTDbIgPRL7d8KZOigMzjZnSTZIZXoX+pRIM
JTJIEFlAsnJ06dsrJ7qGLNQFaeJ3lnVIRHUMl2Zf18OdnWVIuSpWlakFD2ZnwZboocbMGuRGZzxa
+vRiJrV1reLu7THSvV+qeRM6+Umbhusulg+14BHqYiujZmsAiW3G3FJ2mHF7Sqh/C8pbbA89JnbL
VtGxe6t7Blp5dFcDToPJbYjSutXgN3bh9BxaGfbRkb7rxuS+VdKfUJOZW7zrlAstU9/R1BmAmEfR
7ZRxV6WojyvoC4xh0+xqXRFJuc2ixQ0TVIv91unvYgCB0U8Nb8YmPFaZclTJZgES0WeYhzOgUZfH
4kgioXq0x/QcSQhituo/Ro6rXcx15J4XYM7s1lb0EBMnf4eyt+FjaNWjmLv4XabFss97XXlPZZZi
jjQU9wtsyA89sjlZRLdFTVN95GNMqAUGtTPyGM1g9jp3zyl8rWsYtfmusFWkcUufnBAT2IcZ4eXW
Jpr3jF9ZdM7NNPoRFGhPI4V+VQ8ai5ZpUrd5oDZ7BWfizciQ9GW0wtfAgdxionGpGSaJriQmoemY
9ChS+LADq/MQLc1Vhlr0Wuq5etDa4akteIwqXiilryvFk8QZgmm56PWjltkhE830rQkbmPUQGELU
CJoB69zyokK7lG30PNsDlDbrqY1hmuJvVq/N040shPCUgq1NZ9r+UKOju+0dkE/9taSgcBELr4Yd
V7jk3dT4YIaEjSigD3uAJGXHiDlH7LXo+3jobupY3kFni+9GzKKwe4VFJYrp2ECa9qYMmZzM+uvS
0l7iuDuV4meCO2E80HkwmsGTY+wY0CfpLp3DzcSQKlDjF1u9GgNnM4xnzQoRLCyb0Lop5bBnSg54
knpSe8e59AUi2j7pFQ/zj+968gMtNiDyE+sWC3J6SyNcvivxMG97PLyMcDWiEC2cGnteXnUZnDoV
BqpplZYbMHGnSpTHVIJK1FibJNXBFExx5xD6oIifGyfo1q6lZlcJcbVpfQPzIQ1/MdEoNyVKiIaN
T8SeIQ5lnt/U0hi2uBn4eqYGLylsx9U5iwMW6uOIwwS2Lc9RgbdEfCrj+RY7jnIz8kn4kZ41x7l1
6GxRhqO7us9654zWwdngAFl4ix1PB0EQo5/J5luTy1f2Dui/DZJ0VbGfAAejrb44VPwo0FwHQ8qh
WEcB8NlSnMo2A1kBniNtX0vXgqUhk6+2OVezyZKbLBvdxoyuwnTZDpP2vHTNqe0g6xbmLp5DaMuJ
8+YINkmAFeWb1CZkxehCrxKrBp1Hf6eU427I5l2qWDiJxCmSx2QaqLBIIMUwA2GsE7xFgiFgB/EV
wetV3Udn2b3HrQpXx6A+Msx5cfspe+W8ZfFgLDqX00uB3XpZwHm1Oc+ZluNJ6JTVZqipynLtp0x+
NhUyFtC+q1FS+ff8gwmFdGNSXmdV07mVigoyyLKErWS0/VivomvIdRt2Z5SKUgKO9qUfOuHD3IWl
jym8fM+bCvcg4DYvxN8TBsBVE6tPDLkjVEvZCAUbz3ef7IGcu2BS+5fO4D9SXPz/5lhtf6ml2Dbv
xc/oX/erg/R7U/zrtXj71/8uuldqtvjnv878Y/urzmL9y/5bZyHlv/GFNlTTJLV6TTLAV318X82r
deffAP84rgNXGkL+ZWv9PzoLRdP+baJ6IEzOJIySqF3xf4QWiuH827E0pA+oMGwEHf+BzGK1Nv+/
xtUEQBKsafA3kXWpQ722PmkscJmaupLwVbTwEQNLLNAu3aJZrwOMuG2mDw0C5VT1fxGh/I8a51fD
7L8SLn67KvMYGMECS3cuizEMd/Xz9Q4VH/ba2v9SkFxnk4GUO4PaUvfXmnnO5I/GOS/JHSgDUMxt
K+7qDpMe9Ka4nAGrP9TFvYH37DB+65n4lFKFNfGjEfV20Diqh70IDpmcDnk0HKz+tmiH7RAkUHZC
l7qILg3sz18NQWEegfMsvgFHb+7ZyXByrag3k4oB3Wq98icTe+13f3ke8qef+8lfXm/gh5qCnyvv
7auYuB1IA5vFU7bsvZfK12+zJxgF4I4b5w9ZI3+68qcMjXFacKKcuHJgYbCDTcUlaF5CLfHrIv7o
J/NgtB9fv1vt99iCv//YTwEXpWlNea5zyerQ+tva33ZevWGwsTV3wb48WJt8e//1Jf/2Df/+ePVP
3/BcliNCJq4YHWI/IznJ2I7/USzs//yoNQZFZT3qaKN+/2C1fli0TgBJTPIn55hvmTfU0eRRP+XJ
t69/jWBh/74k15/zy7U+fS04fsh6WH3Yw2tGh9Wbvasfm/10KnfjS3EdvtN2oVTeGKfiFsI2TgYP
nOfj89d3oa1hD5+WqKNqGJuY2OcTwvDpLoys7RsSCZmtKz7O5/YTUOQiN8NqlIblBa7hG3jKX1/0
Hz6d36756WvFxchSOwbqbqszz45xs+mWFhFxmbslx/rXF/uHD5VoANUhzVyw8zlrcsCvm1BrKwqT
IQ1OYwljkyTc6Ra7s2CbzhFMYmCzfY+H/rZYqvzKcLD604Vpv1Iw9RfoBzyHvO0viOgEtuN2+j6T
x/2ffXVsjxK11ap+4x0I46995ZdtUjMVohobuHIGIli3IfsJRg7jFB1nCNfGR9MLwuZPEWG/R27Y
iO5syyBJikkzf3Tt02NRCfPINJFbbh+ZuG/ZYbMloDnef/30f9f2ceagHBT/rT5cT0b704LK5hFH
Exv/YsueNQR3JQJgxuSF+dCoABtTOctTk2szCF5jydhVFyu4+/oWPn/iCMOJzYKPYRHcwEGoftqp
YBWNhE9D0BDoWv3EmMQJglbp94yFXHuMNZhPVnqqTbgYcygkH+GU3LW4dVy+vpNPG5ipIsaCBGLp
oPW88M+PfMGnhZMxrLad/lfpudSnpKrrg9HY77j6jvsuspM/nMGf0tjs9aIcv8wLVcKo+PPp1+N5
m3QQKLjoDKRX4bC+jYFvH6VI0n2k6+jrYPcsHiYjtuWZCda8m1hvm9nF97AysGFMiz/k23+KLVrv
yWYNoUSVSEul9jn6axD4vI71Um+xKDfxQcZrJpADvnFpgy85MuR0xLyijEsAvnm1Yqyt269fxV8Z
Zr/seyT2shuoto30VNdwnfj0WEzCqTV89aatlTjYaRhjoQEyZVhlbyJZRneYQohx25aDUW3oTENm
NbNdnoOoqV8xCkEIwnxxYYvElfPHH+5tXXq/35su8c0ioEZf/1if9+RwbJWhRkmqxPo4IS9xlruk
yOJ9Ybb5nTS7uN6oxlARwRDO009ACFDeTOozBhVNk9zYeQ7aNwpJSy5hlT7GQoeI/h/eJStpTdJC
HszrhPP16TgmwgWFuSysPRtAcJ6yJn/RRsjWU46ViTLM2jZlzANTBvf3sZuKQzealt8ieXLjWfTu
gnfoNoqrdDeFXf+nZKxPp+t6gltrOpQqqJ4FlOTfd31SlZAMkO20x0oUmpdRWODPNbk+uNgQaIYd
yrHUAn0PN3fY2YxR/SS0NZB7JrCqnMc/nEKfX+l6O3z3pKshy9KIpPn9dqpa77oqVC2Gt5Jc6omB
Kd2lDiSLg8HXL+YfLiVVU2VXJ31ManI98X85TVTEO3HehSR1LOG72iykMOqN9HObycrXV/rbIjJU
TTLKoKa18U2R4tNBrrXo4GoT0+S5SX7i2ZfsOqQkntBxm7W6Qn8cG0P/ntRZ5lodtghp0uDpVTNx
HyeyNSSCqj+s60/Bl0iKuSUpkPHy02GeW+vT+eXXjzrbmIzMAEFel7zh8GvcOr2J3xQOD4megvVG
MUb/UedsC6URj9ix9RtkQt12GmMsgwKlP7Uw1UGFSFPzGeEVR3Jhciyak+Su5hz2tWFpDl8/yb+/
M+6aNEK6PBomFPG/3zURHiy0NmYejz3WOY7hA019re6zAGTv60utX9qvmwsPCGKQINWMHVASu/f7
pUy4UegKTQxFK6N/sCG+J1uCVsyXGc8mEHAp851ItHRfzktVoJFK0K99fQt/BWN+vgfbVnU2YHAc
Nrrf72G2+jRtSxHsGeDVz+jo01tjMtvbKpr0FOK3ETHGNhFgYkc7KG+QCBFoV0aF8RB0k3bbLUn3
KItmxAES56DQ1QD8bM+u6/IjqSP4P4BUTrodSC4694g4X3MzMUtGzaaKjl2aFaKG0sz/0KD87Vxb
n63DSiBK2qan/9zvdlFRDziKrh9fJLd5P0s3GAMYG33d+9AsYK/ij+e3crFWAhY+LkL2u68f7j98
SnTaTKHwU9BM/fMCsFAOLnbLAnAmOWzjKlt2+MRZp1yk+h/e47q8P71Ghw9Tp5Rko3XUT18t80QL
XQf8nygLTK/Xh8gDY2j9ZJ5sb4JyBnERLLgrEXd//SP/8co25pIseGIr/yr5flnleluBH9atgogk
xrasQueu1ws7PEH1nkIgrE9mS3WZrSQ7f33lT73Lur+stZtD2SyIrbQ+fbqs4jZBfxkeDCygjmPV
ouvsZ/WmaDFgiKf+29eX+1wyfr7cp+1s6qJctdMwPLBm7X2tRpC/VNh+M3WdR9IAfrZalv5hi/iH
T4gi1bFsTdNwff2c6JjrA8dHn4aMVUh76FrlWbILXKsSDPr/4efhCmVTCTr0P+sp/st7HCIhOrvU
+Hm0I56JK6GqyvibXIbgqKMyuDfV5fvXl1xf0O8fLXufSpAbzQ/I1Oe9R4kbqYaQvClHnOrQy1L3
mtE2/nDe/32X5Srr8rNUSWshPr03RR+bUe+S8IDDWP/aZX0COo2pYxUvGdGOpl74doN4M7cXslGU
6A8/8u9fqaDTIFeXXQAXl7+agl+e6wQVx8kRNB6YIxUHhWygTZLHw1Wex+2NOi35f15usRyIsFxL
eoft71MxmOAJpWmzHR4GGRpvjrFS4qxirPHVKIPpwxJF9hguPOxNs0S4qtoi0I4kmsBBZkQRYqIa
/anx1/9eAoK1OpZFna+yS+ifqhM26KlYUsfZ1zb2p6PR5vuoofDE1KF1jRltfLu6XuD9ZKJsJGIv
jejNrFDpd4Fk2jcMGU5paYoRc6SVe9Z6f6yTcX7JZdLgwaq2PowP6xQHSXWTGXZ/kAUidJxh8Q2m
6zp0Mz4Q2hToV92sI63R4UAk41AfJwSbboy49g9lxN93CzZDYfLJ0UA4rNzfl9NoxGWzCDj6Ux95
jbheYL115ksB4W4Qfyj+/uFaa6lCSbsaBEnn0+Y/YQDW5E0RHmIYgIxInBepwQnXqpWcVGUP7ZJF
/tdL9x/OV518WZTl5LRRKX0GSuJMdAszpvCA68hbpenh3uqiabNuU5dF7TEUlkzloMEg2Ot0eQ5I
qvjDI/77yuIW2PvBTTRTUEL9/ohL0s27RSjhIbWJsdAs51Xp65X4sQj/v9g7l924kW5Lv8rBmbPA
YPAKdA86k6lUypYsS7Ik14SQZJv3a/AS5NP3R7lQZaX1S6hhNw5qVDBsZiaDwR17r/Ut/JzZOy+6
37diyauGphUZ43zr4we5qpZVdh4nBx8gwpkg+O4cx9/4sZjn/p3uxO9b1jokcC2Tb2YHuOBffrMZ
0N+MhD45aN+FqRJ1m8wrvdAm/muv+DWp3qPo2jUnF+zClL2zYR53aXixrt0odi0XBBO/79EP61Iu
GuOCa7GpoZihAvcPbSyTXR0QqsN6hwAzl8ajGgux8+to+URI0F3qjjiE315lv99hurLs3ZzWHBo/
x6m/XmYwyMn9FNan1ZF5ayxfh2KS52PZpET06aZ/56v//kZaL7gmbwdYA0x3vTG/bNZRl01qofl1
cGWR7gCeJudUq9M7C/f3lWQLRxB2Zzq8/titX15lCPzBqIhROEyV6ewKq7VOZbfITbKY/Tv9zFdW
0vrz0VyhsWiyPby8VNDJyZ48LJlFrcazMXJuwD7mqMMj8xQ1tANqqy4+Eg7qwi+05/N/f/8YpUmL
UyA9zue++y8/ZyNqjPJ+kx2YhRY7HbVQPCMHjEEtD8voqXceG+v3jZAfluXpuuy99BmPFi5bTMuI
qc4OxiKTcHI9vXPMLt1Nayo1tJvoYmjG7CxJZqwYkuRO4ffJadIDZGqHrjrpUY7hfIVnZQ6o1fq8
9k7nnnAnKtpoN6VUKTXxbhvSGPx9b2bx3ogqfR4t2EQieq4P+Kg/S+l0X97+HV/ZbflibLLMJtd+
1PFoIMagpuDQkAnnY3hEGUbMldXOsDmrGMlU96FN0LHA0kT9pPlDnb6bjf28nb6s1hiqkc/GfuCb
wKqPNiVlTIPw5zQ/6Ei0O01HmygoLYG0KHHrOPBLDYCpLW24Gn67Z+DZrxz/Xohx3sNPrvceRHt8
seWyw0CZbpTrTls3dpxT35ABbsS4CTHApGeV4MzpdekAMcoHvWsYpMb4zfQg+ddLT1Z7XAvmO4eJ
15bOmllsrhsO9fZR+duuOwqxDdlhEjb46kZUuwUb2g6bgQzx16IuaKr54e37+tpG4DuURYxFbGIv
1j//5fmwyZQcHZojh9YdCDeqdU2nd5LovyGOvX2pV7ZS+u4Omw6NXi94Hs38cqk0VoPI+o4VZNSI
KiMz/jDEZnFiSa33BBkU71zvlZ3U4q3MkgVBxcN/tMcFdWczYWHFCgUxQNodURBO24Vvf6v1gT5a
k1yC15RgkyE18eiuGfDLIZuuyfYTkDHaI2hXUmxcquDADUsouCC9DmxXoqJ3yuxXvx8tfI8l4zLN
X3/vX37PPs6wq1h+dlDCH86FMOpb4O/d5dvf77W7xhSKap51yY52VNnN8ZDQ3TCyQ6YDQhBiMzqf
ESkiFTPyz6SdNP/+hctWjUCA8wr9E2d9Sn75Vg720W4a+D3HFC+krzChuAPUEO7mxifk4u1v99rd
o85g1ElVxdzraLvOpZRx4HE1T4nyA/a2PMSItZzqfNl2Yj53W32PGrXevX3ZV39U5l885UzFOH++
/JIBI58OXGB2SBor2WeZ156A7x7gFMzGuZeazjuN0Fev57IDcjlBS+p4qeAFAZaQ5DixANQx6SI4
NOPWwcgt92M9Be88eq+88y1JR89leM5TcfyykFVR+6QyIwoDl7vFtZ+dalSX+94NQHWbdo1mUdQ0
WYPkdDKN5J2S45VNjZLc5JC39nzFcVmeRZU7zNrNDw3fjY6Moy901v2J0LA/fftGvn4llg6cMpO6
/OjpSJhZB3mbYPEdMxBradCddilTcvqm+TuP+2tvYIupJZJn+vgEzh/tNHOGwk3ReD4k5Cw85nJp
D/OMfZ2stvaQukNziHXln081JGVKInXvwAt/Z+H+NkBcBTy8/gNqR7q19vOH/OXxbCTNClJLYN8b
DsgxV817SvVoJ0tUuUheBTq/Upyy9jF8VoCkYlcmLIOoOSXdYdy//fPLVRB1tP26OFTokXPWpTt1
3MCxDSmE1eKXSbNWiE3vJfUPQPPik0d49bJH0DTbpyAx7W9FV0Tt3rWjiZybyfmq+kbTaHbFtVvp
7pycqNV1OWjrLjO88cyZRnk7r8kdm7npi0vs5CmWoHzViltjPB78/OvYV1eW1cGWaZbBP2HGWX6H
aQkJ30It/lXHElNFJ7KQs+NGJM1yZQ2iuKjI4CJ3wjCuCDJqLg1JLsimAkhKmJBjzjgMiDiWYRu5
ebJJ4wm3hiQeJiS/GlET40cfOJQhFf14JrTETqiCyNOsbah8nLwkGi9TPhcFofNUywWRZZnyxi31
MD36uE7P8WAnd7axuAnetYS5szthkBkGj6E8dNPSAikOg8bsYIdoEJ9ZKDNd3luK3bDrYu3umTTy
2WYdEw8424naCT8KHtq5Vrcl2cTIu50SETXWQ+O652Pj4czjkvCXlLCp0qzi60HXADZw9uGfb80+
vTacujH2TNtIFFwGlOiFyBx83833KV0B6Ybn7HRRifsW3rw+tWYGrhd02KfH1vQLLC6RKzd0hzPU
7pknT9ff2/tUavKSUczHA9noBjTrcqAGozcL22uHg26+8wkSfPQSiPU7lzfNV7v2JvIwka9/BVru
emfMvPFYDiOJRM1CsCpWwSg4IEUXB6PrsCRnpPtcLOijMUiWU0UGdZt20b5yav8prUvN7SsgxKPE
H6Jz/FrdNQJe4cBnqGex00aEwj4ln5JXHYYW0vvSYLku7ZR56RBBEN/lvTcu21UP/qWUja73kqzm
U5vEqqupy93Dkjg0mTLXPPcdp7nyfGpdtj0cObgcxvEznJrVzoBKF/b8Mogbolmz8bSjEflxMTvz
0uWmY5Qnq+YZrwLHa3bx8+2b1IxPBxc22zYq54GUHOWe17Ornyri73Bn2h7G3Hhq+zasLROBNomH
5jfSvoH12cti+qE1xM29NTXjY6wIOUN0h5yc8Bez+SrJY/4e2EV/LZ1leFjMVGgWsyZRvp9BILvx
lH3K+hjnppod59HpJwCGuBbMZmuh5JlYhgmiP+1010PLIX3jR2xf22pw3AelSOLd4qSoCTjNYYga
wgvurdyj97pMRCVIP21wEKfrv0N4CyNoZEH2AZ6qeKyLoYAnovLkM4OmGJZ+XtvZNudgEwZ9Yt+m
tueTDjpn07ZIxRBtjbgawfZYdvVnMBX4qnyQYgMd3jlOd9KC+pPw+iCQVrQzbU+IRUSX8Fa+9+Yy
STZJ0KxBmwjUx+2AK4DMhmqAhkAk1gBoeV6wbKQkBF2WOGMv6yyeyZrQHoFoiDOeaqXLOzIf7UNZ
rxQYM0HNuamiUR2CSZMRmlfjt4kmMAquNEZGLdI8UluVCx+iXmQYSMmSYvjaTSYcbIng4884kzhN
rGnx2xMRmNHTBEDhdpoLd95a9EPt1SBokdjSDAmATWSmdihTm8yyYMh6bABJeUG0WFTiBeo0cs6y
d64yyPMcveEqcNrFDnOZ2FNzk6pm4oYOLF0IYKX1nZaw882MOPxsliaeL7uswwNljBkENdWNDks9
bdJLNnBSthdHLiNrbY4f8MRkJD/kKYFX9djnH8cs148jbodHbxYTzJsRmckm6kxCUGUONW5WE8Z9
VfvV9IHTkbwpBk/jvwHQUWwmV2FZ58lDBz/NZBIxrS8+AyLon5wm+9Av6Z0JxGA4aXKEPBxohtg+
AHLC7twYUxuW6E0J+kLfNm2KUcNQZi3UyWWT2NgtROtVp7W1jPGZMhLPI57MwtWwSDcDUbJ0IFWH
5CpAEf5Iomp5E5cK80Zwx9Exy0J34GWDtY+dIycG4qMpzWXeQWkiKHZApQ/OjbVlgoBdOOBaALzL
qoyWHUhqK90NeZreABuLv+aiTW755ztvQ0+K+7Tkc3S2xGNAbpbBw7KhsVP/qO0ICC4RDuWXEiXk
lwE6nOJLIcLfiFkDYyZduYphzlGLkJ/p4I6Qi3Su/Jksz0I31seizW3WtjacclNBPup2/hR0+Bud
CGoUEZdFyproA3J06hKJSJLnu7mrGggOHvXVUqrRg1ieEMY3oFuqwelOccLHw+jWqxqPMgTePfL7
0QeG02Dor2Nj+sBixifoycYbw2qYmiZ0617jHJA1bF7cfry/Krf+Wrat+tRQIA4YqwPiOUBKMuq2
jLxEsNLEyD+tdhT3RuL4JFUvkJifS5n/r7XztCcFuyY12X9OI/g/j8N/nQ+KtsQ/cQT//L2fYnnH
IV+AEyyTP8D/6NI4D/0Uy69/YtIqcCl5EZYgYvk7lMBy/qACBS+9tuBXPSe1+V+hBOsf8c/QSbEQ
+dEoD/6NWl68bMwgumKezRuVGl/yzzLTenlaw45dT0YNtLSFwoiuKtjNWRQmESGAJklPOyfJ8t3k
JNcBhyuqqul0NOM+lE5+goYzP3EWQehh7B4quqtbgo/+6qz8q7Vznj51YF9/9P9r/WtPNdjDNE76
Z5fAP//3/5o7Y9WR/ee1BUSn5kv/urTWv/BzUdn2H4xlJNIfTg24MNajzM9FZcs/rFUIBlcFrZL/
7M34xYHBmJaOEWvNYVAY/LOqDGH9YTMvo+XyHJzBuvg3y8o+6j0IpJguykNEUww4PDc46k91rbLM
NKdobfCWQwU3nBmvvr9cwWQ3ryQwG3JuB0fsbNGOT2ZlYpjPG4zYlVoRUZ25HGrI70VRadLD4o7d
MCCnNhwJFsJeS3XPa30sa+IvuxK7rpN455WABLBdfJesekfFw83kONFtIbAUQqTqiz+brirJlO7q
AfMtjPWh7CDTe7Ym6MIOljBrouYc5NFyPyeefT0UOeb2WNVhWiZf2hgahAGZBmt40VD+mK1w92aU
6XhbY2HK/Sm6S526etJBh9/+l3t/+bPn9qvB5FjtxQ/KiIZKg24m4XXoqF8+p0mAdLgoZ44dTiFu
lhpEi2P7oEiJJfM/17MS33q0pDsQ2QspNP2k8ZBGqr0KRJnfzbxQfixtsZwuEc3XTRmVYHnsJb3u
LMgXIcOJ8SxLCkee5hMhb29/+KMOzfrZbbrqOEI8gQTqWCJQAHMu4BQTdV3pZjcFDucHa9Y7F5k5
cT74196+3tGmRkLp0QWPWkL4Z5PEmwqoay7HsMz8VJbRRgBIkYP9ebbzkw5h1MbWPuG98sRIqo/F
UlwUhXXWRfOdFY2IN8GNEfj29gdbN9Nf+qnPn8s1afDz7HnIcY86KlYHWZIFjwFXRyQkR2VNjLuO
3hkLvXoVsXYy0ERw4DtaKo2hWuV5DUvFcPqP0DK7HVT28Z2b+ixdPvoyvLqYstHwRvEujx5xSZGZ
giZ3N17mG+Sh1yDhN40gpYWgrOg2GRIB1Ywxyp3pduZt57hgF4FRZg8d7Z0fuMKjXbry/7Zk/kJK
Y9pM2ndZ5kROFAhG7SUC9zJoF8zpSnAzOROOpybE8gmdwRDEw6WQuswQxsXN9Vio6p48W/eMZMVO
kV1S0LKyMFu1lEZqs1iK6IRKFAdtjhbeJEDzB1lJ5I/P9/h/3lf/vQrs/vP7Crh9WqVPD9V/XX1v
hsciffr11bX+3Z+vLsP1/8BXQrMC0xFFxy/uQbzVVEQIrOn/sXx/upL+enkJHIKSwTkKbGa7go3w
74pIeH/YvO7WMQ9yT9vF9vAv/IMMbl88pTSSaaryHuTNSu+cEuxo92gMAnxQsUw7p0fG+iEbOnM+
qaGDLCd5XmQ36zl72vm2muL9EqlsPFFeT/jHoNqCcDsTIJ008rg+Uw6ukB06ynE/CFyJW0496cMC
aVqGS1HLbwDFYeLm9gAvtkGk+qXKXNdCLRxlmJH6mLNrTbulOth6rl2E753/Ja1IH4BOUuFbGHtJ
Xy2F0ZVvlJe1KxNvNhQMOuXn53jKoQp14xQQUYdeJMM2aM/xXtUZjWsPVNNFRUjLjZcrC+HB4BPC
K0oNjLpbFKz0CJv3dyTF3qZxjErjY0kh8+W04XXYMOYfL9qEaHKS0VRDJEOQmI9JgKOY1ijtfjvp
LTscram/VnFRuLyeVQOS0KyH8ykYg+FslZdA/GkQym9KMttL+gILpD81rVw0QpTpcYA9sboTKoe0
vOCACWoVXJQcyLcY2m4nPI2pWFYDVFHQg1M4oZd9QAxFq8cj2a3bdnal1Y5Wfi220o2Ib51Mmphh
zSw3+TPpwV1ipjdxPix+rbalTfTNBQdie9qrdOruVEmjGbRU1Ytxx+uqRWPVNPmNFWgAXmMalB9l
CsJ+E4G6P8faYT5MhD5+8nLHe+TobENUcwje3up6gKIkQFeLDfIT+FFw1G6BNOYgEBuQiJtKo9Gg
8jbk4wKhad4onS1fYmJjp83kRbDZhdsN6UnbJjQ8MwMFCXHMyhq36Pyb5SSWkJc+w5ohPkaNJAPu
Fxie8sy2E1Kg1ghaUn5dzy05lgp1ZUDgak+oLqPzhrm6FdpN5333i4Y3Id1o6wpFsel/zOzRck+b
gXSSkNICIGegI2Lv/FIX8UkRMQwgucZypwMi8450XWu2JhANkepD1a9UoIImVwogh9bmVmARh0DG
5NcIh9JBz0mkVRHtjda3z223zPpt3KuF+2ZgdNhrmuOkcKdzvWwTWJ9XSiQegTWRNz2JclpPsmw3
nLB5348fOWC3XzOAKm2YDDrSW7pZDYn1VudDCsnH5TDYShFxSfvPCztXjiLsRRUBSdS0/Mjnyutr
Um+AtraVEQfbMq4FbBCSyaGqOtCTdwLsDZwCnRt3verg5ShHG7ddOk6AloGY3vrTZN4F40S9UedA
07nj5M3wWEWs1hRfu/R1+xQQMUICQ2aaw4aoNOjaIG8e0dSNl4bWa5NmnDnZC1WWPzpi0IPtnFsE
osXMLq6nHiRb1JEuot1l1tuFfpfYjIGfwX4BOcEGSppyAYI436LzU0/9aJKjPcE6+djEATCGOmt5
bLwk1TfJkDtAryJggTPhHCLEA0EuJX7XbEsgi9fuVN3Eh7Lg24I16dd0gJ4kdZTIOe/kMjMgUlpO
F1BGiZ7AyJIDcLwx7C6wqdgLmiDBsKh5B7zHO+8ILGm2NLuVyzIKiJ2msahpibvlJD/AvDRJ0jXN
p9KKhoeqs91l50xJUIAiKmySQV36u3tyHLIvdpbxOkcBIa4dFmFz4U7EX+5M8q8oNxaJybLnFITF
cKYQLoR0mjAdWbqbyU4yaIL2FEM64RaI0Inj+DGOEvvc7HOM2OZAxAX7Zg6BiHkA+ki/NmoA22Ng
gV0eZJ7tf3lTvlLdH42/1lcOqk1TIO7iZI+Q9qiWsoClDEp3004H3CuYbFHlb9OAozcxCdl5kpmA
HK0s+nPKE+dDCeiZsQXvhHeUUy8rx78+Bpo0RuLruP/YSiRTLVHtDgAwh5peqSv56QrxV3YlJ/P4
e/3Kt+XV/0sVvF7FYdTOaWD1VHGmWf/8lzEbc8UWapVsd25dijN/yMav9BzVlzatbIqKv0uQVy71
cla7Xgq1ku/iyF8tSVzz5aWqClq1KtJmBx86LYEp4b3Y5WLiLgd94wuSUVeUWFJaLdoZk/+2KqvT
v/AA/1MT/vcqU/r7hoQP/cNfnbCLh/L7//7v8DvRFF3+ohDkL/wsBIXzB5VegE5AIOBFOMM55WcP
w/+DMT6dSBszMy04Bvt/N8Yc7w96ZfwZBaIVrPLJv8tAh54I/ltGM1hA0bzb4t+UgS8XKS0SiCLY
H3As04DDubk2OH5ZpDWZ3TpjmEJ2eic3QRtgTe7JXJrTtn7nVPhykT5fipp39YeuOwAV8ctL5akX
LTaPP81ZwOZcDvTnrPKPuFoIljDjZj91ZfElazqfodWYvPPQP9vC/znI/by+x2zbYu5OA+jYJzVM
yRyV8UKKNOH0yaWwEn9naT/1TzI5Vi2beeZmJPhMA7GMovtOEFgL9SyJxbUnR++JiWR0iQil46Va
zKC1MrK3gs0iOgqMKDdKcQIkp6z2nsimHzz7XkauVdISekLGfNgZIKK32VhDpcFzWv3QBHEQoWfB
KkNr0ItrtvKS6GzCzx5jbx7vxtGxvphQ/M+DEQ7UbqqK5Msv6/SVjUM8K7Z++1U4P6+mau7K8dYx
Nyb4qJmCBF0i/p6B4dsDUC3YyaD0ypK2gmvfAVIUD4VyLRnSpEtxPdSNGW94AbXflnICW5slkUOH
oSDLS6Vx86SEbrxNMFL6bxfDYjaBAhbNXQEb60loDk772Mn7G8KzpwS0alE8Epa5pq6NfqdP/b6p
7/Xgg0NNQSlfOS3QtQ28Iz1stEtNFwZ+1wN2mvWNyj1V7gy+xXQh5iG5GLVqrTNlN4nzKYkIdjkB
ZA6v0WydCp4XY3AyxIIGxpt2rb7b5VMA56zr7KRji0y1tw1y+DFmYQI9rVxULgc14Pg/p3b2jFAp
6f+JeNHHUecl5CYloKWWk7TTTIAEwC2Yd8vQX9O8ieNLSbq6tY1aP3nwOo8a08Kap/eTpwH1up2n
QJMqZrsMiCNJyJNyqChNWg6E3MP9ycPMSSn9qEkdd9Muo73iQKpgsLfzqM2WpJkplx9HIwq8D4rI
yJbcRLe4St2A7d3TRiXW8e00hHTROu/Uyfoo+5MhcoKm0raM8gZprTedR7ERRCdL6jckCGSjKIg4
CkBkk3BpFYdIygIA/MgJatc3wM0/ZSIjfqYG99+HTjIVRKbyzBC4DjMplIWHHGlyVOVuHI5N0eOw
2ElKNpj0VuK6QqWRGa3bhiSzAQnz8kDOxJaXPhETWEqbnY1A+8RgmJ2emLNvju90zl7bitCmob+X
rino377cilTGWWU0cSPGtRfsCRmyQ+Wq9hMJikRxDBPJUctIKuJokhzrF0P04+3Hbj1aHz10eMGR
/EGxoK103LrqhcFw0ocY3WRxhXGwtj9YakjPLLsU+5rp4Duy1GcQwfEFkchRwYOjwGO39gJ+2eZh
gYu6EfawnYiZAzzr9ttOV92HNaD5YWh1dxoRlRH2joaY0I7moSAT77Ge8nqGi8cguswimNKOIWFY
ZLH3s5n0H0ulI0nSujfbJhoz2vVosCz7uMlmlWag27bot60RUXsFMxRPZuG7yczB22PPE1tMeslp
BeuTwl5bHHN7ezmpS6PfK8J93nlXvawQ18/DmxqptY3VigGVefRaJKS6QpoGNk6RRQlhOptiThIQ
ordvL4SjFu7zhagO8K6hCLNRdhxVbgK23mT6s8m5bxovnaI31K6NRuN7aSvvu4G6JN3oDAPAxuyS
DhzAnPKett2EaEZBrOoc5t083bfOIsUJ6Q3g4D3DLvaloaIyRBJCkvTbH/n3tYt+kzwXz1onM1Qg
L5cSxlHHG6P1E49L8yhkrfYEPJRgw6vkOoX8/e8ODR5WL/pkuFjw5uCZ4Xl9eUHDg9QcG5a5HY3C
vm0jUByblIE8KNd4IYWwZba+L0URf8qCPL+dpo581gkv6cnbX/zlmqBooWwxkaI9oxEYdB71m5MF
4WUjsnZrIzf5XDCUQoyQzzdvX0W8dhmoYavdYm31BUdLD+IIr8Q8odNUa9QNbVmIbdmW7lU6FPOT
LjL/1KWM2Q84yXlJY16VBE5XmclB280BMLgtdHP+P7nyMAtfvf3xXu6c649gwx1BCQKCYZ3PHm0k
jQ/6m7iXdttx9j+0jm8g6BLJnjP9F4RkGf1C2g1RmycfzHlU1//+6hx1MA5gw6Qdf1RCpp1FhNng
QkheehHv+gJpaJ2nRCnOdADCRdcG8XjWRNBpYxJh6y3TOz7M9Sb/s5H+/P4oqPFPQPdZRZQvFyP+
+4TyjkUwVhnM976JxLTps1Zf1g3sxigD6mHNQGDf/uJHG+R6XSaZ2InwgLJZ8Ii9vK5sa9fqVo2N
nckaT5Flml+KuKUoGmWcn1OleTsDCcUnp3QzBxhlAmckddKcZAGnWHBBmk6iw7c/1boUX/4YzDw5
xq8oGnP1lLz8UAY7Ghlk0bBNeyG5B75NHicuWvKd688RoHMiwBUz7o2Fd/adV8bLbej5B/F4c/IS
B8BjW8eTV9anKQtJJuwSoavy7LjHR60HMgTsNXq18+/+9XcFcYPW+fn0AAbp5XeVerEWgxb2VlQy
CHPDcDhg52gFOr+/BgJA06xOiC+oA/ede//7hsD+9/eVUVC8vPIiiqrwiZGB80uBGjtRvos8wg/f
/n5HJcLzD4oV02aHDfhdISy9vAzjSrfAWjFuiyYpT+Mijc5lJ4mbHkR1QzxPt75nH4n/8YiYXMGm
ZHN+CfrYPLeRU5ypkoSmjD407iXHf+e5R07P1Y+WmsCUxeazDvbNYw/fUA+WmgO33SI0g+Am/c8p
MMJmU5n04Cn6O7IF0BlZy0reHi6codwFtG+dzIAgn+t862YZhjUGoujYOJyStyo79k+5RG67EUXv
0o0jynOrEtuowwbtnBeS2Jvcu4kTZLuCDuieuXmx56FbLu04uMtiM/7o8b6KdrnhJ5KzU+pdMlwu
CA+haPzhEF14bxsayH3VJ+myM52GsL1SmZjEGBHPJNdFbbIDnG0dUAkQXr6UPQnGEcSJsKtch+3U
n5uvdjvRv2+EX27KxB1bstG4+Id89Jdyi3t79EKzj9JPFonXqHQbYR2g5AfqQL3e1Bs0OcjX/Lxx
rjGXkKEyTC2Dlw5BGNja1QkCIMclxI8ziYSrn4penc3wJU9WzXERUrr7P/zWMOYNtrD21hVDQKIQ
x0UdIggldsDp2+67FSUe0Y5O6ZDZXhg4sLAn7OyYIN+wGIf+Rjuyvi+iVH33aeIvW00ykRM6qsu+
J4Ljx4G1SSyEVDOy47nT0yMlY4qejWrsxrTjErbTEhTdKQ8+0eyZGeXxSYbxnJyYWsyfqqEQ3wdf
60cCTBNSOY1R3gSYxO7oSM8cP1Jlnw+GqDiM11aC1DOFQEghjOZ7WxpDQBxCjz18a2k6pDvXqysA
kzH752ZqFj4Zb6XWvygamd4nchEX3kQ/YwviFQFxbyY5DPRo6AjhshJyvl2vSrdEXwehFhV42Qi6
wKHqCo847xltKjWKn39DlLjc2hEb+macnOigW4U3z5hmouXyZiZwuXWMgJtYqOzWr+fhIRt7ZLuS
rvpXi8L4G+cYRgGDKJcfCLHjezjtiCxzUwtSE4rZwRFqVPKmM/L2K9MZ83MNauCzUUxEmJizJJUC
LWqzySt++K0VTIGmbbHoi35cGBUZjZy9A9/LexJg71d5tIcE2apteebkvhvtOTSt1OBaDh2aeSce
SbIfOZkaTOesvdJGHBPaPmXepm/X6MGsJEcHaWc+bmbUwxx8c60PmZ8wyi9mQ/JdQPOnZ6Rcdznd
7BzrUIUls2erTzgWC7duH1xScJh+40mYtnQkrAVJam2K7djo9gfpqcmDX8sGNpFeBn+L3xDuRUmi
Mnz4kTYYP+dAZlaOfMY/mzvXLhCY5MZhBLBtME4oyNbpqTYeI8Ne9MZbWrc54+s3zyE0sdjjIVhN
hRKLY9g1OiPyNRLrfGIhx7lHullkag8evlQb6v/GJCzTJdRoLdqqPdxhoovIGo/lCUnMwcpqra17
GgYTeMA0khc5z6DedGbvlqeWO5p92PWZy6ySBE1GWCRU3AQETJJIFefBRc2N8hlpxAz4Rh5zlLhB
2n9sjRoWVexWo9yA/0aT35WxdY9cGmV36wRNy4kuc28nhdg5RDZJq6qoouzeRus+EwaLwfiQI6r7
s6l7IwrHWZXfCoYln4GZAb4fDLLK9kZqBNz4Oao+dPBoyx3tH++KZIa02BIFxkNV9DL4ahEk+qNn
bnpfYs66qctiWH9XvT6AMlA3M357PvfS+NWOjNjA2QCC4V2jPKDPwokp+nqMOpRYiSMvY5Eu5Qkv
RKc/taSwzvvYbvxVFVT5O6cpvC1q9ZZWRjPaV4HDkChkqKwWBqLMFQnsHKbrZuZFs6lHSpQd8IjB
3KDx6lggy1hCbBJImQFGJc0mC2rzgzTb5XIkOvXaNKeKGJlCEkia951DG6lI4vo0yPq0R/ltSb3z
ncY4lX0Fs1lhT7lo6kzqE7pQMWmL68rHhRt/Qz0QExqRa/MsZUUEYVl0wj4X5OEUNO5L0irQ5hvG
id+7lHuqsDkL52r5bExW9R0hdnbHv2D/UFCkpzDTbfXVx3kHMGFBHRymUQptPJZpk4TUZnVIQEqM
5jyBW0GYSZdeiTRwlw9AhgkzR5ZVffKtpo+2jFNpVZpd4F7htp5vs0qP2BAsX9+NRa0bYOEsllNb
DTNBJWPnjBCyaT+ECmdKcarF4tIVsm2SkcQ0LT/YQ8VFkEX0EVrlE4gyjAn4uoXYHKDZuMYPDI09
SquujRAOmzUGh5NJ1TlUJyducuvTwE47fUwSV10WSaTccBE1YzWVQcHe6tgnP0pmsXNTLYs3sY2b
NMG2XZ0H7Aiis+d9M0Eo/VD57nwGj4bvq7VXO6d5F0A0kUi4QQonDlmO/thE0QlhRWO/tYG/s3ng
+zzj8XHJCmKW9zmvnQGKf+rettZsXC21WPrDUpT5uaUVL8bESohfzOQwDHsymnfFVBsfp4Hs7FM7
yjFxqO4qxehSbXC+kKHXqvMyqNT3kuyFO9FOlx0moQ0lzllDMkb6Xp33+wkOrxW2dHQpDOM4LL+s
84qaZzTtgK47Vo7WtSIEIN5OM2mvOM66/Cl1ssHdWlm2fMosTVyL9tY6IRoa/NSsq4lWscu2Ca0f
FcF28ZLhz64pGsX2jsU6JLojrbbKnBnk0jQqhncOHa8chVakBR+dVrMp4cC8/AKtRhmOaJ25d2sS
Z8CMcN/MJeOtoRH9N9NroU07iMsTkXcH+lvmU+PY+iaVmpY1wkqp3/tJzd9LdDoi2OoAmWCt47D2
8iP1CfU7pJhhGwRszWe1Bx+PlpekXK7xKzK6owcckJzdhIVlpLee6cfptulyIkzRbWbk08oh3U6+
GD8HVW2SsxmbdG55pFH20SNK/U9KiuQ7w0asGkHRw/cOEh+6QJRZ47xed6YENozk29S7Gam2yWST
YjlYGHVi2RSPLXECgkDSoJ22Kb7608Hkpm1AcBs9YJw5uh5KMdbMgeb4JmLNPygA1DLs40H+oEFu
fi2WGHpxHrQDFqEqImDWnOxah8liI+gHsxggbp1YdqfL5In0g0v4z5cCglayRWfdfU2YZV1LkZcO
RoYRE3e1pAwE/JjsH2CKzOBt2vzGB/im9sK0eiBqyHVzggX1nP9IVda6eHGoClDE0soPAaaVKBMi
E5cbY7c//bFbHsZszgrinpETbDwVmAS6xk7VEOZmEDPsFxWqb2dO/y9757HcOJa26VvpmD3+gDdb
gkYURVImlVJqg0hlKuG9x9XPA1VPtwjyJyL3s6mK7orQ4cFxn3kNFB1CoXStJTGkqVhMnVXk1vlL
bRUSDheakSk2/s2NaCelFb2hIITdK1ZX0QrLr0bamEYZ/oGHiIVrVDfquhqlrJfDgL4/Bhsxia8f
hJljQ7WpjtZAIWZBnQovL1PAVRryE6rEsO/cYEFqm+2JWTXJxpMwFODzejiEXk/uzpNlXYc+D8WV
z4+m/SSFLFzY5WIJMKYrzHQt9XG2dLDiWgJWxfUrAbl8fbzzO0ajzaZL6HUChj0r59apYPmRk1Z2
SFt6xehI+gTgbavMEODwkWrIVSSiPxOIB2yV5ZlK3fl00emi10phgA6qOsWfSr2MAwYVULvwrP4w
eE62EfpChXGDVq6Oo+nN9emeF4VAqSNOClAdDusZrCHrBsxiSh7/pMvdV+iZKgjMuluDUMmeLdRg
iNuc6OH6oBN9nc+EfQRKUygE0K6hqnF66dA1Kpqg0eGAWX52F1md8BKUYnPbWxo144L8oQW1txS8
2qGpChjMEkzdhqVWzKj/Xpg+wpwWEAf6VzA2JqURIfFNqgUePyQNBCrmlb6yWnzcGlXrbcMDCiMC
Ddten75yYY9RN0fOh+2Mfs+0hwMTyYiMpCltJSqb3wm7QQV3VfAOtH6WVHi6VYg3oQ6XAsPWu0pb
OJbX/wSu56BLTKyGsUkmF8mqQ4JqnUuar9nYfNd7S07wm5IhgRWoCJstrveZJPwQlZIAVkYIa+iz
cOl6gWrXUK1WIYJGIOubVFomlYFnc2wUGLxoZYOelJKYHdiqWI1wW5UTd2nS3+4wge4dfYlyhlhu
LCEt6deJGKMD2sOOOK0MZ65cdv5CIY2AarRsIKLBkZxUlekrGKi0h62NkrD8R5Q8qsYIH4Jhur4s
50cPFIpiApjGwRFU8+RxHlyQdnrn0dqUPWljaR0W9yrysJmFd6QQWO1MNHBhPBWghEo1Gl7HP3Wj
L40tsSnSQS3iynZcazjw0uXo9CSdc6w4gDjW0j8RZqZ4/inp2VkUPiF78s9pPc6oU/7/rBrDIISs
vMoEO8Ce+n9OLP9rU+x8g1PtMMbAQhqBGRCgTnp2Up2WZaFyiRp96d9z7oJ17ZIduVIhvNYxNQGN
gHVLOa+Bui8E99dXcuw8nVbcyDcpd1JyJj4hiTodXhQdhKQa4BJNV5nrulase6nO8BAWxfT1+lAX
FhH4PpQcwhc4YFMksmiCnOWWZKbG0D/heywDK3QN/HAsEgToV+X3vx8QvZBx8egsAac5nRunQRSK
VKrwc9WCtUkvA4FXPf6WG3p/l+ttMDOePAaA048JzIYWEi0dTt+kUp4mvV6SgNB1jRNyksQavI8W
KVRqf7kOI1uyhk3Y1v23TNcANkfAR78LYdDjkYzDc4C7cYDguxXp9cGjDCosjcBVC9vUuvoxqAQt
WIpZTzW6T63RqdctgfFe/2QXdqNmjd1q6vdwOqa7Pq69UuoVijAuddPbou5C2CY+OXOONtbCAFyI
rbugoKIYKNtI7gZt5tidvzK0GtA3AlBHMZx+yOmaudSe6kR12CSlA3TbjMHNin32By8qnVTb7Ra6
CHTi+qwvnHX6Gwhhgsmn/zi9NjPL6OuysCq7k9mTA72mW5Qehr9isowvObESvWYJtSv8FcTxfHy5
xAAhVHBBGEVPjeGhIF6xgXNkf6Wo8jkKApKcsZHuKbOKp6PEWiZqbWGSNYMn3VmV4CPUXMVrSU1J
ya9/N0k53/CIHKIDi1gnL4I8uT04wiCm3bi1KSu8UewtdlmZU6Ym8t/6WZXb+MQa91RoKWlXObRn
35MPTRL361DUsQ12m6gQ537UhVOImAwXDfnVqKMqn34BVL7J9sOutqEcOEdTTbIbsw/S75WU4Sg6
CiGuzMyBLJwFfvCDDQcGWq7ruXRxHGZyGdBpoZn3qTEHrfH0ZyQVKoi4V5It1jnMu4xm63MZxvJT
3rulgUESRlZU5FVBshHz6j7MorH6+8j3pF+EzTLYOcgJ7sz5vnC8wDwA0KO/iETNp0jLlz1YNqWJ
KBpO5q3g/MR2ut8qpa7cik03rCyfRK0FEjHzJcaJTj/ESH8BHksjEZmh0w+BmIcZda5X2yqc89Hl
DrsoNcQ+rRtyVC+6CvPdRrzzmqb8dX1/XpgtGro84QpRO79g8gC4Hfd/YFkN6W4o3sPRor8i9zEy
GLp702tF9U6mmP68PugnefF0viZMZOSMQHrwpk7PeerH7li84pzraWHaglbL1YEYys+WJW+5g8BK
hZuql1v0VHAl7OpVIJaDdJfLSfVidHJA2pqpGJj3ogdfhNqfqQLsqqMO++ekDagzZtIBPFr/UIem
+uGhOohDmORQKHG1TlsPuRoLi54IV994rS93vLNlv4/hMcy86efhAwAIAggRnAxnfVoSEaLIzFKT
op5QQ9HAiTxaEcThUO34c3Dus6E+M028YKCWA4cdYbRfr8/QCeLAS83BjuXq25AL3cYpME3OPE/7
2w1LxMBFOjaXaWqgyn46km/GfSy1lJ4otfvLVsqdbULpxRYFXLa7UnKWuZKVjwr03vX1vXN+obJZ
TVQFac3i7MRvOB2adF1BZcEdbAuE3X0OhPVbgQryzdAP+n2UgAoUBhptNDeUQxmU6YPk5Xi9oPu9
DYO8PJTpeHNc/1Fnr6POj6KezfEFmYAw8+lvEq0Yg8lSwv+30529Z9b6TnNDZUY0Sz5vTY/0SFDQ
4JRHjvVUikwLaznG0aCDXQQacO1LFuStysgieWXQPH2tjCh9FTttxGtpXQFSMQlaGplK6sL3oPiG
ehBNRGpyHkWSRVF5xRvEJvM9DdJOWnlJi+aWTI6erNpQFJ8EIW+OsVlW+Vrz0edEjKnPh6UjByk+
waQh2Njkgu5t1TaX6wUl1QojcODNdIGoAXmrroxz3Jea2txbQe4kVEnzxBqVpyjtQSYRuwUYF01d
Gn5Y/yglCRSoHBdgnFQjrguIGP3wUec1RpmpF3nirvBqNb1183DU1SjqsiGZFcVy24Z6oy90Kwr6
bWYJDh00bnhhmbXKKJ5Mv9J4jM2+cJaDy174AyVBe7byrvmNgsGQ3HhxjJ4Pt1YG+LAo0MXi1smU
Nekp/asCiHKyjJumenciR36jsYM+UiMgBLOI644KudbE+X0VV2gLs0YO2GdDcD80A20bSsA5alua
nqu//FyV00Vf5fWPMHXUP3SC5d3QyUBIhSLMLCgSVoKuUx8le/oxUnA7BCEiTEhXiMB6FLd6og+n
eUS5iO7ach9hWt4AeoGervcRbuJJSf5lwLMVll2rGIwOz+sp0dxC3GQpOOQl5C+wrbh/DN+TLBGf
00o1ESrpRhTAwD4wFzRZkOQBepo7y7pss6Ordu0vE2tZcZVYRf9WDY4vL/I8i5/RiNa1lRdWJubQ
eqjglEfSGC84KKIDNK5NqOEC+PVujEEKww1kyORGBJVU3FAiMKN1mGcSfvMBUjR02joLtEHugRTI
wx79TkAl8h/Vr2D4OkUCwoZnOBcWELIgbPeiVCySBBdg7LjldA9UL7ZQWhLoP8Irbl3bi5OxcB+n
QrbNqyxzcWo32x7wUF2rS8dLRLhajmsoGy9qu/eM5qty52GiuBZrvVRXdV/kwV0q6Oi1BL5avBbc
bfep7iF7EXl5vQeFlLwEXi5/q2mbp6sy6nAuqIWxXNvKhfVoxbL3LRjJT3ZLIfQdkY3svRyaVqYY
bOmvMSGavuhzCUoohwuQp+C3cLZyM9e0pUkH0FtgNiksC4na63hm5GdFowNaFEP+ixyj3sYoP8aL
Mu6bcOl5tfWLsibG22WT4/2mDhR9K03lwzTw8+pFAV8ReyqasyxxL8AtRTUZhRxUlLkkEnyq6JPH
ufVbS/X8NRqoOS8qT8EsKpGlbCf1lfWB95nLNaB70MrEUvfCZVqbeb1o/MSj26vqmbBUgColy8rU
GnFduoC3dxEx54EMAzffQkhl2aZA68ozL9P5VTwG+CjFj7Z4Ksqsp1exX4Vx5LcE96qbN8uQvb3J
BNiS1y/8c3AiNzFWM3BGTLodZ4lzSb2qoX05CuirBo7dUP+eExyrcSOghbSjqRUMC0PvukeOsvOY
0z/dJnnoP4SBnOW2qXDYbQ8zhdLu0fnLl9d/34VIgNRUREPQpL/Fg3n6FQjmogTaRWvLcaC8VzSf
7VRNyh9p6s3Ecp/EmJNYjhIX/ByLKhcgWCB5p0NVaHAALXHpXtct/dyCg/MWSYOEmLJg3nKqyns5
Mpsd2mP9JvLS/AdICE5PGpl2JI64tUHOb/ANwK0NhNCGFvePLBWE55QNOWtkepb58GuJc0EzQysf
+3+nvxZUQxoJDpK2Hu3XpewA5SfYNIMPCi/6se6sfJPWvYnOVOzuIUymu4aO60wCOoYD009GdZha
LRHMyAM8/RFahtF3m9N5pAQpbNregZ+Yd0jIVeqhqTNpJqO5OBz5Lu0HiYWazrlrAJug+97ajdco
B1eM4/dOHcItFAXoTtgxzhyOswoJ35jkGv85ojR4QOMafMmgQp4ZQfSpkKGNDJcyjLNigXNNv09E
z105lmPctMgEPpb0g1aF6fD4Xd/9Z0nN+AMooYFPlUdxz0mImNIFb4cOgpWYGoi51LFxiyC88VML
go8miNvXzlO1l+tjnp84xiQko6aA9wp50umkRSGCVFimne34YUAfy8+2OD5ZAFQx2JsZ6sKCSpLM
A4+5qWLISPecfGDH6gUPpUGStsL0fXijltMt6kLVf7StZdQ7w2vKH9QbInejBhqFYF30/bvBcXjb
uYjUxwwJyRdfCOQn5J5B6cBDGepNo2XSsy5IDrJ2vnaADuU8iDS9IZCLXRStUJ5JE6LrTHzHu0H1
bR303yaimvecZJb30xFlF8gU6fGubRJrP/iN6a1ltdEAOFVBfG86QQ+FuysTAw3wYNi0uhb7y1G8
DV2YIkh+9obk+atYULJ3rSS4peXZotzTqyBWKiGAhOILsTiS+tEu2xiK2/yhvN32CxkSOW21UYVt
34CoyR+a2KMr3w+BD4dXAQRj5xAM56oFl5aCXaaTzcKgRbf1dCnoMFQI+eQkQl30I451+a6LmZ3Q
tECjQFwkM1v7wnjcGdROye/oNX02g76cLVOx/AGsEBEMep6g3lVHAChlIP4ocLMt2dji3AV/YWcr
Os1DlDtoIpojA/TrcYbHpQkS5wk87DAcOu7xhZsp6QHkSvkzRdtuDVVfWgJ8CO6KoAPzRSoNlUl/
zSyxvwFHZq6aQFSWgRDjLjNzFhh8cpUikQTvl6SX72JO6hdC3ppWopIR5VLnvygerfegagwqV7o+
bK+PdeFaAQ/L2QZxQTd1Skio6rjlxTYYywpQsMzz/C6rB3EH/jPnf6bexgH5PDPBT2e16QxJsJF/
HhsDxlT5vU6x9RM0ZthAjG/svNd1Z5eEuqeuM1VudCJ0x/XXyB/JL14uQKe0nAztiAp04tLz/aa/
40TyzPUBdaxF4cbhr8x0FAwkgOu/AJmqnjRKb2iElyquoUOcm0f+pmqsqMfVq0YLwnyTZUH6B9Au
rcBaaKo537xzLMsYTqG/AhlMxdVVm5yjhoPbORT2bFOvi+8+hag1ReJ4FBhKrJXroHBAe12w3QYk
mRcptOtDoVJh3OglpG6kqq+v9Tje5Kvze0zU9si3ceaaRDWIBTsWsGZQU0kW+oSxtIAWdKfcmZwe
kvJ0oJHnRaRGYwn+87RPiCrF6Mzctrbo9v5NjZpMtepBrz70RtJKOE0BqqTBFng/Bwo/1VLSuzYH
6B27P4OOivUictCkRqJ3FLhK9fhRJLYwbnOkzIG/cTBzuzb67oGCUffiR4JYICDRdqhRlB6CIprs
OWCa6GPuQjccVFtAQPI3qa/0EcqdQTYuaskjlN7gzugt7z6MwPeiwlGVztoURdDTQevkL9IwarGH
hpQnNmAe/Q/y1NGw7r3c5WjIgTbXe/ysm58sECg7up288RTy0RVQTm8lt0J1xfEzzQZiLKVLHV2K
V1RIlBZgytCABDSkF2py8qMpoC+81MKmiG8B+cbfAsfQH8NGTdwHQo9SXTs08uo7wenin1gRwcLN
QoMihcWvr1dGmVvpk4HYjrHiRfWLfxiJ/18q4P+MN9X/LhWw/vj9UfysPn7/66niX+W/0j//2o+y
j8lH6fNE/Vdgc/w7/1YQ0JX/ERUKwCNaD3mHMfD5R0GARAw5Q2rYsjLiD7+qIEri/4ALIeYnISQl
AgP7HwUBif9C1xPGDpx/+P8gR/5CSOr0eSDPosGMYzD8TRqqNIrHd/TL0+wrQQqZOgn3YonwDQ6r
LiAmYHaLKJYXrvXty9e6/2enfxUIPL2g/j0aKp6IKZjcHdMS+uD3Eh7qTbhPBcSva2Wlzlm4nI1A
fjvq0CMRRDYNYOp0Pl1DfadOYnWPvB7FiriN7RHMNBPMnn01g5opazqacoBSmmaqsWng2WJGFaJE
oPDCmlZwXsT1pgVmucoHAGRmLqkzQJ0JZIivB0CHf/CcjiNTlz+dG5gXn6K8Ve5LoxbuJCf5kxl9
tATBYm6LpO2ptqjuVvNUWMAD6qSLzAMSmzTU2a4v49QG6J9fAmIDhwmUi8igT38JD38rYKFR7CvQ
Q2sA7NICjCDavLwBN05buSsrklUoGwqlS0ugK9ZV3mqQu/c+8suHrhulhSMl3BkaTkqNLyurpM+z
G7drXlF5TKG+tuUyyWtzI6FtBdcDIa+dLhXOoyN4sGRQ2YNtzAtwJzqp/nB9ehNa778/tKrR5RuZ
kjgqn04vMoOeDGMo9yK6zFutDcM7LR2Qn6a4+lCnvYk0peEdNPaBLTa5c6S+ry0l2e9Xhtx/c2oz
fS1ytb934DksdcQB7Rw57JnI7jSqHn8l+DgL/gFVdWiVUxgEuSkPKlH+HuFeHUmC2lh3RAYA8ltr
pRUUNa9/lvPxSBeU0ccSnBi2MJOvMuQA4AdB8aErvuUBSv/wrTx1mfRzBjQXvv/pSJN6Ryv2Rtfp
jKTeCootrjybSrrtra0VUPWFswB4WdxC87J///0MaZ8S2lAFsExjvFy+XIaZKOgu0Ad/71drY/Du
fKSxNLPf9epcSWdqhsnijVEaHUwKitxU+mSKMhlIEfayv6/W+sZ/DL5Zx+ROv2WrS6/BHSj6TXLX
HeWNsc7W5bP7Ye2th0N2SLfyETE9iIzan5Y2wnHORn48uf+NUMZNdfq7Jic7zNUE25jB3yvtrpfC
VZboiHNUGxTH1oFvUGQ1bQzxrn/3s0ubLI2EE3+/MVEBEnn63dVByNHS8rt9hbCKGvYbjZzkb3fv
5xhIOdJZ4dxMAVFSXWaAx6MOQ6FgIVGH12puHvW+Cz+uT+b8mp6MxNP9dRcFgRc4esFIygLGyq12
Eyx/aXZho24+8wydLRYjUccc+dQ6yPWzcLKPxUh3GCmAWKU47brNe1vqfzbDiw+JOeKQ5saMv964
MU82yOeYn9hNOppAV09np0aD4pBeoEYc4bshAxqHPIvjqGk9lXDdtXxG/GJuvPFW+nImB6FSLPTY
ur2HGK0YpftmoHIt/dErZ5tFzb6Ycw0fJ3A2QXyTyNRGr8TPduaXAdtMllH1ZkDcPuwhzDaWUu+s
ucrbpS2PfMl/RplMS5QbA3ZA2u2l1uu2LRqfthGZw8ymP9sgVNGpnY5iGORpwB5PP56LoFiEkEt+
MKCdel65zH0TILFCXxK0BMw8M8VfFBTu9SNwtmafwxJZElOCmjMmJwBzK0Xtgjw/ACR/EIVwDb2V
JiraGHL6ZkUhsndz9rcXZkrGKyojL0MXQcqezjQ3BEl1xpnmCR5piBtQD1mXmrHGXcV25Pih1pLb
0tpen+jZkziSrQEVIIMPeprBT0eFiWNVbab3B191lr3ar5xiYwSonWTJr+sjTZSeQP3SHhpdlghv
0Q84e33NNELhCEeHvboXjuptewhvdfLIb06Cr5EtbbJVsgKORBNdmcNNjLvk64n4Z+hxUIxoQeWP
3/7LicAJqZetUlOwutVtnThTo+vc+yrdO3VRMOL1qV4cjjCDjhi6Ktxrp8OhSwnZxxWUvWuKdtDe
A1TZRG2/85VVKOdkYf/J3+7/mcW1jORzbl8Gm6yg7lPB8rPPwXam8CY5j3/797ELQyKIbTLWPqdB
kwzUWPFFHU85GbA5gru0TXvBnDnn0zsL0ALsJWrqgDnkUVTh9JOpUgGJNk7dAwqhzTrJy7c0CqOb
oPeV9V/Ph1EI8ElOR17O5KlOqQbFgzf4h6oM/L0HYXPZeEo7swWm54rSNOBesNNkPIRjU7CjK/UD
9ds+OVK61Om/QZgdmkx6973O2uRiNCMLMr2vPivhI0+SIFpFk3wS96kwMbwhsoojDov4RHrH0Z1I
xAeqL+WnFiX6upk5zhcmSBr8uVzUgYkDTxcsyz38oPKmPCLNhaKT1G41dxCREzZ2eWPM7MGz3UGh
n2iW0pNCa4ue5+lgZZombucU5bHiOlYVGg+BatzGljbTIZy+aXxG4ir6+CQIQIw/i8Jf7gmsEZII
56LyWEfpzq93yEJt/nL3TUaYXA09nBCU6BkhN0x7EI9mEs7svAvfyoJpwTYGyAT0YnKSsrQx8Jar
yiMWXrYg3srlVgDgd30aEzgYl/k4j/+OMhXMiqVycFBxK4/qc3ak7j+8hKkNctx68H8F4SL6aJ1l
OuddfnavTgYdi7pflodeT4+bB4MiykAXRpBWjrL0QOjPvRcXjhNnF4grrR7+MX0VaYHBEx73G2Rj
st/0nn5Pi94iJk5JsRIqKYcD+Pv6Jx3X5eSNYnIGMDOua6IOedrSQuYxcmjNFkcTFQSwRAcluEGe
HwoyBMaynrkFJ4yAfxYQDAUoVDq2NKkn4YY+OJhVQLhlAbWb7N4dFtZa2Q27cI/a+ibcKrfWLWLT
t8JvpC6yj/Tl+mwvnbSvw0+uDygzbYF2dnEUY9lW0ns8r2a26KU1NBWKltzDvPpnFS4HQbMmZoRR
c9rTklUYI9rswk2D3nlw+uQtTfyZa/jCsdDGS2oU9rNUCmyTHUrJ0JQbRWiPnURrbmjuQWHflVK5
lFJkzOV2VVHuCtBR01Nx5QJga1t4Ycn2+sedABbHxWUgipPoY1H+YYzTg5J5XRP5FT+jvh3Shesu
qmP77K6CZXvvPFkb7UPdlUfrx8yo41893cGno07WVMgAq5ua0x4b6538cS/7HyXtaPB44hZKGyKW
vR37Hw6kr7FDfX3082sPDiRNFp5bwgcCr9MpC0XS9LhtD0dJSmwDwGHVbTVr5oxeWl/q1eIIAiAq
otp8OkpegDBgv/VHPDeQX4BKoyoL+Zf52h1QpHlvvhfPyVzP5fylZWZfxpx81lIK88RpXWaWoM6a
rGHQLaAxcOvdX/+Ek27g57ah3UzligCdEzPVmMoHjM7MTBqOMfcriAH00jFf/G28AY9L4mV5pzwD
Hbk+6PlFAGn9y5jjun650x0Ai24o9sPRU6Sl2L1k1Rws5bOIMNmXJ0OMH/jLEIqEmG+kisNRWcPW
3OX7biFQhyMZ3wlbYelvu4W/QZndTxf+ttjEf7yN9c1MZu6juYlOXv6yxANSgZd0tDywrt2NoWcz
hYYJvv/f6zfWn2jqEqhPAU6YOoS10pXDEZGJaKFv0u/e76bYeunCLBY4VD6ZTwdpJTyIvxzg2g/C
Q3Aovoff8iUA2IWzm8NbndWRuIaoVtFmBSQAz2HamhnG/maOmecx/E5JB8nMbEW7sn5C9t34MZfJ
XjybX0ebLHOI+WFliONof4AXK1stx31zgRsR9w0hCb3Q/ib1185M/nXpsj2Z5WRhFc9Ua6Vl3PiP
/6itvbW6BOR1b+yQo7zzdkO+EF+6maN6/riNXxYflpEbBrV4EuShJ+z1LpCco/hHNe7C5ibeRsoT
MYoyM9BZJXtcQ4v3jEUE+n8muFjnWspTrffH7rVa+z+Nb8Mva5c+grP1d+Izog8IoBRsNtQwX+ub
v78baLNJdMKo/iB4eHpwsYKwLL93+uMg64tOQJ1nLlj+7KZN74avQ0wWz1CjzBAHLnTxVls2y27d
/8nukjt0o26TbbBVN+FNrq6UQxJAG1vMUbEu3QlfRx+X+cvN1LeA1+LCG474YgmLrBPWeR3pMwnB
xUEQHB+jdYo9U+lGE6VQKSnq4SjgklK2IeTvmWDu0tuLUOh/RphMQ4ibXMgi7p2y+I5Nxg6NphsM
JmZ2w4V3kAIZ1EFCOkq4n5COLx/L9+uh6sdrvLYOVr+u2xfI8xiHXN9z42+dbAjYLUBUaVkDhJ7q
kZuwW5VSTIdjguCGSxN2H92b3ToVbvHfvT7UuLcmQ42WXrx+JJzARCcPOyYvQRr0DrRxVz302PUG
z4lXPfTDnSWoM8/seXYxRqPAmOj2gtqaZrbmgCl0YCXaQQ4sZAq8ZyxPRX9nOZAFYoS5UGwbmrmi
zoUrGbquSZjE5gA/N+0R5X1YFUFe1wdEHG+AsW17y1g7pvAHYa/eqFajVEOUJOumeG9kFMRMmVyy
WV//zOf7hi4oQJ8RmY08xLQcrntKhuWM2B18h06Y3Btreji57eflNwyg59pP50EUXHlUMWBag0vk
KZ6kABlscaHtZPfokOwvukpdpYK7raJka+LA41ERhNvyJsre1nQfm6JeZZiyXZ/x2XmkAyahLz6W
gz7RGafXitMENLRd1Tr4KPyNTBQ6YFqOs0ro+jMt/YtD4RhmjtEHBYfJ0VeSvGt9kqGDow3aKooC
fF1KB3HEtAz/dgtTy6Bmh4srsAisOCfHJeoq0a9dsT+2w7AQ6eh13offPSMhdyeiZV9IR6+aaRWd
nZpxyLGSwnKOnc7J66DmilwABemPJSwZ6u83nSUtfVW5p0Zl93K17cthMyBuf339zu6gsa8CHXtk
iHJgp1lG6mdG1FltcWxkxL97oQHG38kiBMaMbKOvD35ZKzcoCCib6wNf2LyMTGFH4sgCH5jCW+hc
5q6JLzMjh5vUR68fO0lBovDhat47DbqVG4jrxl2y8TaNY5LIwv+6/iMuzJ5vykuF8DmZuzhd57Lo
8AXNi2M4CKD/olhFw6y0MhtsQPkbHWHM1qpMugfmO1f3mcDb2MPwY9Ga0CEpwBwniz89OVrjiXWI
NOOx0ATsTFE6iDYp9gBHDTHOvVTL/c6wvGHXF5imtXobLfhjmGG7+E7kWQIM3XVeoL82S3zDHVse
nU1So403PhqX9oBswTYsdIQHszifWbuzZ3786eMVh5UKLatp8ubAvvSKyCmOPkZ0qzYO/GUn6NbM
iZhYKP3zhSiNkmHTxmGUyRdS82zoEosaXBBYRGRQ11e6Vr+GYSDtGrP1l+owPLhJVNhtoJirwCzy
v+y1j2sEVRw9BNBo/GsSFSLa5XgxjOKj3mT1diiiZN21ZjTzOS9OFFYpXQmKSNSCpxO1wJ+A1y2P
Zamrq8KK3BU2YMW+dRLL1vu+fQojFNeQn/NvzCZqD2muzqmdXzoKnEbw1Vw+Y/PldDsW0FWAP+vl
sQ1UdaMnOWjutFFgFHpbKWuDtd7AOBNUobevn8HxD5+EJhw9GiRo2jD0qNdzOrAJKtNzwlY/hBWd
stpS8o1conjvsPttnF6VmyK0fl0f82wDA/IehV40DbAgvaZJThOmaPnHbagcMyqfhXFshWqmvH/2
WJ2O8FkT/RJBxi0PN5QK5WjpNKxfMUMxrYfrk5gw1Dgfn2NoMAVAhIx9s9MvJyepZ7ldrhxLZ2WG
C9Tigh/1Q5beVn+MtwiL5td22763M8Oerdc4KrvUkAg5IIlPNmtM5xXLPlfh3noXhL2PyDIR7lKK
vuNmP3M/X/yKX8aa7I2uTdAqzhz5aGH1Bct/Zw3lDieamWEuT2nshqOyiDHQ5Jing2tKdajKR1Vb
6B/gmY1+Ie3rl+vrdXky/x1lsly61VSViIbzscm7mzQ1bL+59dxhZuOdnWOWx+JNASkF/4cy/+mm
IJENHXFAR7QtkJC+6ZXbruDuRLL9vppTg7zw3UhgRjImWj/shMnycEHnRYcp5xE5Ve0uL29jdRX+
kJTl9Q93FlVTvYfXRhmCZEklTDmdkkAhW4yMjg/3GiM2Bq3hu6tsr49xFn6NYyCzCTYBDgbo49Mx
JIyRyor1OXqqhdJkGT6H1bCAd4MdEcRkKRWhUMloWrszkzuPg05HnuK5KBjW0oC+Jzkz7N869W8I
aG1h+FXE/mMqGptyKJeyLqyq4c2qxWUf/HVyOP4CZDqA2CH1cBZ6EoaZoQsf4GgZ0RpS+8qzXvo2
WNXxA/otM2ftPFEbRxufU1C5JGrTGkFBFoFPZS4do05atqgqZ6hYlqOfaRV8V7tXJ5JfvfRJa7Nl
K4SLoS62fRqtry/3pS1FpD2qq8IsAjh+utxJLKXITMl4SAyjy9WbglGuUf7GgWzmdbu0r3hhCHW5
F6EvyacDDSEmnkVBwqA84SpcF2+5v0t/R/CF1SOYuuuzOg8k+LYo2kDLQKdilKY7Hc1FSNgI0PU8
eq8FwuXCIpTXqrBB4y9Nb9PiqZvDHly4bU4GHP/7l2euC/TGIUKTjo62S/plA745fzOLjdTehubM
mo23yUmgwOQQWUECbwyX2TmnY8ENVJos05UjSk7H2KnXfu7OrNaFK5ohuD9BWML4/oRyf5mOFSR+
g/KBcjQpUIjW78ZrF7WszESVc6NM7hqhi+LIAaxx1LOfgvYQKy8OsgnXt8Llj/WfmUyb5gO+PbJr
MZM+Llf0PZ0gnbm4Lh0hBLzG3h93BgWA0+WQakUbetQbj16N/EPwInt3lHcfhe31iZxX9ll2BLV1
YACjpeIUllcg5yA0KeMMR3OjVQfLX6NNi5ktBkBCsFPUpTzX/L80NdgdEDCJ/aF8TW4HX5Qwawwl
5Zg05qMB/6/twn1VxK9FaMxM79Je+DrU5MRiSNn5VicrtP/lR1eX13XV7bpuTjty/DPTszNWaeDV
kLpxF50uFpaCtRpIA4FUoIa2G1ivTlP7i0qtvythe5Pr/hya8rzcTTGOcwrfDREoIsXJ1ZDFSe2H
WEQfRT82X6NeQnu5iIdbRfZ6243hChC9fERiaKyMUE2RsoSJiOezlmkpilBElo4fL4fUz/d9NHj7
LCx/YdHhb3ytbF5mNtn5MoxVJTy+oCeOuP3JimthK0tOFVUEtY2C61XyI8dNFnnSRrPdgghKrQaS
TtnCDEasxFVkZM0KoZwa9bbEs2sP05+4Rm8qjaw5id/ztUPwk3IU0l0w3UHcn65dQTTXIgNOdtiY
FmrCwV1QQCVokA5bKToiw06Qra5/j0/Sxul+oVcAPASqBMh76kKnY1qeXLX+SNZond54c80ase2w
ip76thbcBV3O9q2LFStF2iGOsdpAqxrZYwFZxpre+FOXm/7BRCK9XGApgulD7znBM0YRwluWi+i1
CJIBl0XoLf9N8aEWLlo2ibVwHVl+CLwKx1FUv4bbNqi0BzWTR31jNyrNhSVHXmCLVuh8M9VQ4A+j
rJPY1NbLQyJktIokyQ9/0JnE1SI0BeNNDeT2IZT6EI2TrG7f+1IHLNTE0ASx3RodSyO9+U6OGL+3
bV1gV5DH7rHj9pxrDp/dKugy0OtGCw1uEnnupFqLlZpUJVLQHKM4OKBMv8VrHlWeItDtOKQ4PrOE
0xNvIRgEnBksG1IY9GJOVzBIwPgC+W6OvkdhthczNItNCFfXRzkLb2jEUB+lPGLwaOJadDpKo+sd
suo+KDavWRVli1RRZTxifrJODQXPc1xfLRMNN3/ufTs7sJ8Djy8PhB7A55Ms1ESZrErzmNqQqmOw
mywMzA0ac2Z6F0fh4aE6yefkMTidHtUYUL5KQo1SaJby/2XuS5rrxpUu/0rH27OCJDhG9NcLDlfz
aEmWvWHIssQJJIiBBMFf/x3a1a8kSn1vu9+mF66wS0NeTIlE5slzxivIrySgnTsQtn24q9exvLGy
foo3UUdTFwq6kwxZpob2eRcXX1Gl1Lv9K/UxW7BaWXM7sIT3+7YEBIp5bVdRgwSPArNXE15xtiRK
vQDxkbbLkEP89niApoOulwr+10A1ap7xFX08QCVq/4f5uG0QEePZiEI9AC4oLL8fsYEiCpuhrXc9
WyAnioPTFmI5SwsMqQt6Y9/bcXUjofW+3+oHR4ruQ2g2gmANjVngtdtELJ6JPYMic32NTIkf7+r5
1F/S0jvpDtwmH9cTjhqZw7U5Z63PbNbT60Ah5fZWfU0dZe3sJQCIBnilA3P4IdjH8x6P4lXMGiWY
FQH+fhLLgIY1LV3cCySeE691HcAgtdlNjpfYOrRTeGHIinbySRq8Y2sG/aD9E7odKD7BrxIpQiUb
CextRN7rmo9976irCUSbKTOdhrpPd4jz8JCVjY9xrBYNIMxWV3NcQvMPfVZoeDtUnf/MyMrUs84p
Sj6rCPnbMzhrSJLMKMFckTLAJQAt4OHeWhz7wClcP+vbe3WdMXQ3+yj7gfQLIcd7MyGu8IjVvw4h
OKW4rkXWVZbIVnHuHZecH3BgH4aFgAEvQVzg4B5Yi7Lv7ZEB7DA9cfhVGUxwza/cv9+/Bda9/G5A
vwygnQMbAemZ7UlGpAl44eTzKxqWSVzjVkaFt3r4z4xsdvoseuwAB0bqXqdgtNDLFx6KP93Mm5Fs
lqZvfQGmy4BfOey7Bs68XkyyfxhbrweYLxbjn7na3Fkdr4Jhrgi/YjydTzqZeDioDfAs0GLL9aFa
9KGVWbfGm1uFgQoIrDuYtI7cOdBrY/oMaa0Dk7Z1qdshrR/ijRFnIKZv1uUfnjGe5YR70NBB3uaA
mc+38T8zt3EBUTeNCp2h/MpMPwgQ2fWhgPfQZK3jfDMOAoIlqBd6/CpCKc7qrkP/zole9y//IRub
s0ip1dUNhY3SoGEieiLdgz/+YWphux7rFnwzjpoFS7hM2GINqJ1HByBO+pUeBK4cWI5tckEvYF0d
YoxkiurU86qEgypq/2R9cJTvz8oW3QydC4LsssuvIEF7zEONvq0r7Q45GX7sN/TpDsbtiWIKcDjI
L7+fMYhJVsCG49gra8ojlFp9/T00JA/j28I/UNH8dAe8sbU5LVGNTvgenItXo4jB2XLuTPdBV2X7
B3TIyOasCBCzUe2ufmwaEkqObdB2On/8mPm10d4MZXNglG5jIX9Zcat08CFWarkJTKdj/+dbGlBr
1CWRngbWZauYEFjg2JSWDecPXTxvAA0qGKD6+YCVT3wzUiPAHTq4KPFc2kSkfJRNMQjJrwj4LgFJ
HpIBbIVOoglAESlEff54kWAOETnQs3hif6igc1IATqOxvfm3BYmYlrQJKAn2G/mQascivbOy3W+z
TylSG/yKd/n6crkcrtubxiT2AOrQhD8vF9WNe+jh+cn+QyQIBBQiqVW0bLMzWlW7lluNWK8Y7MSF
fgnGKfNofwDR9qkZ4I5hA5BflM3fn9swQt0EZTAEHs0TeJATal2248/9E/iJE8Ln/8fG5sJ2PadV
vgUbEHfb2d6NcO6lqo8WcID+Z4a2TmgoJRosYAjVkaycc+OW0C5UEEw72m/o0KxtdoS2bC0JhyHI
joJuDwwR9GqlFtxvZf24m6Dw3bxtXFBPbDB49LDi2+CFgOwvk4dekJ/v7Tdrs9lmEPTRk5K4IDS4
eFwgF5Ilmi+Edh8ZLTPCIgAWxiNULW/9cEhp3JxO4ACeIO+3f6yH9sjmVg9Zi7SqXme0URmP3Iwo
MK7Y7lE09AdMfXjC/zrPb8a8ud2dCMAFdD3yK1mlPkTlikTdydvwuL0vaEq6DGVr1qVsBz7H/YM8
sKAf+D4di4JrGYadhmaKFslkDqAKPr5mV1/1z9i2rL7z2CPJtB4B8PPEj+OSOD9aME0rtDFncbnr
DmmsHFi3bd9S6TgMbGcYEoFgamvQQQT4RNtDS+vQaThw5uKNF6n9FvdNDUu1C92/+pS3EzQ1H/av
0CEjGw/SdWDSlb9WqJ+P/fGMVPIEKkr7jaxnas+53tJZFJZ0PUawRnanj5wJWr5BmbujTqz2EmKC
B3zVp1fymx2xruCbWNYZBFgR13mbwHA3t5CMYEfDwrLYuw/BpgNmX+AkD70CD22LjVuZlv9tFD1C
cCtXlb6HFOwiD3TvrV7h40yi9gxGEqTjtvUGkPP3/ajwoFE927W+nSAVnQRoIAnjYYfM5uW4fN2/
dp9bBB8eMg/4s93vDPVu3tEFEQdUuoumOR96k/aQUbD96LaN45SrQ+jKD6W73/7qH5ubna/KOtZB
hexD71mpJo+zCLOIgChEo4bHwBjknjhxTuQp+WNehFVJDFDswF3lR5CM24QHTcMgD0Us/1KHXqLl
mBBUuoyXRfZPu3Ky/XP7YadujG3GOZWlE/W0DC5t9SN0C0gNRAmVoBSz2GVZoJtNRFmoxMl+qx9d
5sbs9szXkM0hBcyOr5FJqJcGUdqaTItsLh/jl+pPz+NqDoEWuhGdNUm2CZFtKyJ6cWEuLo9anYN3
2UCrnQGhkRUyDQ/x4H46qW/MbZI+i+t3SKPCHBXZdId6bxXv5qceMi59Mr8cmMr1l707j+vY1gYC
YNsQeG+x5S3pSCRBcn45w9gEvdnMQIfcymuVg8vez9yLIN9vcnUk+yyuw3/j3WxqDGkZLHIT37j9
nbPU+VxOmSgeFiim7zf24XZ4P7xtCdGOeyguSMylQKtwJHJQy2aT6I//MyubFaNQZSlEiyExuSsb
MIKjHMec5/1GPvixzVA2B1ujvYJ0AYZSV92RqyDN3sfHRMw5lBGzgENQBH3t+01+uBN+mVz1XVE+
Qap9c7wjvggEtIV/SaFbBD3m1G8zi55Wh5piP1+lf+xsznNNoU2/LJF/WUPhrSaXg33k8gPPpkNj
WT/Dm22noTfuSBb7l4rd0W7MSGglERpSe3+3f9I+BqubWVs/yRtLS2ETJlE1vGxFYt/Ez+pLbyf1
uXtCf4zP+hEcS9ADgL7yfrOH5nBzf2t/nm2B2vZlL/NK6KRdJpDU3/9nRtY9+mZohDtlM/i4XDwr
zsHPvmu6F9m4+X4rH6/PzQxuXIRlA6IWu9h3ss8n78oa0vgp+onXTPDVsrOx3gXDARe/f3e49sbF
M4k2FIT3/iVnRyQ+o+GdRNdUewgbcsjMxlFAVNaraIlFguJ96oarJvtjP2dufIg7/NM7BA1vv0/u
h4qfjbbVhhgs1FBnEOiBP1r5Q45AbWVDy4al+xfs0LA2fkLZlg25Osye8p6LwDsd+A/kQEDhfwgQ
+8mw/AghHHoGV/2Fbc6yCydLMznDIY0pdNK6WxCWo2DxM54yNIHsH9TqdDb3FHTygPBFOxsK/dvG
WM+gCwYYLP8yJrkZLCSu/x+OLCysdVLcveD83WzzGK0uxLJgASTrBTKWVO4MAyts2PqHLt1PvMNb
U9sQxuqCyavQI3nZBU3a87xxRUrq1/0zdsjIZndHEbVrDkTKpY3gqJUiC+SQQij5gHs4ZGZzEboN
UEpkwljCUKceCi92/cSmQ/19H/MsAMEBFLVij9aW7G06L4iXrlfc9i+dL91l8QAdBFAvOT+8zDco
wyQCgsAKtOl/7sbfWd14WLYYm5EZVtkKNLpT/mNwiBH28439z8A22w409UM1sAVtqt1DVz8Nh27z
A79/i+vWUF/qhsFgGzRdFgNzgcafA2fz8y3w7yFsdcEXPkNjCWJhl4H7jcZ3QXBsQ+Fr/27eDgMS
xUANArAN5AhQPtsm5ZbbhapLPl5DzYNmaJp+sWb7UL+1+9EKnDReaiAcBWTwA9AmArjPoVDyhUxq
b89ZNBfW9whioI+tWcZvntvzJvOgG/C1oR2SvW3jA6JeBDOkfbze/SqKCfzVRrmntr3MZ7V20MRh
qKu/O8HgQ8iZjiXFc6yIv0L+jTcpWhyRLOtAtwgNc0sqCyQkXD3vn7ptiL/6sxWQjQYdxI1gFXsf
JsQjGVQJFZfryqXL3dTzKWkE75CEDKsUqmUnK2n0geXahse/bIJGCvfCquSxvcEJHTvGY6Ku4bin
F0c30P+Z2zrpNciO/YEs31p7up+Jf7J/rNutCLvhWqNxVsligGvWBX4TEsGk73Db1tcsdtqzqmuA
7R9RPAGZ5aF36CfTus4oNiNYh/Bg2/hXQwGD1IsPfqEI5NZVMb1YY5xBGulOkeWiGCGhsX9s23t9
HdtbgxtP2/ige+ck1NcoElW5ptZd3AUa3bFoGZWy+MPXBqxhUCuXEhokoBpB3s+kEw1BU9qzvpZe
EZ9J5Q0nrTtFa1uuc1qwqPrz0QGkFKI7AQbXroH39nCNuAEte33thyCIg0BrkHC0RuTADHNoTlbi
QIz5IaxFry8Ag0CXAruH8tQWVFf6vhygGEOuafhak/LWB2F0O3jHkKNMlsLNZj86c3V30fDh3GsO
JdE/HBBgBVHeA6sSkDiQGFg38puNGovItxq0A18T03yfPVmeGLsEOVavHpAw4glI6SEEOBwi4/vQ
5oNRv7O7brI3dnWBDl4zE4y6cb7OxttVPjnTlovG+QFq21BoAoRWyOKk0Q6gqzNBv9uhlMoHL7vy
SIGVY5X5AWH3Fg0kaGRb9RIG135rRxkjfo/UmDlUAPzUCjYN0owe4tNfM/FmpA5WV6xtKteQYeNH
fUcoQjn0L+0/lL9SpG8D05XJHRVUtKxDj9X/oN8SRoyMbLRqEOQH473bRVGDVQzjq3hi6gdRfvVl
JDRsgRmOxjmhVEUOKtWEPi6FZ05i8KGcNUadlJK1u6W0OYQ4reb3FfBH2h9Xw0v/RYmXF3XxNPzP
9UefGQQFahAj/9Ki+Odfv9QxJHtV2+9690Pyf/36cvnCsif19O4fea9qZW7GF2FuX+RIfxv4+zv/
b7/4tzDHnRle/utfz2zs1frbypr1bzU70PH3ZsHWT/L3z10+dfi56xcxfvj23xofVhD9ha73lYwG
egh++MuD/xb5sCLnL/Qgv1HywPHsGVRq/+tfFlQ+1maMVSIJeusrczG+KBkUwvFFJ/qLQOYDPcQx
eh9jxCp/IvTxfgsD74v9BFoEEFuE+KXABLw/rJVflFYpmjLnNsCwA/OXo8BpiwOYg/eu6G8ruCvR
cY0hgx/xvRUxQNGUt2WZGzHcWg1kLOP6qZrDCw+NvVndTtcWYQceJ+8vz9824QFweNCegZry+vU3
h7NHVbIXlbQyAPv93LYK6xbo/uLcl8vTPE3kYu4h2/lm5a9/n8m3tMFYljdPyN82V4YSJOJXTPq2
vVartjRMTpDqteqvTlypUypXEkicxd1+S5/NKC6zAO4FLRPI6L4fncNQLyojZWVmlvqB9TZESkub
XupychLTF84xsbXama6nfxT/YIyw50KhDBy8K0NJuLEcLxC1QAcxhw5aNNkZ8xTeSwwA4awtgIY4
MKMf9ifOjo9mEEQIAHbi8fx+nKDuFqV0PJGjKRzq3+Cv33UOBHj3z+anVmAJ+rQrN2m4eSEpA8EU
2gQih+h6cYEKR5VZFTBYf2YFvDVohgADB7I0QOBs+4RIPxDp1YXIqerNdTy51g6cIYeu/e0eXK2A
NWptlAdaBOmM9zM2OJUnUaKR+agWgiq5o78wUgTI0TjFgQBnO20rJx7MgE4E5b2VYuC9qRYinz7E
MGVuQPCUxiVhie6gLvzH0wYu75WWbcUTI2J8b0WYmY5RPch80A7UCO1RJdosh8QPPxkL2u/Bp/4L
Gf1brvyNu6ACl6M7cJlrCxrGElKzaHOK2B9uATgGXAKrQAsc+8p+834sxockQwdhwZxDd+8YQKzZ
OSqUxb0D7mE9hP+EDGCORtCH4BrOAQRleBxtAnksgphGtFrnoS3nvLNneewiy/qt9KKihoyp11/v
X6RNrAuLKJP5oPXFzeSgcX0b61Yd68dpiuy8lg2E3DhB3haA9h2A1M2ph/7PErLNR4uqnNxUvjxz
PVqfh7o0B0a+8hhsBo8IH/sFt6O9hqLYO+8nWXoAhoZTN+W6RE9BCkgOCvjWtIT9ydAgU9Fm/oDa
R+bVjefudCvi7qEYkKa9UcVYmiOL6vLF2J6kpy7ls7wAHZNeHn0Xvu6a4S7tToHTQ0olIZ2Aex+1
DmtQ0rvi1ppbUMS4IoBed8e8RRyDvGm4Bt0oUM+9HsS5zSbgh2dSQb80dof2bq3vdsdVIEP3qC7V
WKezqaMqmyDAqfJGjUEIhXSoNOQcbVROJrU2P2UhmiWfVLF4j6XD5TwkVdCBPLDkXnurfUuaM4lW
97Ox8TVwfqECmVPZV6iYVmZYzKXTLqy1zlzSqug89EzrZ2VpjeesZouV0LiPAHT0bXaPp3At09qW
Qw6ms2LMG6+pz5reiCaDyl57N0AVHEymoy0veh+JgJtlGVov6aOuC5NoXA9u0NZhk9KpEHa6jA6K
Zj6tZIsWQgU5MTUD+ZgTPYZfZSi8IXNdJaLcCmYImjOnIlHie9K/bj0asDQUlnfm4b6LErKMbZPZ
UBoGk5ysyrQv0XKZdTEv+4TUrj8iZ2IxP+sdd5lzV87hLUgeV43Yef0tdjujQmhh9K/WIlAJtb1V
2meShXxu0Nm1pHVXjWXu23P5vXJkfBuRgXy3Ko0SsAP51ymZPRAbgftY2/rIRl8KNF0bR883chj0
NyhMzq+L1+N+Hr3yceSeeKptmxVZBy4RkhasHNGrBtnHR68xUZnwIvaAMfVkeB6IGOBP14qsK9Dt
D8/tNJDquMHBW3YqEAZ97gOQFLnbNPK0FBWyQCoMsCULhs2dhG0ld8Sw2k8nF12mVhnal4IH4kH2
EHI+IlNQogFQ1AOaZ5oiPpqGKgBW2x0KnhW4L/xkmKe6zSaF4qPVNuF3YByGR6szwVdNBjR2X0dT
0ETsJrYLuVyMEC4cx1yFbn+EdlbtpHXlxrdYMhcE0b626rxFcITyG+TjH4J2HHSOdNS0JBBwdBuI
LKiJHoEXDDIukEAag6RWEQQY3dbnTlaMso9SXfrhldcWYAeG6kVtQfLduMt5WZWNczEJQBiLb+1a
FC3LWY9YmzL4ubh0uBvU7FeJXNRsJ8iozFbSe3z6bunRt/J+cMIbw5qlSQoRQr6imHT/pdKMU6Rc
iuGKMcgyJYNy7DJxq7JvUtDCTHfh2AR1IqImvmsrTX1IJI/tZSU6Dyy4nUf4jkK3vIViUuR9sxa0
mEIaa3YgsWpVc5NaAjQjeWEpNEVCeBXuqOor/8LtOucF0hNLlI1eWJxqPAppCviWMTvfEQrokpiB
zdIC45UsL3jjOKto7rLCyAon1DuXRUVm1W4dQ2+zB8ewqqxKpnaNR3jYwmvlEjkgnseV1VdJY0XG
R3YQMmsoL1vqVXvoz0kNXE2T2wCqgbjFD6fzaRLcnOJ5yrAptSWATXBF+dPEEdcid/AKvvCHofrB
cKGZpFdRNSfGn/2X0Zu6ByKQfTgSo+t9M5FXfQcMqH5YHEW+0WXm4VFRDr6TmhK1igxyzvMXCm0f
UD83Fj2xF8mco8g0iDDsmqFt0AdJq5+YMPS+UU3MD204u42qtmkyghQuR//HHE5JWUGyK+VyoqAa
ZW5xh77j2j1nVmymFISCMUBVqAY8M0+iGWksOxweilOhwVDp+10S1DJ4xTON+mkvJk6P8ZauJvS3
AXt24k/giptoiGAH2sz8K5UhMnQhSMnmFDU/9iLq0TpbWgoyN2Ji55uPboXHTrRznDaIM6AOaLm0
Tcey1gz+w+A0hqT1wF84TN4R9nIIavOYz08LcKxOSl2FDmPfjJM8G4ltbiFxEL3GPR88OGTEAimt
ahB8lBOF2jR8wE+raaEcQDwruHG58lF59FoCxrk4tppkwk2Uo9NJjnnNpuoavEtoLC3mcBEJaxnY
qfREqh+jkpBV9aI6Bm2nGEfokTaxI3JWOO2XAnu+TIrGtaajWtASRK6Ejd3Z4HjtVTu5tX+kSMCi
1FR0pHlRCf4KQWwyZb5Xsl2owrpA9qfm7rUNarIb4g/6kvZ296zmabhuLAGmp3AwAPwsRogn3dui
TvTYWHd6Xgx0z0e1iv252PqdO5CfJTgTzQm1DWQqm6IboLdrOuPvjDc4IgVUtx8TZ1Twl225IBOH
jF9zPdG+tdOuGZ0be0GZJAETusV3iCqUTjETwy2bKy4hHVv5Xlr0M32NOahtgXpiXp9WkQVJ4hHV
qZ2Lp9+NqyZ0hrtF7CBfqwPjHwdeNXyN6pnpZBYOWEG5peoHynq3TeOQhSGy+cS8elJAK3DsRybO
vb4r3GMroOCwHBZQTWSBsGtQh4M0j5/JMLBvI6hQ0cSIIDx1QEg3JKAu7q8c1Spk+dF0egN1Kh/d
1oqS4ILTFftQLHZTpLNyprNujC2FdamKmxlXnIKvHe0LgZYBL+FtIe/hc1qCInIbXzYaGLvUDqfg
hdsu+K7RO/ASkAWt7tTQxhyVrBi/TCNdoAJHoV93ATazGd3womCQA5La+i68bnkc7XAZUuON8rYg
tXfl8bn18wVAue/wFvTELBPuqR5JNgtnzBHfTWDsEToRniowocr7GrjMfV4g7Hg8Um/s06F13Qdm
+gAiUsAyXg3MBDIJa1K9eAjkrxAG2D88AnGgpMPvrhLiYjtkQ+HZPxzpOddDrfgLIjxPgc3fV/dI
4kG8bAQL3oVbDlLkKoqKJeMgSoFs/OKRG0cV1h0EhDvnJHb1cD6KcKEpZHanH0sXaZ6NrsYhk8S0
JwVXUZPNoUL4B0KvBh3IMbhLKXfGk76cXDClu0V7i2cmmDeDZvC+WHQOoEpVLGzJtQBdRBIFllkS
yB/7fTYME9D4ILbjOgl03JxIUdlOUktkOZJobrBfwyKKkGuGh0sRZQVDvnhxe9c4Pj5k63j0R+c6
nUogleJcV5ovFpqeCXhFAR9ZvCRqmroB9aLpbRTXpbxXvIsuhEcNP+IWL2juAafG70akrmWKtqti
PLYQN9Q5lkpCfbAroOBdtNIluEMtWiGcBXtj7k0xOIdUFVV2UrYSVBc+gyZH7nnW6OdiDIYq8cHw
hq5KJTyOwMOKVDpXciW/CgflzklQ8K5KW7eFiDYD0rJMFtL731QEGiu1MDCSR7pBIGZGcO7C4bbW
D9seUCm20O56P4ouvqHKARvDzJ1eZmBLmq7DrnSK3EfyCf2ifct2woyLyEVR02bXV3PFdna7lMBT
8naw8O5sHTvRSLleRF4wA/0eOeKZi4rAZ7i8axAuGws3qg4XF7d7XOOdhdj4Jw+ncUmnwfN+srpc
gpRz1KETFiGMymWgwxCQWPC+JN7sts7OU4CIQqhVKjwvAL4xu5bz8BbxHJCjBe/r+wlvBJ6zSJIT
D5Jmc+KWs+mTfmn7ZyEncW4Be8Cyxg9RP0TTavUS6Lm/mpiQjzbwY/eYte6F12g6Az9KAUoKL6yG
H4usxC2IdIogLaoKcXBN+/g7Y0jdJdII6Se9ASUt3kC2SuOA9VWm68ZFY4WZUWF0vbmTWUGU7WSN
Lfv7aTIgngiRfUtim4cPRRfRnzM01wJQf5X8JJ6itRyC9DU9KX0TwG1CzqtPavimC3cUtg851zb8
AlGkykFFkxOoM1g1XYBjKPrvjvD0ktFx5uiVEki2JKirxj8ocvVjGtPJxduhGed7nC8beHern18r
OiH0bcGs9xQQqqOU4A0HF9tC12PHuW7OiQjBbFK04EpNjNWYp2HU0ZTopRm/LTwSj2ElQK+xLK75
Wc72oNKqj5yL3mmhekCg8eo3gwY+wW9ddqaU1YR5P5XRz6jl3Slk6RcAPjx3/D76BhSwLnhNzy3Z
UvRJ+uQO2un6qgqCMUgdSHRfVyVo2lLiWgRxNV6jx5Xnd69xac0gTZskKxJfsPlrxUB+lNT94ulE
kB4cRcMkyfOInYDXSI1uQECB3PKphoTzlcXo9FNUCAISNfYIaEEPggWTZeODN7ruELtpoe9MP4Z3
U7OezK6xqtcIj9YvszPS6lSaEtI5IEAEWZyMI1UDP8o6NzNO14ukhzrXTQMxsCJH2WIu07nUukk7
zeKTnhf9jzYyaNZDwpZDbd1npk2gUyFAQjgwB83ofQGsdmWF/bPfji1w6YGIEDEFykZpeywRh/hS
mKciZE2TWFEZPxKrFhIX52LAJ+pDixbr6XpYxHqIT40OEUQ0db2cBVEPFVVSFNGzpgUa3zh1BF7t
DgVJ/SCUnYWFYY8+1ZU5awYAhcDQaY1u3k7x1CdicrARgkH1TTKgP/x+WGhws1KNU4xDijZjgljf
hlDLl5iTEcEga8cr3CjzsIOj7q4qLsy3RcbdfUhAIJC43Vy/FoKLIZ/mXj0TpcqXcZpbiWlYepVF
pYVOjTjQ/NVgSkE4MgWAIg9FgCtTuN4X7eBZA/ESVh67HYHcXxSa6TuKSdXX0fZok5SiRK5d9nHl
pHakAhdeJy6AphtlWAIaH5Nz1XvIXQQIt53UAs2PweVFYn0KLuBhTqOqDHE91D5ihLgPkLgQinkg
p8XlbvIWLZ14ijHm4FFAR4gNubJHU7QwcvqCbGczJtyxcD3r2cEjDm2ugP1PhfRxkLEZ2mMRdaXe
hbOky0NrlaXMwCBh07TUbajwwojClxAvnBs7rOcXyxoamVIf1NgJRSuSxJ4v7QGWvXmBWHTHacqn
wGvQMLQ03wtuh09eIzlJAKdwRCLdqAkyG4E/Scuhm2jOCLDC6YgXDD5WqGiXkYaXZjivY0kugm4o
7r2m0D25gzZVEbj3YansBdX+KRboZBznqIruFuXX4gY5iIpkYFVTDfppxfg15It9UrVVWeLmEPzH
0nogAUSbpCzPp1riQow6yv20hqTQsc30MGdz5cxVOpkICc5BMG8+9ZoBPMhBoCyV9GXl4jSGc/Mc
uA2luIADiFrVS9PHSV31+G88hXMPaoLZvrCY4Q9oJUXTvTsY9mDPi/elkV3kpypYD6o9F/XXua1E
jOwgM+dTI+ZXkD65P1XT46JzDcUbyIvmFdwv8dRPqqahLeIZf4QKPOAWQJuChT5Ou6DV14pU1wo8
PIi5u0pcU0PAPFKOY1wddZHjPc6j5be5PYe0xIZBzjgtcd34eMebClzuUM3CPVuP4HMvQxrwR6cZ
I/s8Xnq/zpnXGXhAiRpWbkIHK5W44CcOAIAeIO2FwMO1a3uHrImGa6GB1RC8CQGZOO+avphEtqCr
PjqZ7GoSI4Sbu8I7As3TPBtc2ZpCc8iU0WsPoroK5IEEBWqgAqJTPehY3M11NbLLpkebXebTmSK3
aVulVKcF4Mvjnaj0PAClT2ZAn8BeFdbJEINr7Kaf46UAkiGs1DlorSdRZ1bQRxKqG6LtEDKgCRgC
q8x4pLkWKlzkDVFDr79HMgjoZTloNRU77RYkPPIqcKBmzojpy8dCCyQ2cWgVopm+LSML56CKjUgC
2i/1zSBVZB85VIXxbgyJg+elMnGMmhT6v2dck5Y32Lw7d4ZlEiYFHVAxg1g74CEeNaoXbKrTsqpn
DFTEZTOHCDnxavs5o5O7tHcoOwlMmV2hu3IXecuAFjnI48RQxAZJVbXjy/oEsSkNXirXFhdk0j7c
Gkf/Te6M2vKfK+D5liMzMgSOMytYi9uBIDvp116IxzdG0SNZU/PaKDudGF4J93CHDbCz1uKB/f9I
taBggp65y6AHmcwQ+xhfIj3VIbKfpkeyUEFd5cXwUKNz0JJkCM8cVMvpme3yBrMmS/DqHjcSE/Fc
h9IhaW9PtQM4BtwMP5+jkus7f2L+SlfBUAi4HnsP7KRkcqlfpMxxSuIkEWussU20BWXsL7i3ZPuA
inXgpmgLWKrM633e3BsrdtlRAc5rftYK369v52Y2TuIEM7qviTcW0dnMzDLjPTmOsgN9VYFiQNb3
NnNNAifPApKNCOfQAcm5csJjwgKLnLSotbip3yH3+tgVorhFzYcRN5/BkAPiuNIXUEQ8MY6cnSVX
UzCX0VE9gqQHsElZlwTJ45aIsUBSGQ+mED2VtlQ2kGQauf06mYeBinMdCoJLeYLMQdDmJU6CXPIg
7FCWTn9VD/4IPPB/hAS8gxHshRj8/wgesFFL/Lfy7AfwwPHYl0/CvMMPrD/xGz/gun+hbo2iJOp5
IOqBcMG//sdv+IAT/IXOJPx/lF1c/GXlP/0bPeBFf6FM5gJUGuEbAsAI/o0d8Py/QNbkAH7pOCgO
hpHzJ9ABgCLfV1oQNkIXC0JCECJZLaEY/L7Swlgj0ZQSo1QAkdxiPnI4/VIVizqWjPrHxKUgRFOd
vYvknOG1ezn5lX0cdgvPmrAiu/+m7jyWHEeyNvtEaIMWWwiCIhhaZW5gkaId2uHQwNPPYdeMTVXZ
P93Wy9mmZWYwSND93k960nCiquVoLavmLTM39+CxiSaTVxKctyw6LX7SOqzlviREfFjXzjLHY+e4
X5ZflI9e6XVnd+8wB0vJ9752v22L82v20mbKvvrB5Irv/OkCQrE/osVQZ38Gdgfqyi9moWkJdDJh
AcJfgzNZveJxFXKNWEjMdC+z00iEDcEIzqOjBd/LDbS06/Y74Oo7zUCOqZmjluau1iUZRNdh1jTr
uvLdRGqgemq1WwycmZ95wMBZk+b6UD2vLnK3aApK/1XkUiX6SJ8HnT7++zr72dGCHWRMGsgcDHu3
sMzYLSb9tdM44fgVtdfOt0gHX3twcdsU80d1431qQtWoWQsc6+hPvc+v46EAXdWk76fOC7TXib9x
ezu7cUkYGK1k0kdHT9p1pyS6sZfsUmgYBZWbMUIaOh2gnnBFvG3F0sRicMg50vJWfgb5nLae1JJc
bt33vVrFQTM2wRxW2kCN7uxVL7aY7SzU5D7BP/uNed70UgSUew5VieSt0O4IpB6AB+pmi7y9KDCd
8dHZhVuxpvQCdzcZ0TW3qG800TZ55se8rdOpzLeGSOpiO+pZ+9ParN/Ye65jsWPakPA3dR04YZVr
k4rYDNSVNpOL0T0Z4lgaYxNziZQRgP4c5bfrKZumEoNEPm2fm5EPl5WSgC9t0i8GM8/erWMkisFK
dwCExt/sl03I9jTMzk+lulTTtG8ApSfTy37ISjxU/Z62q34EFXruyZWOECvxqYrNfZzwWP0ecpc6
bLn3597h03MFjrSVfSb0ayMme5FpWs0Xs6RsYTKa4NHG3eUrEa5On2zZMSi86U50VpP6hqbi1ul/
oHE87uCZXyuVRqww+Y2ERD9WHIpZb09UGQf38CgrUrDJ3N43c+K/s/RKOwRmW9/V7toneqWeBlV3
kb90/uumhuZp3dg82xlswpgX7Tja1XwfsBCHiEGsRAASRK3LclS1IFOrSAOvN0/rIqnANAuCQst6
fesV+SulMxZ3U1d7SY+m+uQOtTiZWe1/zpq0rsssbzDJ1M2RPnZvZdt/86YAVKobXBGNpWCgYNGJ
W+qxI1WNEYTjZ7c0wCG9MtKAAoy4uS0tjSPfcDGre70V4jSZMFdVLSDGRrNnInOgl9X8cwMiGEFK
eV1ZuTHubzpHxaDPfiTJ5QsNvtdj0dthUOt5VEhDj81autesGMRz42gLgiFNP9YU1dxVeeB+wzb6
gjjEiwZZvjB4n7XOAthiOo0saFPOjzl/BhtnoTS69oQW/EG2QSqhYTD5k7hemVE3XnemqthaPffi
T4u6Nivdb8GLBKq6AfqkgGYidO3qn85emvCASxuDqTN/+UKyVep3k764qQ7qcrJ2z3suLIOZhGP6
3HH28wza8JZV413VONRhQSd8JbRoa6tkWTqsNP7RleY1MIpU+W1aF5ITwp1PGC2u2cj3bVh+mnTa
RDS/H0hIB0KdxJ5FezbHrUf+cfeUk+IeBqCk+xTcpoPGi1a/cu+y3omtzfit/EUL+XXO89Y3UdAu
gkrwunvrW7hKfXCfm64pnoJ2dw61UdXnLvP3w+pa8pezCi+sO9YKhxypoz633auj90mBc6qo2Cfz
3oq0qXnf7Ha/beZh5ThnuK5kb41vm6E3J+V7l7HW7EiXhGiZNj6olWi/EFVO8Uo3F1MrM9Z4okjx
vKI+ddrST8xF7yKdWW6MPN/eYnP23lZS/4hXLbQEmQWfQVWukZyGnPe/vZrDUhDOXGdH2wHYs+Dl
jRIieOowbE50HxTW/jHPk8nt4IgYomr6cIImni05O5Aww8JDHMyPZd98OWISuIGI4i3nsSAC34n6
eVnPedbS0lA34RaQ0zPu5v22GcfREtoj2c3bY6aKKuqM9qHZ/Rc/yy+VIXlhehV7Q/GoZd23xVqL
pBvzLQGnLD4dIWsO3IZfktMn8pqbMa2B2px4eKxhnB9cbAJhvilaZ2TCimjhunAtyjwRnQelsb7P
Qo3Hut5PoK5V6uRlzeMBWA/WNp2tXKeQUg+r6W5jmQlLHA19mPsdSpctMEPYFBl2XMGilMecirEQ
TcbnTOdAqI3dS4OF/Nxu3h7mBvcmkcTZaemLIYVbYvhW/UKkZ/vU4hREoj+ehdWmjRzq49wN+nnc
dptt/X42yyWedvBop97HJLdLPZG6b98N5bfdb5HN6RnAaynHZ2vUnCPNxWsMu/qBLCGPeQiNo6f0
4HGqsJkw13cn7gj7WHOERFKYwYHUxCIHPpVu6i5LpkB8wZQcTZT86zlkNGMfJPRMb/hooAnerLJI
LXdMlE24b2OoJpT5QyCaX73pxWpgoZ/y7GfNexFO/vgNPo2/WxJjT5FMRr9FkX0qbV7QMHLxZaXu
RG6zGekO2XI3gkSGOjvc91z2M87dvQd/YxArkpLjhgW4ODa7sKKcpTaEP2Z1FNOBY/2DLpzDNhrp
VkBXduXdWn2SWB2v5Wcw1veuUz+obUjsVaZOWfJly61nly7gwfpgb3lpS+dJVD+Cxg7ZOw6Qi9+b
XouN6grMFHvsKXL6NCcu13lASiAfKPWkxHCOu8pfeBJWP9E3iFNQ4OclW/Wzat1YGCu5d15/wh3w
Yevk0Ra6+6zmfDzmkN/UrlqPN2ixnWWizZbOfjMPSdGl1hIcpFuf7eJzU86BtalPl6b9qtb6QR/M
uO7MFy1YPjs9Pzv2dI/j4KGX6nHkgSGoYQnHHtx8sPYhGbyiT7IF0s7QnZPG2IqNZSvijBKAkFoY
cV/n4rh3ZhdTTAe4NpO807TfUVZV4GX+d42c7WQYeFz8kethlr4fKr5rK3in1xy4ycCcKupsMpIL
T6VyzeNStWnV6gDN5OlQfLJH2Zo9Kk8rjrbbGvGkZXuoVvtlqvkogU2nxLMK9dz1/F+u6sTPQuu/
5/lcJvB33Nh95VycSbZpMI1+6IGsunmfHYo+vzab9jsPvGvvLDxcWgs41//a8uC6wZYFa46NKz9U
IyOYsqDPgVgj4Ds6oFX/ycDG/6EDoqm48JmYtDXfPkmA5XMs5+aTB60hpKr7IEnnfvLdn2iDXhrW
mHtNr38znXVn5KLmp9VbT40+8qoAFJY8D13txW6MJ38eeJTMOXswhuVZ5cbzlLVpz2EwyO32JlqH
yVnbFA0gmW+6kF/bLMoXuqTWU1H+nigFNxv/QFNge91rpp4evcRkD9t33c6bqz9XZth3XfDQ1GD5
zd4o6NT9ETzuF4YE4CaDcHP8tKd5q9bEdTytDmeT9P0eQe6dlQ00Jdi2g2JaXOQw4Bmube9l1G78
llNt2xtiRe/HLaMY4+1S3WXASYiruODVhkjfVf4Y53PLYS7VFKMWskLHs6D2PDj4oCqKSLruA+3N
W5JVghFD5KdZmt0dySbmPZsSYJisvk1Z9owMsPiW9fmdx00/dnOQ5B1TuJvX6tJgTzhwI5PoXvEa
DdDOSC6T/WXJzjw2i0tfcGZqJwmFbYYGkaphKWb+sFzURbA3aKbNvU+OYHMxIVQuBcEqieGRu2T2
znQGs6RmI9+JjM4KKphsr3nVNqOKkSVBMoqGt6P1RHDitlQXrOriUMAwhwagSGLVopiSoAq++10h
DqMwZTRwptP7Z8tbZvkQcU4i4likjKtATueuLmrSF80vA1wO4YlzowtE+dzWqBxLVeJ080YIOj3/
Rgy4ddBcYZyQk7bnRk67EQqPehVma+PNzgXaRLtF7qEF/U8zm9WhQi/XdgLCrK2M4K2fuIfnQHMj
Wx+9s7UjK5N+syW+D0LuNTMEK6/qXaMOQEaLQpe05hxJ5gJCU3mDfZzcpQnnzsi0o0/gfrSM28ey
AQELr7Np9jXq6aEMuu0oqvVbTs5aGysKVMB51aau0GHZA0yTmfS1t6UbJ2Uydtp+raYhiEmRVykl
idb3YJH0KLjjckaONnDW2JzEtTL1KOgFHWaVjMzZXeJxb6lkaQd1HqB+zlBv08Uc9jcP4upjmU0j
coZped8Zt9/XTRjRQhlNyOnepOS9NEdPtFMEYFc/66uDZmsTSr9kRAnGRgvD23vZcK23DHh4Ko0H
FZjb7Tnq/zlbsNLu4sMb8Ij0LgUdKivj3hrTwmif1+CjbnPiFMfm3fOk/DLooEsqT2lc60ggTA0+
fm/Vz6Ad7HTZRNAB1mZL2Im8Sz19te7KDUjOHQz7sSicbyrQnDc5I/dY9xbpE1+6jw21TUR2TnuX
iWZNs7zrQ+FqzrXK1WtJC0LYL7ZDrb3X8Og238aGhy3r1xiF43B20a6E0BrIWHodt9bt67lWwXtl
dNUTSpz1oCvSvDu7eLTE8M92HZnzrKa9k56zXlnV10c1E/0D2/Y5O0OWzrbI77q5GuPWXHbOJrFc
PJ1LvFyyck6aykGgK/fyDVR+v6+3UufSZfAftG5JuU72PICXgd68X4w++/QnqY6zQ+VrMWfOIZDc
Pzqc8tFjS4zoHyLY0UUK5vjjWYPAY/V2x/OMPP2UzZX7ZIlgI3V0blK5MfrGrdqdT1MF25M0SvOZ
qc35Yfn9eL/qUzExEVrLg+KA51jK7V9a20eu1cwnYXUqUVnWPDXuz1wd0Qo+Alf+FEsQN+pkqudc
jpHvHq2x/bFxwZ+bHRoxkF1zDLxBHQJPoXYxl1K7C5SjPdWmdFALVPO7ZXPvakg6f/J4rqAKvXZs
/FncaRO9iFq5P5eNJT5548vLannVbzuzEWFpvZP6VVC/1qimYn4XGWJxeUVHxe5QZ+t73hjBZ7uM
LDGLqb6hdmxPW2aVyFUmn7kqMziD5lsjhuY18rhNRlxJop/nSdW/ZACpGI2OrQ+cUQYV2v20TXqi
5dLrw8y39vxbY5Uu3JMYL2NuCTNxfU030rEf6CWxV1t7hvC5LXlzLz5tW2gA4U49faPnrmnDXF/l
c+u2EtmrVqa1ZIaMHLFVd5tlL14CgWY8dMyBp8KC+Qo3H4UEm3puXM21sz7comzu19pcGSUMwjtw
hdk5KqglW16mtYU6t/iR5BUqspwKKu00dFunxtD252YYWFMNr+5OveXLAGJKZa/5QgZWuCjpPdp7
5fzOYFCg3ysYXBcsPFqGCvXN7JTexbOdIpXmtHVoHXI/Zis1fzi1B22A2xk9g2CfVtgrHKVZEMe7
x+Yg2Z8odKJgR46UxWmg0LpHOc0FeklqEft88EME+2OTKfNNViwaTauQkfcZ+A17FuIjFXggZoDV
8Od+FxdqY8U26n1Izcz/cnJ5QhMvI32i4qzW2gbdgKjO+aTPkVXL7iq6cj0503xeS7anUru0ufXa
9waZA4Dxg1AHdMnnSQzZ05R53dFmEItUS4fZNPSs8fsarkHfx5u/p7197Rq9gt/juszMJ36Lk+mM
n7aLsAKqGn4rjydXnfy+jUpUCO78qZY5Kj0jbYIlmpBh+IUfjsu9YI593nxviB1HC51yh+9zqqji
jpeKtCinqLlvFjLGYDfbJulnekPW9wp+utv22GyWQ7H5r5DySaGyGTb2uNS/KVR2oxnNgFu4zw4i
y1fWxDnNHQE00UouPneJZh9iE36HqGhjVpDoyBPOwVS5UVGWB18XPxeR/7aMbbuzi+robM4SYXuQ
0WZuc1jY9TtQRgUnyM8pM+KTA39LnbVoUxIYLq3uszjmzsW3nJ/+cBvw5iKPW0zfjPN6VN/2UJs7
4anKdysqW/33ZjKJe7JonrmOE9SBa2SUajt6C8SW0wF+mMCXObJ+JqqH5nbgOXVZRVlQbrHfGjb6
PoY+3SGUGh8A+pUDUF/SBDcN1U6zdF/XEM+k8HVZPFVs3cJ5dto5LsFTmiWPgIV+mav3sPvGNWCn
J6e9opHAuhhF+WAW7vTSsxMeeEi/ZI9Q+fZMwhgN/MjtXoqNZQWht63D3NYoiQsLc+OTZm4He+lu
sS3Q/K6/JrUlE/pVXmxHJn4OiTs4F0oBvnv+URVTtCsqfL3gddduYJl/MZYsDCYzrpDT91532f25
jJ3cf8s651lpBuW+aB2WUXuwTCulkeILHvxKchXYl4kRwXMTe1u/u0Vz07Uf1hrXRN7cl9ldn6Pk
HQqEyHX/zOh6X9mgxiiQy6TN/G+qcJZ4327nunie24mooyKwQoosT9uG5O4mRi4WZ4wIb4hrpaVt
aaFv6A3YanYaVILKPnHzv2OFiTKgyHheh7tS757XPRY1qXkAASyNsdRv6sBZBlEB5RHSCATmbVs8
kU0iZu8MdmOHdu9xBPXyUWptdRzFeHZhzkASM4fxSUaWVnJmz9HmyyMa/jtXb6iNfASKZA9Y1kMn
uVEyql22pUVQdVOeadyWdcXCS7RJOKK9jOqF3Ml+68Kt04G0IMQj0MBHynIPA02KMbxLNKIZCQEl
QpCz0yxsAfz+vFt66io0uu7Xsvhsfn3GhR788mSdWmU1omr43fXI8YS9j1e9NfWnfqD0GHEWx6ua
K5T6vniH8rNx3ZnFscug4l3XJuNYbl81vRutnfOESw3xAodevZahPxO0JpJsB3Ob2nOuVEw5yLe+
fzd8gcI4wF5gRqoIDp6yu2iecAjXcW8o2MmXrLgLCuzTsNfhYmex252DhbgD9dEZv/3C+GJaX9Bd
KVwUg/9YtVaGlGu9yFrxpVfTfllnG12N/tiM6lo6YLAc9D/IvXhgJTk1y/KBE+NO3z4Cc3huVcB9
uUsvWQbGgsGqPhAkpjl7i9vxoXTI2KliPhfIkkOxam+aeS20DpJjjXp9uugkp/rNHu9lHZn6GDvN
3Va1J63wj22/i0vP31vd+djgOZJzqiG0BbJiBLLPftCmWf0GBBFW2Zta7ucbUe7tL4Y5AfqPhwKH
BBBpN3oMoEyy4C2r7qHz96+wK2E+XUr1wUEUMnGg04HhyBEY988F8+hqLzEKycjcrUfXefPxfBjm
N2f7UQ1vMC/sfWyG3AaDxReLTI9+jFqvOwz+50B2E0KcyAD60G+jwtjejxrwG8Rz1XKisVp+rBr6
cF/Wl12nZrGjY+11sDdYYyGrxIS4QTzuv855YB9amtdsb9quauhZScyMVqvxt71656aSFKFPDzXb
3iEo+upM/vidYHrBCOkbF5ktr1033CPJP/WKgCkAaT6sPGjYH8chyj2539kZWgtLUKc8ecdcZyM1
Mw6+zX8qd9tN0LIuCB9GVr3NFRfTmL7jRSng9fvJu1rN+Kovtjj6o7PdgWzZ9ZNVj7+5gABCELZE
dj7dkZurE157O8fHzX/IynFNl1uN+V6BgXDwQm58ZkIgBGn24WnR3zytva8QKGEV4FucW+5DsdNU
jG0dNHd6sSuAYpcNR9Gq5K27Ee+Z+BxHe8Oc5hyYrKHu5s+uQ8XouN5hIM3TNB/3nnvWTKui2o7D
sgYHDMFLYqzea75z0QTWRS/1h657R60B2N28VppHEvkYm2Pth61uUPhlHxYkd+g2/4Wfmps4F8jq
jg7ZewdQ8fLY7sKVYT6497a+uqdq7K6F7oDrdnGu588dmC6IC86BoA2emh3BV784K/+WQUwDfNet
7uhlDfBSgB1NsiCFegXlMQzMWVtQ1leRXUpsUsd63gRbSKaOAQL0JyPwPstCFKdhII0GmVzw0HpZ
di68Ksp5FyLH67xroJpTU8iHHNWHhe/BMvwfkn8WOmatp/peq9gxl+e299qk17T6ec1yPe28/GL7
VWLl5HILZ0hm0bLVdW0ZS2mfZrs+zWpKOjvPbk6od2Dt13Gk40wu+f6uMRKi7zXqaA3m9aB8pqVl
TFC7vSObusfCVr1ubutxd5cMph6BYWXw1Sx2apjz3eL6ZJrb7cdGhjpAw1vlVEfNWY9G5z/tpbDj
UZ/As0gXM2fnvOf+EwLk40Smd1ZPVpiPVsEGO741qnm8ydMiax9toOFipNhMLVdjGM3EsZc5MWf0
pszU4U5Z+xGv3Y98yxgZHS6vuWLQmgixKv0vb1dPHiJkAAm+Yfp2LYT95rM6aoDzaWExRgns+wc2
/ZNCMHZqVtqiUIsj/OsUJgxNFrAVe30exqpJgyH/WfsQfQj2WoNrUegvu5+fWnp3I9kIPDQbD2BJ
sqi/8sBnMtZFdad51sapQ/keGUFtfnbn8gwAhwBJzluKdcmNg3pAmGdbqdz3KHd7/s4mI9Sqy6mQ
Sov2etffBGKvcF3c+1nXGXXcLohuK8ucZ0aINBDIEyY2KvwbIaeeuHaLMO/MIgom5aaqXX53EwDG
5JYyyirLOOwIU6OebsUEhWx/X9EyXpTLeOKl5UgR/eY09l1zFsriCOpW4lknJF7WYHlH1xi/Z/ne
HYAzaNztMyzdQ3NYNeOF7+Njfyu9AeXKGbVMI1E7wqB9ByfLcAV+uqiD+TJtC6tbry5LrZe/3N6W
J1/l/XmXpFau82SD723moTAKLXYq3UmwYRWH3s2Xk1qd4UQ8BK13LaoeWfW3Wa80Qvx6E0KmYIzp
HBuiVqKF0Aug2akgpY1enl9YYj60hgGvL8vUQAAVmdZSR26vFfHod58CQunRZP+IfaCqZ3+12wRQ
qYxMVRN24E/a1dpt2AyJO78pMbsNQfmCMv6VDtNv9aRrB7vfgzvmxC5E7MAL63ck0wOZOADtV8lG
XPh9f9GE1p8Myy3f5D77uFw659RPoN2G64E/b/qjeWOakYA9SPdm+wtG+Wv07Om4mr1+ZyoR/NiW
QfuQVbt+Fnq7p7acNlBRATfQqO+G1rrsPvt95+YPW24+a7N5g2x5Ab7cJd2K1gI0Cp9R4ixvV9XH
gRH8qjq8cmhyE8/sVQRIzSRUVAECBuaHhuF8R/nNMWITAhN65uI+i8I248br3sh4q+PSRDfp2dmc
DKu/H0UbbK/j2hdHv2qwvmjDtTH04jsUS39cBVpJo1+vWNNeNmmV6VwU3QnrkhOVfXmdWnQumYc5
x+qaA6hUAktnIaVum1NO1x1Q11KcZF4eZNZgZyr7q8zq/oECxq/MGWpkjRUn2rDjqFhyJompG4Y4
6PpzoN9tQv8agRNyzThoQx6PVnsDq/j25Pa+muE0WYhbA+dl0IcplXUtj2ZXWH/UrP9X2qz/71RX
t+Ta/7fq6pGclUl81X+RXd3+yf+JbfmHQaoP4irX9XC02y4Sqv8d22IZ/zBJSWEFdSwTe+CfdFfm
PwzbcSnDM2jc+yPrZfgjs8XS/4FJCgWG4zo2OT6+/9/orvjhf/L28xPoAYY8IE2FVCC6Bf8WXbrI
tt5tvfSQ0FbefV4i+sSyrA5gYgWgCB7JELMJesG2Kq765OYvf3qv/oeQk381nf3fcAFegG2QLUC8
iYMxzzSNmyrsT1EJLKooTlnzufENpvDhlik34bfo7HY9zX2DhUduwPP2OBT3TqN5XbhiiEnYSn2w
TU1jL3Dc7h0v8Tdk+ixWarWWV1OU855qXe3Mh77FObG6w38IrPhbkPjtpfu3djg+2luvtvH3NHrl
buCypoRzcreV5Q/oyz0MRccag5fYgzc0p/oQcEvwO2W7yXfXWol5o3x1+E/pUcZNHffX99EncYKy
HwJV4Fr/3g+vtm1oRG4tXA/rsifBPAGUU9xY6YfVyMsfJaPwAU9e6eOqanZ5aId5zo7EFYx6uqKe
yCHSuKAPpuZkG3CJTr882QUqSO1iKADH9AVP2r//9P8aPMM76JpkzCP2u2UseJ57S57404evVcEA
dkdf5goa1YQQA4aLlqQmkb2TtBuzmAhqqo1bIn5c5Tpr979/Af/KfP3L20aeGcWFZG7xdeN1/O3x
m/ey4nIn7k85OcK2fN5bwhZWmiErq54p7VWgs/lZz+xZe2xs1l1WMjAPMWI8crPnCp/RkIx2rbmJ
ZdQYRLRSFeP7f/8yedxc7kDqYsnnvwWO/OmNIjbBLfSMm5VvUrWG7eBPL3pPAlc3QVpC64OPI2Ke
pHksd3qE7rt9zct0FR2CRlPfoXyGvTes2G1hDEMEaYv5x9GOYJYgrP/hm/yv+rK/vpWk+JCRhJvl
DwHnX18jj7m59ZKFLJCO6B9I7eh69GQjzs0JKfBOUMYmD80c2EXibQ2ZEK5fzwdb803v2IKb0Aq9
lD4TUTb9GLAUHuxurZaLcuofcHIaO9la9c/SGZUPUeCgQm+VpkGlakumkwYVCNSebtnMD6wumZP2
iGCzt3Ualjcvc2oWlsnjQnSnxhf/4UH+W04dT7JHG0nAQ2zi5vXMvyeW4Nw0WxSGdQR7zPhEOiBm
v0bXM1TdeiPYOHDvmNGy2GWybKb+kfuzddePqBTjWbqUySqzRLzx758bBLl/OxaI7HPB0nl4YMGJ
/7p9A//04FDHvUzIj4AVe1l7J0Mu6gR9uJYxS4Bqf5Rm02eM7kU7XepmPLXFJMukXKws3Eb/MQDu
KoBr1+XkdUS4z7N2GEoAHxQ6yysWvs+AtftUE9KAm6qZEH2OTeclQ9+vd8HYgqtRPeAT5PBQGPaE
vBPO5IxVZ0wtvS8TX/r6K6VHv1rMWhHa8bcaV+P9BsKYs+xvZaJlso4cfWnwKy7JBk4iDXt86Txr
ge/a/jlTy8Sg035f9X6rAKhlRz4giYBJ09n60ezzOja9vrn0PkEDsCb6oVXjjWMJRP6r6jUMszMQ
xu1R9fxk0FfEA1qhnGuw3SKV9w0m1pum87auzzvBiKkgmxG1xtq9GK54GXb2MsETcQQh26/2Witw
y6ytDo1A4NnhkvjSsIdFpbDya9YU6DT7zP3OWX4eyDKIKSENjpvUxdFpzfa8KgnsKDxCt7FXe7j1
HTE3cS1M50O5gmphT3vZSxWEQzm2pxrRbGrgwTw0qFxihUIx8sZlee6k+RZkqnowOzpSjKInyUtT
W9Q3faoVLfOg5n32zYqj+sYi8qyWCq9FOe5Y2BZ3cc4BwRq/10mpXw3aDWcdEt8aqnTAuPKIqZbY
IT9rXrp8/F6YAdTl1P62VpPQI5IGhI9MdrBIVtDd/Ukz+vKH3uMSgUq9dcN30JP/HEBAfynIw8fA
ntwPtFk+kCVmNXwkC/Y4sibu7dIt0m64MneYdjOdXG9vjzk+0tDR24vuIMUDpW/nyONzwARMD9iu
e5jcy5U8SgoPiqdlHJeTQMR0smTTyHQpZX8/kzcGK8UaFu7BnLozG7E1+G6sbV2bQnPn79aWpaLd
rQsi0iUJgsU+C0TBfkjnrZ1Oc96exlnUR2LZQXw1PB5vHRLRuRL9xIfW9l8Uf/c/zAWTNak+9n7w
C7N9ccagjEfMH264MNlU0S5l/hW0Ykunm6qzGPFN+0M3fmiehyuD9ksMVDqG69AndQk9g1suj36A
7jq6qfpDNdVs2m5lTyXfpKodDtXqInjC8lykU0lZ6tQUn6RcWC/+iJRLmzf1g4O1Oi62ichrkfWj
mpcl8vWM9WQr4SdcHDNhU7hRxQH7qsr/xd2ZLLeNdVv6VW7UpCaFDOCgPYOaECBIURKpXpYmCLXo
+x5PXx+c9960lfnb8c+qKjJDTqctEQSBg332XutbodhMs41vI4K44amLQISniFTcm6u8HMkwa7mF
uwnFiRac5XXPZDGtl8uwAV3Qm4yuRBRfZqbCfDQy5L4AMXoO56Bw8ZcZu3rsXyt16e81dLdYvVox
HcbYavzBafF75kZ2yILxKh+Hp643Bn9SneZMzk5kujZV8nYR2vhULikKUDbzrhxThD+jEd2E7aCc
CRAsa88U2U9uSzpsEU6s2lRbdnGpsaequuJ38UOiFgl6i4EhfjEo9lkIZfUus+3pdVCs5Fs3Z4Fw
C2BeGOeq8jgP2rIHE8OXKULr0QRz866VeNLZmSXFU5fOw34GzLHhJM17RABNuiElAAG3XjTZfbpM
9CST/ARyYX6VCzTVeu5ec8PE81kzCCKHJzrXGzW7BSmbHnuRDJ8QLlRqXz0pLxQjlLsAQ+2+dRZr
T0OYj09PR2f0gmks3IDn3H3eLu9NHPffDKUrb1CVjxsj050D4q7JhWnCSZg4j295Mi5ndr764kGA
Sc+Gs7yd4Hy6oYkbiaeHAZxBi8KthpB3rwklnjbLEI/1tq274kGkjn5KzWhhi51PF0RYWHuNsdBB
BNULoIPhuuim5GC21bRrq9T2LXMNv5osdVuNOMf6omkfgqIKLrIRIfjsJPPDFAzdVZ216Yn0wGkz
8rfD7aCT+pgPNGyGad7aQZbtQrzaLhXY+BinRUduBoCGnRWWjekHWWst/pzGJNRObGXiZuyalboS
fqhx1WEwVFn30zw+Wi0bidHqsBdQQ/Gr9Kcl+5DCGi5zpyi2cW41Vz2SNDcaHIcRDp7hsJ4fKoDl
nlnClSBaAPYStDYfAnHB/K2mYY2wakSNRJ6CsklnU2NjNVyHjUgvzSGKbrRRNGdJGdBw1vKVSGXI
IT6zJ1N9qNmYXQSlYl2UuE/dKIiYRvLSAoE1qi30//ZeKyflrbGHj1iW4izAn32gdp5hHGB04KnO
irYJNDhdskD73M5U1E1docNtu8afGkfcgdhRFoBbyC9we104UY7b2Oj64RSjNJ7jCrd71d+3eaHt
zEG17qB6Cr+bqv6MLrl4tmXOcMGuOC3don2YsDg39iyKq8AImx1F6PQ09RVdmUDrjzGagw1irfaM
GUyF/rACl1Jk1XSu00E7AVRFftKtljXIHRtWAP08zofwfpiqx2GR8qCgVK6Y6s/lxUre6JnTr2CL
OD1nbL2mqMfTrknG4mDA+N/n04AOIshKFKBCfFSWMd6ies18HCINHwSYBQfV6J1JX4rI3yGzduCj
ND93jPKWO5spSN0wj2iaNGR+DqDJCHREg1gHt3NpKg8MF9QjSjb7adJzex/WgRZvcYVLnHeTsfZm
2YnV2uDcARppHpAq6N8UiFH4ufVk/NDYmF5ZxUJjr0URjzC2K0PcT8uLGIzb3AGVVvEQQoomb8EI
NM/9kIW3gxDG50gT+AMFU3QdxwFcvE6x9gy96cYGWGHhQiPqcclGms4si1DWuIreO5yEZ2mKEUQP
cPLGsaywmTO57dbPTCDgmEFX8KxK4yreJxaK5jThFtFntb6F5NayszCoLtAu67uE4YarDxOMMn2I
w2shmrLjxkrjd43exblA5cTOvcCiWanxchvoQ2dsO/gND+NQKddRRYHvKUs+QmOQs/ltGRPTBTaT
3oJVqB/rMgYlhcX4PRIm0GVHxzjEik4i2VSo85VZVi1b7bzSD7OeOSfM7bz3DtJG6HJjZZ6U3PV+
D3vhIh/S8qZXUtAEUp3f+9IsMCXmcyMwoNb2k1hZPxtVK/lK+efcG1pA3kmsyyTwuFjpAeOA7Hyp
5BMS+jFJnAezLAof2R2zD3oDJnf7CFhVsmiD7Bp9Nra0yIN65g+aCbL89RBXJFdxhYJB2NcYmxBP
oVqx9oGVobsvucQYj8442JHvWtIb1XkwfTQALDihYMTct52816I+fxd6V+0HNnufYW1RrPZMfi6n
fgmv8oXZlDP0TM4h+s09647sA+ZpVpls+qK4jGwUvG5E3xO/AorIREfUDs6tfuLJi5LM1tS9Gicy
dJMpNta5ghHMntp2PDeEYVi7QIkrnmJ6FV0Ab6JT3yR0rtOO+oZu8Vg+5XVoTwg7i+Deapy291UH
hJ9bYIMZvWHRbK59omFRSsghe+9G3bnP6lY5TmPDD0Z/Zg38zFJ5CXhs4cF38PRuElxod+lkBC/q
4tjAwHQlR8ObTYwjndq5H+N0LHZ9m9lPBby31p0UAAg7Tc6y8XAfLw20r8h+kUnXeHnGCGi0nq0Y
3gyP8g6njlq26VHpUVZRJJvQNBhuRkShYuZHO5CsNQly3Ry3dqQWjKwdro8qFtFFVg7KEXdvlLnr
4zpzZ6Tf4yENCudeq/XJ3C0p6tJzpe8rADnoPJPnAqDDBbdyoRC7oPSoFwdgMUzvzRJdFy/TuwwK
muycGVWXuDXzfZxGTaA+OLB/NFAB+DtZRhWuV1HYDmxRtUY5irhcaTZGQQN8A8Hbjs91AIUPDIm6
xFPwCsdbp+pNGAkMiG3YHJjrwQZ2kqpczexro9Li4zyO2daSCZ9WxqBCAsAgscQUdXGpwCh4ippJ
mZiMOPoWQZl1w4z5EKLkucKcJQ6VSJQXEWmwHZi0csKSDGu0O1bog8tojHYDCtVbM2h4NOQWShKt
MeRjBVeSJr1F3HI5zc1534f6y8TifSyzaviU9CIxvU0KHenI6FjyosZoMXrk7Dn7BnTSLrW6fmVQ
gSInz7aH08Wh65Y/GQM6c6VVMGlUEcl4vyGwfg9N+LHnQc6AzaYCmiwuWTq5a3v1x+11Gg3tgLhv
Y9eVZG4FWFPGYdOxdMpqJ5mYEGm4KKhYCgh/L0OCbsPtkL/MPKKFxDaToSw54SlVjK3mmGG+0bXF
7LajKSIeaHHXP/Vi+s7oG/NzdQ4rBCHRMMLE4vJnco1zVLiDWmeIajJD2bG0SKTFOnIyjPXMhjZ1
19XBWi+s07I8a5PfIHX/1kMDik1rm/Yd152Je+cLJBiMkF2q7KHh8Sfhm6FKiAyQOcoPiCnhNYeC
p0GvtOswArS1PtARHFgQ+9zOTLXLzJqTk5bFCLr02JiOv+6A/K1Jy8HhVMOmRuNMksP05eBUnGNd
VVP1tTke+jDQ2Pg16iITrkDMIxdj6KCINCY1xiYFRGZnZzUsBcWo2Zv9+ljWbuZPF4ujCmETMmJz
OLSNv/Qaw0qIKBkGZFHzXEECa85z2U/b0NI7fyGb5TcX50qm/fpyRKnQNdTBBOvql3duFBJHWazm
iEyMF/J5q4fOahccjZZ8+fUb+8dXgh6vWuDpuRC+AoLDUkF1CIZGiSW2x1nivcmj0e3kYJx9f6l/
a4B0V+b8+xX2/5Oz/1/6//8vdPWD1f7hdP/N1X8s/yN/Kf5n+x/ZS/H+45Dp+/f9OWTSzT9Y3QWX
lrnCus11FPHnjEk3/pCwtEG7f2+xWyZ/8p/efqZPhMFwV7BwcQMzhvlvbz9/RHPCWSNguX9Mk/iq
75kLf3WCSVP4l51hWqE/XYo2JZrJMalMSpjy4Iz7skxmw9grwkxRUsOrS+KLGhtgWJWvmEfQ2orM
L4L4KtatexgWh0rPDvbSX1YJXpj0XNMrQspV9cmGreoqyFEiffoIFx0efXhhuDYdJvwUga/FLygm
npVAm10jRgXbz1iS27poGP23F4VpsmNDZiGM+kUYO0Gr/FYmJ1paTeUB2porP3C27MHKA6Vx0+5M
51A7V6fO6ja2DcXPjaILXPz9rja2uQ62Cr+5K9DE95gNfVQlm9be0rIEPKMqm6lCSeJV/ZVMrxG7
x+VNkJzHlV+Xrhng/QScbW/qnWAbLH1pnGW32W3iJV52CsLP+l5Xb+pLU93kFLRYTVPwNstF5me+
+agE3oyH9tmZd9UtNh9mwXcKUKbSrdk+xB+YnIpbzPt3dXYsFfbmRLE6C1hCF6mVjkxrk4kK2utO
bdCmw5pTcDKEMUB8ejlo3s6y6aKR9d7qr0uoBL1f9/Y5hXpWZG4LykXbtR56Rqh6bv9tflOelef5
Tf3+q/r91/Vr9NJ9/vk1ehFv3ad4+69/hs/kxdyZO+Nt+DTe2KoDCFUE2uH5OLQ4rXy5q9MLYSeM
o2FB4enUkcvoB9pcz9kxaX0VCLUon2qxQewNxE98y14M3QUbuUnvRi+6mVT0TdtI7DaaW55Fy3bK
vTHcrYLw4JTmrmb6I0xsnDPlian/tJwsHTbaNT9rVUwPG4BMeXlCawNda4O2Y5UC8IW0z0jZTqP3
tLom5Iauj46J4lDz3fya3jLIaiB9beTz4BqnTbPl7zkvpbEt5o39vMubfVK9CedkUutioUXDGdKu
tV1r8vXMm69WWRCTgIKK2jPu6HIad/NV9BqovmyvIHLb9IfFvjgPdK/aR1TeTkujNLsJlbewPeXW
GhPa++QMd14ZPdCwnvRnszhcWaqfKN+4VEOj9niUM1FDPYZCXMWB7DCVmZTQC9eOqa14/cA2kZBi
NzbOG5Oe0nQV9Xt9QIUFFMyroRzzhkumiRuEmBMaaoWxl1uFOzO41IPL6iKDZe0bh7K7cK6fzaXZ
QBpHYyRPDWr8aBuW3NSouu9a5aodejcHEk5hnqhXCXi8z+guPl56vudkB+fTryevRF/1colaPd5I
NJFuYbjL4sfRdYUP1HDbo7qNWg+cDAgyFHLZnXIaoi0/UcxbM9y285ZqngnsIRMXaf4Jq8qJBN2Y
raFckAHYvUxKsG11JPyqvhMmCEOQwKbIPeIPNnVcuE2M/35R9jI6z6jItfg1dHpvag9NcpF2FwWj
niq9kCDyAgUo+eLLbltdqS8hNnx8KA/sr+ubvP6E3LkJZ2LVJuQmm/JmsWD+VT0N1U3lsMCchHFI
WnVfvMfluYhcA+2vW8Cmpkh3NS4pt3PeT34IXKziE0020xnBxGv9j0nhOWVsG9kfclQeu8RHSoLn
YtapMba4LzZOeBdpj4Zj8k53heqnxUOhPqjZthrO56PzIpJ400YUsgraUmrJc10gbXcYqIHZ9vvs
Sp3vEuEalY9bpr+0H1EB4gcqr3Og3UAZNzOAzO//gUX5EtnL+r/5f39+RU/Nf7NWgdcN3Z744e//
mmD/PsrLeHJbZE6sTOfLI7pO1ql0ItUq1zzsjUxtrmrjiDVLm1+57HUcPNNri++4aI8m8PJZPCoq
TAkv7rmnamvTqRkLHbZ/2KxEtYfKjd0oLlyHkCROg6MA3s/0BBGmvRmZLDnzIRB+hEXFvM9x6m5H
x0tnLIxIsFisLbSzrKuI6asbzmqhuQVNMsipZsi5eaXnwit7Es0X6mc8VOhqQDS0ADM20yaQ1bds
REvqwSIfUC/Qu5Qv1kXySllcs1c16suoPFrhQ8kzEV2uLPagXum+LJFP34y4PcM12aKJbwXTIuix
LsZK3LzTNna4d+BROmLZzqm46myH34MyrF/QxG+Lg8lNG3ePhjkhgZRbiQJA2MuWfqOfjdVnaLJr
RdnIZAWERgkxlSG7uIfH/MrT/CnJDLlhtwe4LXYxiXhNv2qvsTKD9lANSMrLNXGToAVJA2CH4/Qa
zljtrC2srZJV55mleubseLqSeXnZwIr4HMMLp31MlXFHqni6idXIT+QVTMp8G2lGvFlCFoo5vo7N
wtgqODcm9LVM6hRjo7VwTbDZTrcagjnNsbeQGaGKowtVIeiLiq3TOCy0Xna9Mj3j6DymiXYxYTq3
s+mB5uq7KAxUyKeo+LP8/bdq0v/nRE1r1M6/FjUdP7roo1krzvbHkpOJ2H/pmuw/2MusmiGVBgKV
p/pXyfkHsg6TACihCrxRlJ//XXKa+h/kVarqGkT1PcGKyvc/ZU2m+gebaWRNFKMaHh1p/Dslp1i3
HH9tfmxkELSjYM+vgWr8uBWD9ePGXHOWdprThilpVSt3c2sKqEedyiAcvkLr2WlnFZvUaDvc+VG0
S9BA5aQ3MCI2R5DDQp36bUQKx8GxAvm0JFPxWE9TNrpmp2DOWIootTZhJYM7Q8cLLCt8X4AmfhdA
sh7ml7dhcjLQFZDBoiMF+/ltcJc5NY5JB54yBW9FF7XfqCHdDz0kGpU1sL4pJyPaj4pModur6m+2
rF9EHd/Po4k+C2EHoiKhftU1zEZd5mhXAeIGWXLRJCr9Yhrz9ADrjoyDgF4WZrYhOABhUPY2Fj4P
v90t7Pv2rKjmLUwdhM1y2XOU7WkZ0vrEsLjdjQ3CosppmzOUORrUxhYWalRUyr1UdYXSw5JPCYg4
49JoNFINMLsvvjnyEP/zVOcElP9wgV/9eVJ/jNv6uklZLxlrRaMhujMIkjTWXe4PvZyCVAuoUyQr
9HFa3aRtIo8tWbqtTwNTWn5Eq+s4OhIfZjo5zuD2sJ1yFwuTThcSTKpktPBiM9tfgZi6bHMcWCsR
MjR7Ey1tknDF/eaQ1Z933uvHQ++FcBpyIQX34bq7+/GYR90YYCUUOpo5in1Nmz66tFq2Cm9wK0UK
nb0cg0Mnp1sxGQu0NDBoNJzMVyiS+WnQpyLzyqLMPWaY9Y7Iiqw6In/tz41UG+8X4BMUltXcbUFO
xTO25by+N5aCUBdsAIc51ntftwr1aq0hk6Aw4MMmta/kneUVFYXGFKf1azp1zSUZOc1jKqDTl7pU
bmrGXQc7lr1PKoY4VvToXKM0lK2NqtvVaOKeV1NrnxwgjNuyJ0TDNgf5TqPsviGWgxCUungsIZU+
KDA+vV7TUeiHuBjjsJU8oer5qo2KDGccAX2YxPIJk3Bi8TxFTVAuRXFqBLzWJhj0R70RJLlpy+QS
k3JjD0t7JLx3hMILY4MAkWy81XF7pV6kBKsYG0ftwg/b2MM8Xtq2cgHFaQ1EXOLjlEAwyJgdNjyy
JVYt5vRPAuo0YBqHWgYFNeiGgqbd1sikeq3FuMMYaQzWbppwAOaTk1ySQVJ51hCD6JYl97ZFLuKm
Ru3FlhH8P8gDf7DW2agN8S1V+0Od1prfTPnvAqZWut9Py48GlM9GO+SQgEmSufVl+anQT0wlERku
+IQRKOiEBh/e+sC2taqaTzrR6h7gC0DzJJ5Po5o2l7NlP3aKUHKvSWGCwo5TLM3TDDyElh7io5dl
zPSCux9QUIt/zNYufnNXrI2tHxdNjpo2uUGNYqGUU79ron68kVFWAQAYIjevFNVLKkQSJN+CNldn
uZ+4guw8Hj40oll2WajB2AtnZNJYr55+fSBfuh7qehwGybCENiIRpQXz88056UoZLTZ1/DAN9Z1k
+gmpsI69qJ81H7m5dUfLvdv++kX/towxX7Md2zYMNCGajaL251dVESUJBTgq0Q0iGrb0iutvBjS8
tz7V9X5j5YTWwt9Zivs0LVEQqGaeoqnt++BpqCnSO8xdT9AY2guFNFhUCJpzbrELS9Wc8f6vD5aq
7utnpfF04/FmmUKVUl3rix8XsGa0HTY4DQk9iPBds7dPHDz2lkonMkLYwU7i+daamtlZFdOdBT96
PkQiLN0pYyzStjGo6UK8IFIurzAv4+sQs721GhHvFBMoHlbD5rXQlX2MueUwDF2zinMe9blWXUOr
iRYq2uDWskR+xgBCpf1r3DdKiDNxcQLsKg1+0UgygcX0Ib1yDDGfaDg6mXfb/dFR+Y27pq1SoCrG
ToYZLSLRAcbN4dp9zxuph/6xFfqwxbMsr8w1+QdYqhpswsBy/IWozOdY2vOhpJO9AwLebFsZBj6B
Gc3ihg4bbWWsrdsWjdheqaNgh7MAXxQz7K1UQdS2dWQ8mdEIvnvJ+OFLolnfplJZQJysZHPUf+NF
gVBScW2LPSuSgyvTrNvrTimGdyOMscbkS3pUK4EYEaHrciCpCgx2UiFIpLc7eTbuicvIFNdlC5Ks
Enr1jRSF0mW/Yh6hfcAGS3RxCIMi2CYUf2dTkgUAeWmxkLXODiPNgb1bzXIAnzPscl2GJzJVEJZY
aoh6CY0EW7bKNsu9Rfjxa1tb2rYLrQXjJMOgrcmgsvR7Qsh35B4CtCQ3k/gPpd1PrcO0I07jAM5t
g9YkLCu8DeAh1CU5ywHDHEFPWp4TB1AxOucMyE3n5wFcCjXQz/U6erBCpkaigSaGY/zSgXC4qXP6
kurI/jJTzPLCWNpul5qLfEV/nu0Kq3ZwH2Vll3kTbUxPH3p2Q2bpXHZOc78gFLpsy845OYgWXCRZ
2aVNKIQbaJW5a231Sm2V56iNp5u5WYjTStoACskwCC+qM2vbBknDJS92CWwWr02Cb2Gql9cjhrMT
w5Ia/UO63DNc1h4oo8VZGSY4BMP0TNcXZ6fNEU0FJ53vIDmw6c2q6ga9Z3o+FThVqsR6LJTVAaQY
41VjVfMVZJr4oBQAyZaccjYrHdyrw+hWfUe3B7gLoQZDn2too52CK0y2XoJRHZjn1D3zGY63mYk7
CqTOQXaTuBqG2Lxg1FYeeMzZ3+rUNDaJsErfsnLCykKFZKU++5iVWYG11k+2KyekYKDdMnFYatn6
eTSBYUkQnjZ19EFGhCCDJ7djH7/XxMFod4D92ZKGS33Zq1SnPvhm5brjhrle8RmvQOwvNceAJYPq
9Y1aTI1dTNRcQbS8iU7IxY0RmY27OE3/UNTiNqlC45CLVq03mZ6TFGByIS9xyVxSIHD0cjIW9uzi
nWOhRMaLxqL/iJk73+MNF/cAn6pT1YryG6VqtKqziPHREQtuWpyayc5KJvAxI17vbUEbYfTN2gYZ
2iUabMlURsE3pbMsn8yp+KOxGz33yEkrLuN2lQOWxniG+FPsuMbqV2Wq3+wagIzTCAeWyIxSP5LW
TiMO7dwOwYPEWbycWqBK57ZJD8Wxl0c9tj6BZNV+ggeCR6P0Q1XQBU2SK0HwvZvLSeJJ1KxdL23j
ZYitfSkRK6vV1JBLJVP7gRgeFIED3lAKtCUeH2yQhLo3STMjgSnTaj9W0u4E0SN8m9Oy3zIqxWTd
jgibwAUtuz5cTWgwa/A0dYBIoWfSzSvjYxQROMmJGmny1QNZaUmhsCxUbbzLqB2or1HGonxnMIq0
ezNoXYzdcJ5e5z50zhEzMZimOQGVJ3MSgAhT9h5bVeq2zZI/OgW9grGxjNc+mPvbqFdY+AFmBK3i
vDCcGi8Tq2723NDaMZWV3I625JMZwHRZXkvor3UgTsFww9TuEyIPkS0CCpjw2ttjhkKX53/5NNcz
z4gZscABQLoKL8MQCnfAeu9X+JwJFYgnLNfENsRZKpJtZWqB3EIPpj8ZExw83ceWye5OLaC1TiZo
dhfMm/Y+9kupnYYES8mfr5SMiXUZ6jrj8GC9DWbHCQ95Pasm9i2NvCkeI6O4bmLLKt97Cf8W7riK
PiGguVkaGBqAFanLBYX6DNCwllvoLA7tR5MHcJIM8a4q+ulqLObWcWurjL/rfI7wTxxvaVT9LDFZ
fPvcynN3nLTpCoKvYCEGGmZuK4hXGM2bydB9AOr16KkZNcp5CYmf67WjD0mBGO9gi8S7KXccnJxC
PvDiWX2jpiQCvAYToYtXBvKQ3jUoRsB/DVqVAYgjRskNNeQLyAjy7n2oVOYFBAgdqyRu9t8PNUX+
f0b2RrybIWdhf6XbbhaZdsx7LmOtCbWjqvJtUuNhzOatcQgb4VEV8JS50AietTakjk5X8TTKbW6k
800jZwBIjihLTIuLgkgqRGKwgbc5XUF+oMDobGu4mchwOkZLCdmNctJ4SWpIvhsNwSxsDsw0mp+w
oWw3YzrGu5ZJPzCaImv20ArkhWm2IT53PXuqAslx4GJdNrbaVE+S+KHabUqnuhEVRCNXy8LOcSXh
CnsCjowzEEq8kbZY+DTaKrHp6Cs2nBXiIvOAjxPQjXD4kEijlWQRK8yrZjI797CszVNJnVi4mSZz
GCmFLM+zScVhaIOnfpBoJ/fmlIJorBrRvhulLR8Qwke1i/5Gw6o/T+ZLFmjqoyZhbW5KbSKYpCoN
6KO0RD4XR0kuDQnazxTQV8sKnvJK+HFEfgBKUTduH5nyqpALswQcJd5oGyOqRKvDLgXFYNsOJBQi
tblWm8V4yTDJQTFrzkal0PCxtMU1EvPoECrLeIzg95M5g7TIzSY7uNOztCEmKjHfyqjT9A1MmfCg
Z9m8l02WnhDeVdd9JozLRYJ1IAKQ7+v0ho432r1RynWnBtfMM6gkfMcO7FcNtDGrTzWWe9Ca1bnW
zQIORZy9tzZVR41zP1IleT8zohiz6vO9hv7ps5hLnJ5Bp96Rt9rjdV8IOkPV3mgxDoSKDKAuW0uV
dcgwlhpPkCDFVE/0CNpHqDnzrqn1PV0V+qLCrlp4S+WSIU2NkGQxEYvPBbJtxP6ldra2aqF3VFrD
2daCnnLC0oK9OhX2OWye6cNwktYzMqFBYVInAG+DdpMYjbDclp3/nnDZ8NJIubNd3PsPgTAeqTFv
7Si8bpCdukpdNeftrGq7rO9uDN0mdEWffZo/zWtIyoXb2RC2Iq74UzVRSM0Y9a6VkRkSAZANcEUU
f6MqiZ5kL6lY5swQIkAlP/Cg74Q5ncJu6M8hwJenNl+mPV0E51mPCkG/eYUsjal+SkKn2BpNrm01
E1zWCIX5ss3S4Gjh8LkuItQdg6I/ViXuDL11yqNe9KBCg/KhMSuk7KRVwjqCtOVlcxfvZdA+hMjN
nvpJkW6LWhWhtBF7y+IQ20x4WL1ZLIzbonGYFSuVD/fU4JnZddddVKhA6EqHFiFmLWCywuDT19/j
wrwHV3e5dFGJPqfZ/i/G0CWeJoN5Uusc2byE23I0MpJ4nfuCsjOe1ZOaDji6JnZsuta8tlZ34/Tm
G/Fdj8XAml6r1U1DKl6qJHdRhM88jZFYqfffd2L/Vg9791EeX/KP9pfKiv/PxBdrR/Vft8E3H03e
vzMO+Cjg8s5n7//7f6zf8F/OXuMPywB9J3VELygrBN25/3T2WsYfBBjQNMH4SwsA7cV/98B18Ycu
NdWyTZT0DivwXz1w/ggbsAEPmp6BirBM/Ds98DW24Yc+CKoPtBZ07C3637QfzO898h/6IHWfE+ZI
7w0DaHoWmSn91p72d+AaYMrFSKlxI2zLG9L5GDrpPh+6HQcFFnrgRtUuEzvdlUxeELkP+KVYBl2C
aIDeS6Ig2z3ics9RlEMVorbV343uGV79GhWwJ+jpsUqb+74vYFdZONkTnr8ovVmtEmbN1eJ1gLeV
QNmECUiULnqkpe2RV+gtJWEHlHmsrtCSVp2xfpGeJbrcNysD0+HxtqpkNyY7O8SPyR2ZEt8COdws
NPFHwNqp7M4tIolTWqI5IAx+zqp//+Ei+IdW8dqU+KvB9PcT+0XI5ajWwF6mbfyuLg/VOlOwrrDf
bIfa9H/9SmuL6Fev9KWFVKGQj6aKj1CKK0U8DdpvTJvG398K8jjV0ngk0d6j0fdz/wUgcNGCt0YO
H8KDwWzj3C6pj4vHxaeSqncrS1XCeXZwoFTYUcrcT4XlJcmpc1DGd/kW9BlCCLb3ikm59tjrRCJq
DxMXTkSqXIsxIuT7k45uAT+rq+cLUGc8B8lM0K+VmWQ0gH9Y2ZCpldsZc0KbYJuAkEb+3GZRUoqd
FMcMAd/moaam+fUJ/ipe5CbhBGhCco9InXbZlwYUZZAdVOPQgNoIOWJK07ckBHnaP/blsE/BUwPz
MBAdNyvmnZOSicDH3PCbtt0/fg4/HMZ6L/9wr+Y4OC3U3w3z0GBjScJOyfTR1ucsdotfv2WWni/X
1M/v+IsltKyMQUbhxLKgAxjTyEVBGDWov3tH68L4D69jGUS9sNhZX9ECMmoqwis4s624i8B9JLS8
spHxdE7uRfRI8WuBpe6MA7ytmwWxbzlQ3D0SPeEuEAeKSsU0uw2C1wAE1q9Pwc997fUGXk/BX4f2
pUdqtP00tEnf+OoKXCNljkRMGPMwhutwG7b1brAUjHLhza9f9p8/5L9elpX/xw9ZKhPYHhrpfm2x
bS6pETC3t9XgZ0H7m+v67wvHz+/wyxJF1FlchT0vNZPi1iJ5CPPnX7+Z373Cl5Uj6gmVlQ2vMM7P
jX3X9r9Zmv75ZEnUh5wwHdrFzyfLUnWHTQ2LbK+duvmtt7k6QnMjg7dfv49/vB10OmVAOJAxiy+3
Q4y7hrBRXqfOUGYMu6pnT3r769cwviscf17I+Twch80MwI2Vf/3zu2nNkM1nzhVHbDcr3OhXNPIY
r52JRfW6VPUKJwAaubC7hrBpnbeI/pYQTY6tP0xIG9B9fwozPsWIDZ0GaSQih3umwUTlwFPH38tf
dWJSpoNhr2TmRT7dJ6m6N7LCj7TULaLopGQ4Hvt0m9GFVKv3sBt9FclcL5djZ7+p9TstQdzFFRkk
6kGLjgNATQfsogl2GbsKViZFf2+New2dTnPWmUjwjdSrF3k2EPIL0wtYNHcN1XQZFz4BHyDJEpbw
6gyxigvCzQvizmuWh1rRDvqQ7DO133e0kyviFNrsKIoP9RBr5Wvc2J+mMTxY5kIIxXTT2btOHMd4
YuNmfya9ZBAHTpTscJC1txEZBU4SneNR8dvIPl/KBrEZnTN0eEau4nkA5EqvEz28Mj6Dsac3r+/M
0dyVWNAqgEppeBT0QrhE2G6kRzKHL9L6nXHJhonpdVe/pQtjkuT7WxjRAAYa0Grlpi9fCustXJ7/
D2ln1uM4cm3r/3LfaXAKDg/3RaJmKaWcs+qFyMqs5DwHg8OvPx/bNq6rGqf7HhwDbtjoQkniELFj
77W+1duvbeazOb2TyXMLafY5UIJtmmr4v4K5bhkb0JrySRwcne3QpZd59E4Mz3ZD/Dw0zbbJqqPD
QKzwQBQsh+z0kk7D1pTVeXlctOSzSaBN6enOxdTK7QkWSC4NHmY8gg69OAM8+vR6RHde+DiM5NYk
ugvX0MjOiAouFVqJFTONOwL0iMAd9r3b7UaAXzHjuOlE4zOom2TTm4wydOcEHoHGBZ0PZ79gEIdl
e0i422gbOeatLZPTPHS+EZGrkD+0Ig2IwpGMF5Lmc+QPJQxI2xJy3Q/paxsnGjaJbxwa4GYukHve
MuHGhzR9t6yU4kzfcs3LiDpUXmz9nxUBfgcC8SCFL8AuIkVQ0WH12hQMqqXynyA8dKBCqUN8Jncd
ZZ/sf5jxpk2RGpp3Vb8daLJjKJhpIKZd/FAVamsB3YdzEmiWeoPOxu5HqO+iMsuKoKLJ3UblFost
eU4+6zFxNrEKQDZsRZXftbRFMz39ntjztXSqu2oeHrrBOxeUsrr9AXn5iAsMVmy8k/1Hj26KWMyX
RfgUus8K+1AVI2qrfsjpJyY2Gqto+cZ03yJccsgsAFfwaM7lJkZhmWNZim99gmEh/TRCzMKS/dAw
Nglf35VrCqedzUBDqnpnoHyWPlNnTVsbdFpNUDTzFKSGtsnj+VznpKKa8lQwqSFN5QJ/6nvN39ab
JuCFa2VqfINVauA3XzwoWcd1GDYeCl/HUTR042BKX3LB2aEp9r1W8ECKbVZ/D6f6FvbWhiyqbTVM
IEHrtZTpxfMeB7PaMFFca0QccrinEUBwBa6kpZiESsWE/r6FIQixCpvAkjyIiq0tAS1qqJzDF8tu
9w7Bqh5P/0yEZBlviinZEO9+9if3mkOojeEti5pgk5oJvCq6gw+iS5sKsHjOuiXQefmFmScfnW7c
KfO7ou2VYrtHG8zNqYe7ripvSZEcoBt/B/99n8j2OHbh2ZwWRsOwG7WzRvIiOQuQtL6nZhZY3AXB
ci2ndqOAEvOOAYDd0oleG3W9tYvhYIf5toXUT1fjMCY+rzBgk54mL5M6pqwbT79RaBKMMXNWmFeJ
Zq6nIt1HWjBHw9nymg0j+F0IPxIz/avPAkU7/VyYX/qIhEm/xUgyJibaWOegCJ8FlkvXVHdW850O
20Pbg0pSF+Q0hCXhYM5AeJsleIycTuOhNGuaEdnOYrkb0vFOS9OXFtpGasSn1lFXwy0uMziAXpjr
kIhUQPmHpHtsI7X/613QWLbSXzZBDrVQrlw0Y56BLOu3LZ34+S6GL9Liu6yOqckpAFGlMOs1ScIr
HRtAgbIE4A+edMSkPe1fzO62RwyR0i8jtVLrqZsWv2SD+zdf7U8F4W/f7Lft2c082GsV38wpECy2
4VUnadykASq6l5x7iZpnKxn3/fUF+VPp8dun/lZ6WD1+xKmr262G5sW3X2Sf7myAAX/9Kf5S6/3p
shs2pCMsIqiFlh//H2eL2O0MFF4ZPw75qdM7e6FRbffyxvBsU2kwpUd/YwzDdSkAUixsE/wtf+5P
qvHeIm4F+S81GGsiTNZufzJlvRakqi5ndKbOK5vnyu7tZxtVuGNLpjz0J/lbG/1TxIK3xjkMzot8
kMnT0pCFPL3OOoNm10aR6gjQwhvWYbsWMXpjKLOG/VaHzI+oTiJy/2pQYN6wnWJGpzgEWkvebBeW
hvUzyaJbrHW35Z1zDPWCee6NAPRA4ITNaXnnfnEJVbn1o+ElZp7s+cN9V5vfhyUtMH50opnkonbc
FtP82CEUiVW/L6fwBVbRG668h5mjiW5CSzHNdc5prHbTrxE6ft97QVQ0a3JTgq6g0GAjsZBGT7G1
/us79wd96i/u3B9HrP+4cyyBYTvp+fJY3umsiXH7aGvbpY3jMbRQXOP5pT+CFN2x9ob+31TGf+of
Gcyv/mhGOQL/nLM8vv/x6V3jjaK1+fSq2nVJv60P8V1SCGK++38+ov+j7uP/prH4i/frv2tjLt/m
A6lUm0SxxL/0r2+3GK5++T+bP3p99/3PdnoAmJ7Lf1udlj/5//sv/9UxfJrqn//3/3xUfcmb/PAz
Qmz2SzPR5Jr/9+3Hp/g9+d31her23w1ILF//oC3AUmrpJrIIi/Xjn/1H3/0HAlusmJCCdRyAi7Xr
X64vU/8HK4HhI8L1XEtYgkPovyW4/1gAgEgKXR0xoXBoBv37p9/++VT+levrNyQWglXgGJbPgYrv
R2fl99aSXvckao+a3GeIw27CVP2F3G5EOwzkdAwstaVFOykiq197giiYlW0rUUCbs5iQRRCZrWBo
EVT8zaL761K/fC14WC4i40UdRULCb0s9o2LyknIg2GQfhSHZrTGcZgf2zohfpMAEL8v6osWw+TcM
YLIb6HQoJ/9xG/91rf5Ta/rrws+Fx7tHK1XABjA5x9q/nZ0Rp3GchSK3i7TCcnaRFXXuSjh5Ni0g
eH7+X3/cbybY5fMATHo6SmLusGn8TgGDRkA90MSkf49h12+Ua71lJljAIE8M/fuQFMM1D3GpkBmu
6PcJ0iFRlJJf8Dfb7G8L2h9fxEZeuzgLPcfkIvy6pNQZHmfoZwLhnax65HAIRmxczZ+hDI07Pydz
iOSOKGvwBszjd12ry8fcmiNt00uTEFdoymiUnJSg6b95LJZL/v+WWr4ZNlka+ZCUhE/X/He3bNTY
oBy9TO3A3xBjxgnSsfccKMjK/uub8fvzxwcJE1wktDgYss7v997wS7SL8OyJVecDN1GDdXMra898
nZtBfJnZYjFMQY7ie7IZ5IayDNu/ef5+7a0sPxaipu7CEEV2+2fVHaddcn5RncJf9tB2pxqqBLg9
zDUHrJnRWR8S82+u76+byT8/EhWkiYQcnR+O7F/vPOo0iBWx3u8SZqjf0iEvkqBwR0KlvMoWJ/6b
x4EXW+34N32qP/9WVjIInfpij7VQRv76wVNSzDUsjHZnER6tVpyeWXAyJiM8aXkYVqsoCWf1Nzf5
z7+WmwuFkxkPYW44Hn790LJyZ3uw9HaH/RxAk98aWGzAwXyWuMQ+UUM1eH8ylf9NwbAUjL8+xAL5
Dj58l//4wAh//diI4s/oJTMVqjZpkSjQt19uwRO1m1KkcDu3q13gNChnKItcaTq7v3626Q7/Wmx6
DBGWZi+K5wVQ6yBF/fUrxEMTsuIRiTCVibEi/vTNUFFLv6fSL7EUTzVcR3dGpGeR7bEf0yY6enGY
JgFQbuIKQImtDMcqA5PRz73dNt0hkoa/b/wxf8rizLi2ZHDtEBZ9FIioNlZpJft4LoeNiR5rHYZg
j0Wby0DL4uoaTRRQzKULcdSqsE6xk83NPp6IoKbjXfu4aONEe599zo0KvGDUzM2X2VTAh4z5VJIA
deiMaDq6yBwYvEYJTKEsPBFQTpAFWOa3mFjvgzlaXw1SnbNrcSaNM94oCSTmMcOZvHUaEV/zkR+u
R/EtssS1RwV7SLzIPyadIolY15ryu5H5b3Is7KCLHNpPNVlY5eDgbkKUhmjXUsTz9JKpdY/i0y00
gESDjqDPBUA6rUDVPKoRcfHKTHR48301vI0zqZM6y2iQC0jiIwxGlPmzKpPHUtYQ2zyCzmgtADxD
gRlR/vnteihl48bbyiCLdSJnt2IBQiZl+CclvdnfYkfpVbmCc5pjwjWyetmqU96sNAjTMoF8Ce8x
W1LXOQ37N09rQR1w6vRidEboBD2SRt1m5usIJGqrMWzqbxl/Y33W7cFEMefJ1NMuuauFYBR1HwDf
rSpGFsC6Eip7nbqBZRlJGrIVorrHW1codGt1FfPPAXB5cm8Lyf82SzMan9G3eM4xiW1IqYmzBDKY
PWk2KRe0UsCwEUNJjqCenLjeZBenFmbBZUcejb4gV6gddPtLRgZ/reEgb3kINWNJdfDH+ls0MXXF
muzazA2MQnjhSeQ6i1geEQhNQlEKcAhCEN8aJCjftzNL/tmSYc5D0mTQnTSeoSwg94Ov55eDzhdr
/LKhgdhFbVncoZyjteKpyU4hZiSpB9RtXDzARqPsb5BiBDnUptVNQaKqal8R+defbWj4TVC3mvDu
7Krnrx5gH1XbptXhsHdRgW+11ME709xrvemMPKhG7w1Z5qDbVkPmEu8bF4pygbTEuDyTbdxvnZLe
yNoFz0JMnzG100EYaf5gFCPGZWIAhXtm2tzT8xW5NK9G1IzaY4QEDTMfh0Ps8W1WlISKGj/nJEUF
AnbG/jRUMvoXZJ2oXxhg9+vBdnninDmURL1JIDbkSxRcKWXVUdDYXfwlO64TUpcpiRih2LVY6307
i4ccRXu116LJq4lP8BCU6okVvhVmZciVk5anFtmnwmmda5tmmumZ141Y1iL0h917T8Ycie1V66Lz
1PXxyXVidCyjA1Bw2+qYObRGekagzCp1b1meiECgpI+uaJzJOcp9WFt7N+1ZxzoR1qQoKHpyfZT3
zVbQ0oPk5c1jS2xc5gzjLg19HhSkLUAyHJGAhZe18Op9WCj7ZmFqxHZi9U0dACecvhMRAPWyh8UY
wQ0Y2L5qizjiVZrQsantgVPzSsQTq7mQuj+sho6EmRI8TrjtM5D3p8idLUGKYxhGcA1sgiDdIm92
FTFgAudP0pMbMrNDFV12KaVb7pWeyPJccFTYGpoH5dgH9O8DvboC6V40kczx1lIYxVeZd/G6wTdz
NTt7OCOqIpGYtzb+VIzJjecKWRthHKkbrssI4tJaR9GHdleiIKicOgJ2kMcWKufED9fEmPkbZ0hy
ZzWRIg5j0g19Z111g7VF5I5raSiX96gpxq0/F9PG6EP7il4vOuWYY+GPwc6rzfYO3J6/Q2cALNAk
eWBf2yMcrGwMXZR9sfXcA6VO6TzN9+yh3d6zh3RXKtlsYWOG+QE1ItkYNW3wkl78nnAp7Zgz1Fjj
Y6i2Kh+GQ5c1048knqwtnJXklKI0vVTG/KobGWnMaPdocFokltJAmidQM/XwqIrMXAJ/LDQUZajL
nbe4+WQywwsz4JWuOooi7PgdxLi11FR5YN3Lyk02oOJgjdLtnz2HlZXWOe57ZpmveueoO7ovDeKO
2Vv6HgSTN723mbU6a4KutaX2Ts+U5amTw6krjCreeBM6yS2hv354l9ia91hqjbhlEUFwhp3VG0+F
druRiev0Jysy2D3zLL8B0gJNV6SpDzO26mIgzXlEBM7Em7Uu/Sg9D0NlgSHzOv8Dt2X/s6bk2nhg
JbpVIQHr4vAyUIOU2UHI1PG443XDvpVPh6IyOvDvkPmSVeItjaVKq++HPm0w6zQGGYX1MfR1k1XT
09O7ZFTy6qc5KkpMaetBpeLGNUzpyaCuAgLGJo1A/RELarGZ9d45Tk6t/7DEEvfsx/x6FMmDFqBW
MW5WKaufQ40Qd1INDSjTouGxyZKyoOfjD+mB5JclnhJo4ABEj0CVRh6IsgVoamY+NYQkKCevurOf
6Z6+YZnyfoJitQ5dQ9NtHXYSMOiYd9es7QeGLb2hrWunQTmsqsleJ31cPxNEou0jWDnQGJzs1po+
UdthZ8cv+qDTrCvHdiNgsO5ER41gz/hR4u5zmGvC0ng7r7pMx6vyzHuBYnddhdh7xmIUGxZfQvyK
kBEFB/Fy46RZeZdMhnZwbWx/6Gn0DwrB7gxy2Ax6nRVvHfYA2tpJWVfDa490DsujYTJMC00619Lr
F46A68FHk9zudQP59sWeREe+mY+J3TWz7ErOdQncgPYxub2iG7blFPvZZrIhvROplQQI3o3DiCUH
sgasDVkT3qvKXm1lx/gwp6OmVHa1QwRwtiGMjdaMT2ZeP+f58CQ9TJQFyW04AqA1QSwIu7t5glig
Y1E5LjMEju5fKeHFrRF9ukNUMZUxL33vMgthYcQ0P11GFb+LiDx6t0BrZNvRczKAfFAzqXmQUp6d
pr96aVgEeoMWm3HrXVra5gW+Z7IGgEZEqp9fTKd/sslt30Yox6AqqaCavBLdb6S25tDnX31G8iVV
2ZIHwxxDI3EsdJkquK2JkFFz6Wk68uDHhBOGLuEldtrOd0nngAD0MSeBok9f7ML7kr2XHOjlf9OE
0I4038Bjgq4E98wDqOLXXC/ffcKMsVDpFgiyAcS5XwwvAE9/sARfWNVvhdXghPOI+ur9nkGdP9He
VswyZyv/GU/qNclVuhUl0xx2+Mucxg3+egA1MSRRIlNkv40FmV/ZTN4tE6i2BXbBOpTsYUx+1CHq
HocWw6pn/WMoJyF7u2mIGoxDyBSST9OBapFx7O8cCiBmyV10N3I82aNDngLXDx+Lvkajmfj7oTLu
lAYSo6wpT22N9LawR2TsNWn2E3UwA5Cp9lb0MIhx0e35LevQv3uqcy8jPYs9NKP7RWdxYvG0VmHO
nHoulP7EmvicTnaIrTsiYiub8kAnuzhjzO6Pz6KRjL26XK5DzQEhbOdooZxQCyYDusYo3ffGbwVx
cNphzBZlymAiCapcdJrmTZTao5hQNSEJTbn5uMpgR77ESiejJ8taTFDCublkZVpwO/TaHfYKrS5s
dCyys4ZsHkMDvG/wFAfLAWlJUbI3cDEcNBqzaKicZ8S3exWx6ZukoO6RoUsTKYSOI42o2CAzKv8w
h/WdOyCyqbqJanbWC4YoiTlyyKlJfirLeNpbs3uNiu5RTVZ4Z85YvWCj2dA42O7TmbD3sbdqpFDi
xajT6VNZQ3vQWt16cNkFHgaZaccsjUmQsrxsq3kjUJGmLB/LdJ43JCxab6pO249EryoXGghTP+Dl
8yvWcn3XFS4Vhk1iLxT/hq1DRO9F6bwU7CzXUZ9BPJjoj3XieE8QUqJL2hEDAWuaUOoqyoIIOGSx
xb0P0Y6Q20kQsUwDwV7XLTLddNKqwHEKQLlDrKPbUtomMts3c8itu7Iw6ocOKggxls3OJuoVIEWR
vrpKJ+GhKwDrDkAw7mj/lNfS6NH1adZd1hAFYeKCwiER685hHNIBu03vVaT1UPPrRvIHo+Q+7Cu0
1X5/JXO7DaSefSFdI2kB5EWcUQJgucmvHJl9LMOmDicvaQzO/5HlbDiaw+NrrIgBOoahEJ5QhF05
lOggCILtUU4l3cUeimbbQQs/kvxMUnDrcWYx/JZAqcghTNm3cVmk3WM0dGxH9bxMHTVnKo5xVkU/
7ASirux9r1jTNxtJjCrLjhDH1j2kES1QTCLzZOCpYYAqMTGTDKAiZ6koa5hTSRKR+b6w4cfKt3e5
4vylxhEUU0Mo3jpnPwkDvzGQwrcaF4GeLSEuR0FPskHnrpsXPce1r2XtwIOYWOTLiMGl7LUTc5PF
ffWkdGQiu3CyVEPSIYicAnY7x1+vQ6Nh1qO4abUVBa4VZ3uqxzYmKQsR9cryvPIa9mN9y3Ryq5i/
iEU7x1O94RBFaNUQak3Qk9mBCko5Lzh2qDGxenVHvXWat0nZDVwVFREYTa1m7XKaFGIdWjV0T1kA
VM6Nzht24TwyQQ3beuDTPMxmosHX6GKLQnahR2DeVfsOyK8/4mrxN01s0WQyiW9k/ZpPRGR7Z/xG
2YGyjkuQZSTnUqZ/EUNnB+Hkd6TEV8mBQyDntWkyhsDJxUwyYoKbbM0rlqb8Eh3FkKa8n8LOkqM5
JsU3D8V63bndOz/LO1BSjWrtRQWgoNbZL48qD7kHTEiDoLvmQdSv0jDErcC0ck5o2L95edqws7P1
XCle4gPHcvsyZMLkm2razqWHft8Kfie8AzqjZLGA1mRalgMUdnrknqu2wIEZa4bECZaH+UsSpeO2
Msf026yH44Z9edw20Yz6nWaPeUtNb744HRbVqobqbBTWQsuacvFWpZ1xLkKslCqt+wdt9IbPbOrr
d06QV5ue1n3TlQqfljQDpfKWK2zUikfQfspwDTwaJMIevd4Sz1niTk9AfMvN0DMGHyRcMxqt47qm
xt50+N4efVQfxxS/EUjcAper3g3mGhc3k/2GzlG2EcTzoB2p2nlXK1J7ssYXRxWDIY5bHZEykREk
lYcxBxTO+8JaEUpQmwFrVhzUgw+VVSGbmVvxMSjvITFrjzYNpo6ccAHOLf6tzmElzlZF19Mm4lO2
zMEDCm/4dIn7OA4IJzitQ+kPWw65TZI6J4w2w70gBO5YsIbgaknfES5gRioU5ioOroj8wqlA1SM4
rPt13MMcm51rPFMluBgJcH7J0l5A2PpTIwSexrlB5927mtz5Vhd+unHXXcPatY/M8H9gU3FdFDZj
vLUKQsj8VJ+wJHd491OnGE++M8VbA3ICF2JSoEu9l7qr97InETc3yh0sznwPJA54Wyz9V2Fkm4jc
goEF924crZ1u92elEeYx5reW4meIensvpfw+VaTcwKUwT3RthwYQJ8S/UXC30jrv1tVAdsus24Tc
eanon8kT3aewZ3903sRyPKQG6aQkYhcwpRA91+QheXqU75pkTAbKkMnt7gjG80Cr6TS89kapMPfk
TiclR9EuZAqVZ0C8MA06xjqbeRKCaqZbfks6Sm64c+i4jlPU4GU1cl36WwZYKEsqfTDUwSZlKr8i
UWEMTeSsW5xm+F7ZgbQ+7ytauK1HHK8hxlNBmxNtPIEJHda6lnMgVp2ekA2w59nrUOJESTSxJ707
gbjdneza+pEZc0xUbNLAmgl6qzjH9KsIkzqOI3jbZNwmwn2BU3HI5uGtm3HK27MNnbkX3TkokwEu
coWUUCrUYIlRXDu2UYYdGK+TycUcHUZrS5dxEPocib0Uq2c8/cQjd7HMEF2K/lLG+U4N8RkURbLS
tBIhNBGmpHgWFNDjQ9iQiurm+jY020er6Fom9+Z7VqQNBxXnVlTcNLLqiUzxD0RSlUjHfSwwZU6X
R4bOeg4d/E9s/9Tp+V1cOD+qGkc8XnIc+Da4wiZ9aKD5SNGzYmWXwSvOJmkCdMX8+bWJpwOpKSGO
JpLLuvJzctqKTgtBr8hLthyQGLFhuaVUJ0Z9Iq5kJTt2tKaoTh0LzkbHeUuaBgHHCTsLmJ0QK9g0
vWle5K3sxqm3Ebh4WJWl0w1gaIaPxGjg49Pr1TeJMdZsyl54dvPWOaaC3p9NIKuf0OjBvbj3TElk
n0sdXRuvsGUeozoyyZKPzJeos0HPuc5FQf5FVqilJ2WhN2TWDjdYONk7eickcESIYksVqC6XgBEo
KhtCSMb5RPMkfaWxXU1fRqY3/vMUpuFHZSUyIoUF0vrd0HHWQOAMhuPU0qEFIlT5XPGJzXDaIgCK
PlOtTuata1dVf7Mh+sr3HH0K0QblnGunqbbpVqyIwx7lTmtTLkAkjJhE4ZRTEX55APcb8kOy+oCb
6bntiGqNtZvh9S+08NdVmxpoUdssMIYYWRlFA0oqD1m4clYqdF2UqGn9RvHj4U0eXigRM6ykdBlV
5T64mkbPztbbCyHu51hF4uYMU27tIsJkQM6JRluFBdscaJu+uG8jivAR/j6uR3PQX2nf8saZBLis
jTB2UF0VYXtOsS0fGgurJY2aKH2I3HL5fbH5PeJSopjKMIyvndyVD0J1FQnHke0fTb3ToENlUX/Q
SdrFuZdSbRKJw8Vpu6TZ24XzKk3SRk496bgmlvjCftaT8CcNZ3VH9LB7DGtL2HjfdLPZGlHUlxsM
gpwNcc/Rx9WHN0/HUjGyGD64Vg/O0ZLkUkOU4R7lEd6DNr2bc1c9uGXbP6QDphPwVrznZvuBqAwx
TK7F30LWeyaKGnkJWZ9BpO5qnba0nglvpxfwF/JaHhtA1LR28V3zGHcZ7r+8Ku4I68U3KQAS8zKi
/Ou77Btj5Xnn9oYM4pk4FaPLqyBX1TfWx/GocUbaF+xYCPGiKOVtl9HZDBX2QkWEJW4OoV/LKALl
lhjGEXMRLYW8LUronVNynP0eqmBhiUMouMurOBrCdTG5znNJ6/ul6csUzUtIomlM4WvkBUWH15Xr
xqCJKflBjBBz9GwmiesqMecsSP3O4wGNh6PFDheYVmlvY7enb1G7DIS0IieSPTIjWW7SZASLibuT
s5JyziJUxTeoc/1j04zvzVjJjRaF4r63kCNm5RQ9jUMSr3nEHvJyzM/WXI4PaV6QxoqxXaxbFBa7
biyszwFc2NGKAT0qOu+XWfFv9YTOLgnP6piT07rtkyj6IqEkPtVlVb9r7H3oG9V41rr+Q9EAvQ8L
7ZK55UmzdSowX8IICCq/jx+IGOm2OoOQIJeM6b2CsxL+Wd1aTRVu0ZVBjWwEo5G+REYzDzRNUwvX
oZh2OXvpnRnN7gtOeh75JqsDd4p7umIEURQeXXh+dfJGzgK8XsoeWhc+pksC5YsY92UinPhgd8PT
NI/6vnZa5z7R/Glnytn/HMKqwcFRaycw+iExogKzmO+QO+fTNK1rV8P/QVl4AnPg/NDIs7p3s0EH
JKIlz0wVAKyqivtRVRA84tygPWpC/0369sEPPSyZsbS/IDd5Gy8mzCrthB1YpjYcKI+8oKBUeRGz
qu96MUMJWBLLYr+ydzFQikDWzjJgkNkzIQPZyihb9RYra94pf4ThUSB+8+q4uLhNrM4ZCKqHKW8e
lyyoXS+ddC3clNxx4A5EH6kCjH8Bt1zXhwfPaawnZN0Zv830FIJfH2aAjr7WvWs9FJVNm9AAYwpF
lqXigF6UiMTZ1mdOHijgPgja4riMXaZcNUogkncA2XD+46Ac2CkibbcixRCxt92OQWqp7kNnaAR3
FdjY3VA3I32aWqt/QBzKX0sMNHdsUSV9+bj4IIQSygQTPPOhVpUdwamsjSIo0zGjXSPq9EAUQbJn
lBdtxDTIbZg1mPB0FV5hsmub0KRWEsBtDn7mVNBqvST5pszat05aE2FaHZidgNcF1bwF2ODc19mI
SdVyG7qQrnlJ+N3FYWgi5+REWr/L5grVc1Z6/a6cjOiZbUoLkgEwVGExd51E07ww0ZgejM4uA13z
2asKTz6TSADhzum1i7DsdJs6yFWBs/be1jItd42Fw2U3nX5MJmgQ6QKnK+l6nut6GFfWMKH4z9t5
a3ndtDbqaViZJHKtOKChmg6r6pDl1FHeLDhuhExLy7o3Hjsu+joD+XKll2xv3FRJuJl+srf9gaxc
ETO01kNtwxtMRnhbvALvSj50nvJkPVU0yOKhtlkl3SwYxDwfijCPbmblg0JRzsZoUrVnQEeDsQwt
SsSo39OtcQKYbAB6tZCuqPITdNjgExBpq7e6LfuLk9j6MZ+LcUdDAYc/x6fA15DvJj5nuLnMOMNF
ID44Tnj3qKDmte2q5MzkIL4I23eDPFTTaxfr1W70nG5poXrVm6ugME+i/6CuMmCdOtVbKjpUmrkn
r149G3ccL8VXGi/J3tAqAs9I5B7NBQ+h03vvvVHBtZ36l3RwCVv1YrLmB56EXR7C4hls74n8ZFqx
XvGNpBxjOxGYuksm55NBFoEaHPPQhTr12p/INOB0hCRMi59sUS5jpsbbtV7Vv/VdxHmSofApNymL
Z8mGw3QPW7Q1+kxTc7pmBfyWLxj/I5JnDrFdInJQrzpFhxgJYsoNo9yi/SBy2qvMNeVOi2B7ntPn
nDbJHIClizhmOs2e0KrpNvUIaVYQdVTDj0i7jV3ToN4YsWD4gbEjDxe8T3now6L+PkrUoGugOU6y
IVXkoojCTilfiyEGqavmc9HPKCLGAUU6tdNbYffdQXadS5XYR+EV5z/n0Laf7gWNn4Ned/KlxpTG
UH8e5EyoipvIP3I1VqSsmHqAs2LqvlKM8dHe7z0R7QavNthkq1DZS0dr4QdXw4lkZ+wxXjR+klXq
03hqMuuAmx1gOGL0YoVRbGJXGr0vHRTacxWLZG31wjgaobHMqqVtHxIk9nCRtFR/kwjiwo1s8ui9
ymDOuVVkXkvb1e9jqyBoQvpZdZqcLApkVM8PvjPMEgcl139l1LHDa9F15qrwc5cFtmMKbyUDL4vV
9fF+5BF9c0BtfWT2UG9MJuP4PtV77MYfk2vQi55wE99ckeqrznLYusnZ1FgTMXAkqUZsXEu8KYWA
AFE3kXEaZZn/XNppWK1dzRLfSqP2brEsuuFUx7V9VNVsn0LSW1dJXLg/rKKkSVtEYj9qIGqCWvXy
QoIfdME8ttE+N6251yNGrTKPGFLAj4IdhfXg1W2ABFNMgEVWOUQxo3Hlk2Vl2o0M+HzXmlEmVxOE
F2IupTsfuhgE98y1i1eZRu7tOl5aQWOXkq5WaYrmqic5N7n8+YpF8BDlKAJo4+U+SZbEbEIlNNq1
Tan1mqShVzNMcYtr2UW4LKYpztZOBiFhPxoVaUeT8IeTUcNCDl0vIIyHrid05Z2X0DnZ2bZVmHCV
RnTec6YhZ27MLnvBq01VFS3TPs417h5zBa1Xx0S1TXhktyZVmtvmTA6Eu0j1mH3xo3jZWmfQucMO
fdXjZAKG76kgjLx8Y4fz0uOO60esclS4mldipOqawruf/aiP7uiAaafONVpFw5W4wn6IEkxRRUt5
n+j9ui/64gk6Fm1S17bjLW3IMag6TmysNVHtrtiR/RkMYcqLnkhn+i/2zms5byTNtk+EDgCZcLe/
N/RGJHWDoEQJ3iRcJvD0Z6G7I6aOps+pmPu5665SUSR/ZOIze6+9Qcu3MKUI8Fi1me3V1B4Dtrks
EBONjTfPrClUdiHUtZyPgiUim/E6qS9DzJZxU0HQgzBXRs/TxGYtVS5D6s7hitqFCy+1lssGs3Pf
CPbsiqUIBudzU0vCxWBXhM7TNLrjD6vussfc+MG8ozPEb8puPSAYU4vsvsmoh/qiwVrH1gDlkjWx
KMecgRNrJqUUyvTUpvt8QcyVuywLjOmXJ6vqzcnHTQrXHzQUfMEZa31W2+5R5ajtXRonfSgF5O68
EWqHTohTVubWgCFeDAk9+pjd9RNSAVtl8bEvBn6uwi5vnWB4K7T2PkBCkSI0B5o2zEqTE6XKck2j
Cme0xFqEAXw05FRmUT1wEpiaJGJx3xeH9IPFFbehxWCNxx6QvfayO0VHQyfKu4ShxxSoPasUuLHI
W+Zt74sneEIkCvCzfAuIwzqQk0ebExHKHDTO/FhByDssWnwRSAnarBlS9kpNv4MPmh5Gnk6Rhs95
CO/EkJm1kQIlVrsMB0JffgbGphtoq2fPn7PXlmL3MRes5GxHjE+uDNnVA/INqAYrZWXHJSn1fKHh
ZVVhNaMPNDRhi7SnD2DCB/JtMAgG/UmiwehqioJTZEgzwm3VIVspwylzdpkKYv2knYx/4oUqANRT
N5Z+JeFqLt7+9U+qdGbc5fSFXb8mka2mB3IDJQGFhnKT+aEq0Q65dsGXtqYeCapVglrdFoWJuj3b
LP+XI+OWOyOOJ/RLS8XY/NyueignU3lzmT3O48YUeKCP9sytvBl7TFTfOdsCiFhqUAX5gdV+hG5h
dfvUArn2Cm8b8qnFeshsdV+33rWdem66hQCO+PovPUkZ5YE89ST6wQoyCjXGZJc9mwXHy+spg8iO
uPUMji+cnpy8UFSedRwOW/FPIZJt/Kk+VkmbIlxbpXn72glRkJE6QDamE5l5PFsslhVwwGR072Mr
SNmljbnbfozgIM6hGvg1IE2ymUGHleGxXdx1Mp7UqMx76FzAhZIbPXjgfyjImXk4JjolwuIWTaKB
SDsnuBO6JcSzbQdSFJeVI49i0b2Lx85+Sn3ekKjDUnD0fK+E0wUq+emUg36hm7wlZo/zZcYi1/uu
8/HbRVgNjqKv7XfywCJMgUN2l+W8+2LKlhdi84qz9Khwp3BJ7xwiWeHQUF6HbVb+ao0kBkRlDil7
uqEcrxLHPmdTOx/W5JxPPXrFj4bK9pUEV1r03g3W1rNmPcJebJE/dO7mD/EUl/dQRRJKvjm/Frmr
70iNm1nXD+Yt0fWhjUMHcJbkeADX4FelRuspbYqHxfLXPDYnV2f6HbAfqLLbb67jvA8Vw2FIZ+pm
GpgI48cS90NscT/ODpOhvHvHdwAFbarCFy0mubOCqXiZYRR+Y9nt7mk6JYqUoD2R4zd+H3E17Et/
Ac3fOl6z4+bsb9xhTaBz/eySwea8rQyNe9ZET0Ua2OwOUJ+FwEs+mNB+luNYXVVRFjclJ/sjrdLH
kMruxrHlex8nC9mJ1HjbfnHLnSxsJFAGaZyfNQE8H4o0e1yn11F79cucFEDk2QdvIg0iJ/16C7yp
t3cWnMt/gWj/19XyN66WVWL9/za1HBjo/pFktP4H/w4ycv5B7FAACjYgSwohM+r5f1la8K2svoGV
EB+Ax/mnb+XflpbA/geZknBv/RDlvkek0X9ZWqJ/BAj64e9yhAOMD/8zS8sqUv+LvtpGQ772SKib
g5VqsX53f3VEjbJgfImpeZfXgfctq4Eabv0eivwm1w5baCR+y+s8Z8Rk2ssI2KvJUD9vALM3nER+
7r+RmTv/4Rv6J4JIrgh+ytA/BN86gWc+cJPvUIRaJeIP33pKGBgS2gCB7xOWKVtBYFMSLVIb1ry7
PNG8AZ8tPit7cP9O9v6fvp8AXR/ac6qqCHHt//0LaoHuaxweFo071nDHGhLDTJNZ4oZRv52TI6KW
70j0GOXYwuK+ri3jPFZK+i0+djeXfyOI/8NsYdsr0wYFfsjzgYltdUj99QOzO5YUiUDliNsXoYlq
lhZJoK9XEtsIXJBMI2Pox4swpEIqGmffRXEy/I0s/g9ZPt+Fuxpe8XywqySV4A+7T99RuoUtfqaB
RvJNumu3SlAl8R1zMDPY0YNOnn2LgcKhrKG7nv5yvv6D2+i///VsD/Aj2MLnfPh/Wi/QDORztOrG
6t4QID+je2XhEHZ4PJDHubcojYjmAnRLmFBaEpf6N9aPP51gtus7kmMtBSv5KIyCP4yEOmLXaWyS
Rwp+SZ8hJYS1USFG4E3UDcy7M96OjBUQ9kMo9kA9I0NrXya6Xt6UkPQ/YKHLf3sOMfn9V0rZXz1Y
/+1Z5bsiszHkiee3gyOJS+ivz4ZnEgq1yNirSsN9RyLNMlO3A8PKoLIRcCQK4KppyZsh62V9Pka3
LG97J+rp04IR+fr//2PC/vSHLwwfnwzXBzYIuOWwT/xxfBaWjsHQQ9vsaisY8UAxTsaOhQ7wZrR1
OD1yDxCRokORPBp7rp6r2TAfML5VC4aXZfJD6Ioui+gViB1eO7HxVVXhOWRcZf33dK4JJ6gaABzP
bO7CYU+HkiyXZM4xFPjj4HxjPobBKs9H+Nm6D9NVjRBYJGKNwMR3KGV8JiGt71aIn7LmmwVuNt9q
FWLET7l9mdV6bdjsLFkSJAaWnoiXTea3Mt9iJSjfHDtmHhf1ThfsdYBo7nZmtprs/VB5DtenLC2m
Zux3+d9D1Z4sBD402AL2NYy+OcAeroR2d1U2Bs+Ok3Ovpd0M5t9Wi428sMj89DQNQ1ztQy/+AqYU
PS6BpOcRJbsy1l5ja705gIkNcEyd/7bLMfZ3Eox4QoUYymE3SBALRPUk80PZxs3zaESjdo3PwpC9
gtuzOW+m2PC8NmQsE3bYzJsMyQ2F7ZhXdCSDC/MKGeoKN8oWAx2M0SNA2gQ3424ZO0RzEbH3pE6N
E1FnXcOQC9+Ozx6zmMbiSlxjz/SMERrxVnhZsXfAM3wwyi28Y2qJ2T24xMFWm36c3HGX+gw1tyAb
p2Sr46hgtbQ48iWbMlCHM9t3szOVBbDa49+iYK+KUe0T+OgPce3UFZxXI3/hYIo2C4OabcdgHvGQ
qX4ie5EXoYYg/7Kt7lLHJOY+LFPc7tsw8qedDNTASEe2RoFwLuvsnFQ1CUjDknTtQ1nNdrbL44Ut
qmxXhPOcr0pSQx26lW7PatOSjPV2zTTo8zi2znyTZMvPhS/+gXutU/t5TnpafycDykHeA3u6+SnG
bEO8uZ8w5zCucYdnILPlYaj9uzHsiamwEJ+4PURFdsHdZoo8nt1u9CntrV6lw6ZhDfSJ5YsTjxuF
Q2Invwp/rqFYCGK+ZmXuDX4QEjF0Efa7Eut8QncLoXqXJ6DM/SbCq59Up2kB5BCN/UsbaXrlvAxi
GB01xWbcvriF6Ru2yUqZA6m0xt+GJVjcwQhxTueGYh4XbnRqunh9BeXiGCwtrx3ZVgG1fNFekqG0
brkpAaDbaQXKfnot0woWREiqV8uOgI8/mpAYC7dO7rSDHDDRxVMke+eNDKjFu3iWNAVGlprZQFu6
J47B0dZAF1b36yaScE9Hm+1QesvgaPnkgqsetbL6TxsJDXxAGj7amRzCyZor+zQZKeajl4T+wR6s
97a0URN68XicK71crA6cM3/iljZmpVfT0q3lkO15lWDnyLKwr7NlH7MCoC91cr4Sgnru1R4BXlsN
cIx0lpwDNUPzG6wGyBwSolOv01vago8GMvBe0en1OT1fVFYn5c7HmW7rVElQhGl7pfVmk3xW8Whv
yzrVJ5JRVHeOe9fibjf9AwHX4TVjsUzv59lzzZyKADsbDiL+13XNFlakcS1+zpwAmTa/atKAkNKr
6rkpzE7FCA+xo1pbPg82uVD1nL1f9I+yCPpTkhEh0jBp/55HlfgMmBC+Ak0351L5D9Eoz0w7z1m0
PHA73NgVmp8E6VKBun/uq/lNlR6uifWuYOf1yUvpmObQdWyYCFttZ4ckTtG3M972MGkieCQpqwru
eqv6GVnu0QYT+k607HIXeWxnETJIyY8r7Q2r+ElEsFLM2oQTVjA+BEyKeUTD5GiRcsl2hoAAL7vo
No5Pc+yElybGfqTJls6d+RwSUZyumlKReSLfz07TuDd9E3nxW+VP3kNUJhAR/NGd3esSog17tKfm
rYkb+ey3LFxeAKQEhHvX9U+hrU/2Xsm9UlwGXu66Gbj8Qo9fWBSc+go1K0rvAtuU5DkKoYkewLtj
Y3/CNbzDomo9tYxsyy2JANI/ZGkvyi0jYBjIJBzkoJVtH4FwGYw3EHDtdl9MhblDdOdOh87ApsVP
60xvUYCMlJQHLwSOontw7ZMTHFbTGu++KX3FQ5lep6atRiQ1Vi8YaurhKNJYo48u2gz6vdTLSQzs
/VNeb+JWM776XRGKVhFhKEi1b33AzbKf20+7ZqTIz6yRNWSJhywphJPM4C6++EmLerf1s/BJhVP9
5FnCAMcAix7ugrTydrMcm9/+iDxvYy3p/GoNLOp4+Fh0Hn0eP6bYGTgpUbbE8FUdS0+kkfgYRTNQ
0qhyOXQTKGhgzU6bXKbcXs54kNiiLI5DsrRC6bOdAk0m6cgueZP0A26iMUx82oik769CZih0zYxs
aTMw/HjqapZYO4W783aMivTchMQM7PpoyNg2EfkynLTtouHkpakKQrcB61LfVyoKN/QaLdQk4cTv
S0z44taoVWI6DRR3Ow8jEV34UJd368iGcFNKw02jZPeVd1KQpd2Nb02GTikYCvHYybkCpgwmW+aO
QgPruJatOBSlc+QlyE6O9Mp4ptcRTBzyPbtsrP1lXFT2Tk2pJnOygLpykD3bjmNr6YL9rJ//ynN3
2fapIo5RLIgeLTZTh3nweAXq0wL7v+XUxpGsDmTJkcZqXEwgFpoiIc9c3jNPPhNR8kAaxPrVQxKs
L2UfcH80LezjmL4XJ1jPw01pGcb9uZW1U3BgVdOaR49ZHAKF9f2ETD3audxdW/SX9o1dmxoXoVsf
4VhVr3hO3WvqWntZSMwYGcGVjT9dc9kfMKV27MCCF0yDyFEZJ5k52uqKqBnfPwmnuS+dqt2XeroZ
cYfoqC4ObL6ekB+gO0GrfmZdjv+RwdtTsSRi14XF0V3yT1beE6JH37fKK8fLvXNFbr/5eGWJ9KH+
rM5lKxPcg4wzUfX0dnohGywo2bEWOdeOpZaAbKV8jHpKU8LsiwzWaKmb5in1pKcf7BpBylfk1SDc
97GTmui3Q7lm35elY09vTmwlzMDLJVYHkyJ3EUhWqiU8dL1PWP3IFKvbA9+2iBEYwOwFB37oWb3b
CQXNWk6mAq16b02juaulUvqIYqvgYCSI/H8RBcXKERTEPDwxNs8JTSmRcG2CbFUetGWaYhZPy6dY
Bu+83PqRREf5Lcph3DYGbE84+OWNDzL0MLI1ufd0kb8gy6WcBmnA/ZRh3cri4oCCinze0lf3vTbt
V6xx0FWR+qEGt/oyLaimvvVp22VYn/0piB4lPcJtNMC/CaaWVNOYoChhVLIrm3lVfiOwzRtkLkMk
x1/z2EC3yk1G9JccDQfWDG8S6g1lQtg8Ry0EvmVxGU1KliCMJlhFASyrq6Q/adfV8OrJan+2tXG/
IVuOTmOqp73xAnOkWSyvUzWAiEjjel/pDmZTbbLnLJHOUdfYXRbbvhFyse+5n71Hj5piXeAU71hN
1P04+rWGCYeXgrhn8+h7lrPJo+7bQBjGlkJz2ve9355svmV0RXZzDmoxXPMap+kISuG+05Mi6FGc
WgzYRy4o66ML9B2XAc4U28vZRLF2q4CVFbQ7bGLBCWPmNINCz2TH/SbEplNR+A4/RuNEu57pSB7U
9d7BR3JIXVzgsDEAh80I7er2tc1zeeWNdafimQrPZ5xoJ174tHr8Dtb6gfhtExAZuMiR9UX2Fqv4
wbG46U0E7xCT3ROrF5KgXe+Ft1F6gDqbPLamZQEUBLAYhUS0zcEmaRQ7AuP/4issZE00rku/O+KJ
SpfYRgq98ELQ7UXiTL6W5WDt+EIzePqw+9Xowdqg8q1eu2wyBHeMD0WjWdP3qf9paraQI0Ka+z4V
5Q+qrt/M0PeNJKbUDpcr6/IQxfbUX9N+PHtlFhwz8pM+kiZ99Rx0itmY3+LvI9Ro6OVzxW6FIJKZ
/IAIaQbTVI0WagzDK2zilHQc1DRr/vutnY+ri2O8LssEvjCi2ZRsKbLAR8ogiK/Oix8OqvfGrrea
ZPoXBA0vXaiahyhshpfUoB/VXpxdakd8ulLvWDKVtyLN7qe2NYeuK9QNd2GJ4V/DlgvG5dijlJ+F
DRKsxBfQ8QGNHKUKIzqfzM7L5PuSJMhKIvGaZssWxsctgY7ZW12yu4kSl7wjAn6UQ+QVw2Y0xVDl
6yQtkUQZ6q62f+P8DHtfoqyqYoovu5vVDtvguJlWtTAj5q9agqvtRPumzARRhaBjRThLqCUc/4Tf
Zp7RJ3lW6jGJKx+TXmR741RAslp59a3opamhz5I1QfhBa8cPvkMR7GtzRiaE/qiMv7ngx07eVLPj
DqFGsqloNqtRdR+int+6k+UepoFSJRKs46eOIJbabm69arARHrAYCGyprkv3G63RbaOD777lfBVR
9TKueOxBhphbLWuXTDlZWlRbeCKWeO9O8/Q9DXSGWEF+tUuLzzO+gyHYnaNwWTOY8FwURuGJtilX
6wuQjV2olsd4ak7wmndj6YE5UFfPYw16SDpB2ynGlg0FsVyRLk6yHjX7jx4N52hhqaisrn6IdIgN
Mav9167xII6XbnecYnUNo0TtcZFF3qGpCHdPVNKVqOpYrUts4t5K0IEozjoDafbvOTTVqRQEdM9p
d27Yol5l1w8HkanoGmbLIwO7+lz22WZw0OUNKPEeXD/ajrgywBrgbi9JuhMYg4as8LaG3ag9N/fL
aO6DZHhUjA4Q+2Ydlo9yOWZFKi5iZplYpzyPrrKf+sgsj36zYN7GecL2HH3py5xO977NspX8ooZN
8nASnYoA/yzhvZNWe693frvL/FAQnNlbwzkHE+LqZTwanzrU9GdaCoLRwWbaNvHXoYtUZ1KXwjfe
VpLOVXbfuqS8G8ypVOXrmj+RKkxIpEG3eIcDNwDBbd0q2o9qUndM2c+EBm7Y/u0DhFweC2jRlPa2
qSdSCrJjXNtk/pjhC+HxR1XYbPzRX0b0tVh4iDm6WvlyO7VMjbihiHRkDogpLVim5C7JoiT9ipZJ
xCSsF571wsykqHFhCJbCXhnOPVkK1UpPgzxAWnVjvPmmDb1ennG+CpeYZUNqDr+RoYWSFA9syjTT
TYjycZ7jcjIdusIX1c4+eM2lGvuYjk0wGNh4y9xGt4p16nDb5qg2sk2DLcPdkH08y3Azy8BS7/j1
VItqo23i+0STc/IexyaoXgnSinkdQqriUZ002g7mfohxT04MhC0hcBYrkirS4TygueSvswBrtPQO
iZX9ymI6PXLhvstEuTtL9d+kNyKKDEhwXnZm0WgPrGETC7ylMVk3nyZi9QrNXldnZjEOJSOlxM6Q
GPXZzsEFdWF7ZDYygpOYxn3lDfFvZqw9zIi43shV2IR+i2giRBKPCB78wxy7mjoZkSsKiF2syuhW
ss2850i7p8L45X3LpHOz8q0xtdWfpZPUL5HJ0DPhr+x2zMGQCCbWK9Zw+d2l5sntH0uWmqs3mzfB
yGjHIfP3ZaE4b2E2fCc+7QnTjiy3vOy+O21/6fpIHIhGeJS1772GGh6mG+TnldxkBfVpyGTlbIr8
s9V9QCBY6B5mmylRVDgP8SJUucuH9jcKkVtNTfgkPJuM6kH27kvnRyzTkXTUCHy2c4jgctAAXZpA
EJxUYe7NkQ/nckwuSVnoXTRIdHEhkGPfR7qiLAbMblh59oqjt1ZX56UcRuviBDO1VfITGR2zRkmn
nPt4yq0lAUy4gFi26YCVNUZXbFbvNoYOlpodrw59yh3nYygWvOBJRngwAJjimvkd1kRRP/Re2575
gux98tnt8RuMV0L3go10QoBoInuGLMDS36rekpEiR8wZ5sAiqrk7rcNUDw/IzeI7OY0KJEy1nfL6
xH0ePSSekXvECAhGp7azb6KccVhEb8gM0lLnxO/YKE9FfEjrNNuq2M3e1dLZJzccXmQHer9LzXhe
rGG+dbQ40eGao9Ni6nDQw+8Y7QS4VRPmbt26by+jqLuDmWN9puFK2RUWy5qZmjRvJrEvpRqpkXPP
ORY981Os+oASCo/I0jl7y6dq2mE0xvG3BDBj3cH93rCsZuhAk6zm/rwEwDtEjmBQEJMbVW7wIihL
kMIisz0Msn5d03VPHC0u42V6ssj7WRWKCHJQPZxswDKu1TDaLcf52lJr7TAJw8Mta5TvaaNvm7j3
Dh6EBCi8HyKpwhtD3uCJOSfh67QbG/BPFO6xKS5+PoE6nO1hE2IghGS5qDvyfNWxSErrhufQoU4u
pbdVK12mm4PnIXLQUkW+pNRZys+sdx8H/IYVS0EQB1pi6tdVCHA5HU9E8H736DS1TWKO9KPwWkZl
/ob1iBZ0yu7iutUXK7eYeSKyKIu2uLHsyvpwYlEe4Kl+lEF6L4hDxC1/nzKF246tR5anL69gDLET
J7I5tjjcPO2Ku7ZC9ACdhg8VtxT+Igr6OW/SHdP/NWwB26aZy49AA0ciWw43X9SUAGCZ3EwQeCtG
htlCH0NCGrOgKU5OXoTX3q5/KXcwh4BXLJN9nBKCpyMrqh9hLtNznHH/0IHf+NKT/D+e0DKkC2Ek
VFzXuTyeE//Tm4Ez011c6yy7m5scvNOE2q9PsMgWkSiYi0T2zQKydGH1wVSSaIawvq3CpTuAI5oO
dcVFVDb0svMSvam5u9dd9A0Vv2+2RRdn17guMtCiS3JUkOrR1QTBsc7lJ68c9UpgyNtsWMyGtlVv
qHEeIooyBpNzidTJEtha42RC9x6IbWX7PycC0SBzx/jpu9TejgRq7HyU3qghIn/tBtblS+zs0Woe
lrgA4tp36clnjnqL5jPa9z5v47n0r6KtsNDW0xk9eYA+oVw2k57ZWOiB0OJWv0pXfaRh8OKS1ka8
H/E/Wb48zhPgYYlDlQNL5dM7+mj7Wl0qPziB9vbeW8KBHgZE8/gP8bqNy/emIW+taosvv0YS1czz
EUNMdbDqiBeC6Vsm44QreG16ZIRm36kgsjeG4cWu85vg3ekc68AiPNj6TuDsWwTWM+iwo7+s8WA0
VTt3GQzwLWk/FHV8ZZhwbywiuNxh8re47QksCRN+eWV0SR3rI0+ccq+rkfFGHH8bUV+KDZluqL8n
775norRXY6aPjojVa9h1+UUhUeoo6pKOLBLgG8or9bGYuJq9MA/3NbkhWxjkYt+kYngcKrfeymj6
1U2Bs63JeNqOIuLGbymMyJVUL3k9DhQT7u9C+fnOHSAzBDLfBR2xrHqo7WvVZa9NqC6TNT3gib5p
G423ToTWHTKAXyqR3bWVwaubLmewSRc+gx2cn+Fc6SJ4BhvwWzjZqaU3pUsZoXi1Hls0wg0oFlZk
f2GW7xbDP0A7ybjx2HSTuuEhUh7m9NZNpv5gwri6aN+rzyFwyDsdw+JX2dOMQXyPedu0jAGyU+wr
qkoWRhBddthXSlZPhtS+PkLEyOI4SmYk+gO/BU04F+FRA3CooJm4zEQOQgkI4quVDOKB+ld+Q4DM
MWRicaE4xh1JVXPtcqtTO0kO3N6baNfZ7KirazouAv40JUh6U9hcC848lq85ABNC76hcQ25KOL1P
jnEdeh3R4Z+dp50ZoPT3TUbe9ZjU0YkZ0YWWpDgsZmJ2yQeKo8IujpkbolEzy7qeCP07t6VH0iLe
98a2SQVGiTvgOju4Kx0k6uziSg5ZcPY6Xox2xycVefnFoFc9gTTDKZrYz3HgJL+mDuF2Yk2Ux0BY
tixP66+Q4KZrMPevYcO6y6HgRdfXYlxc5RF2z5TPsZq7ghHyjoqMyRlQr3uOTfIkcnGATBGcZv7K
C1Sto130yQMZkBM7UVoZybMC+Umk9s62zK3T2ApvJkcWXtTjuIzlrrTkI8EmlDIUnlsKhctQIU0b
8s/BmSFxGxYWPlhir6N0p4c2U/bFwtPbYiO8SkCZMFFrMhg71hJHT0Q/gfiRRD+WwJJ59wZzEWxd
RLAnzFbDOeiIxMx9S/MI1CxOin7pPssE4dYk/FuSBW8TvwHyP5NwWCnP0DOXP0vXmvZLOOKVIQP9
do7qpzDmlV7r8rFOqvSa0UgfUmO5Z2h9O6dwIHMp932qu3xHHzUjgS3UI3Pp7q6Bz3+cR9D0eJ+t
nVRDcMtFxtmxcDyPuWSXiMBuMxYWracAdhaQ5nYX0h7dQfc7BXzXZ3zRPuJG6kLwjr9jtw22U02v
UrhRSrU9wXREn3dEta5gYHgp8OnQ+ZmjpEh3CSLuQ7XEJ3w3xX0j4aYoRLsv7kjFlk75K5WJgCEU
tvfEoTLJglFCWdOVW8Z1NbhRQwk4cruNnm53XPzFpkJHdmPBoD533EIbZz2J4xLUx9pLxSmbLAWX
pBfOTZ/jlgqTZrwhUb5wDwGBlSyjm0ztukkW7MhinTW7yMdzDrPD07/AGiDU89zM3BQAhCY8DGJ8
RigDbSKPHZzcLmIO51LZM86cHmvuA5n25BYAaGGZxexseh4IN3/OsdGX1I3raNPrfKA7nlX6L5hh
V5+cwLy/7csEMa8jEwZdceUmGa0kK7P1bd68LziWfuIJS793ZQsX1nBakYKHaHQZleYhzIgJDmHD
rCGimbXFN8p2867tEW5MZRpqo4zoFtA7VYZqcqpppANvRHvOZK4jOJFBhb4vGBJ/qQWLNGU8WtKD
DnEPX/uuqFkO52BfWa8zxWI6FLNGFHZcPwYoRghFqlzv5M15Zh9U7a3OvD7LkAKga/pgjAO9drY8
k0OKsfSVpC5FyCU7Lb6heu6+mcXnrDRemuIkyR3C0BRLlGbvptq5JzvefI+qjvxrx9TttCqrZry4
ruWIg6UZrl99MxcfgrKyOVVKhT/q0ifxwl6S5m2cpmVk+Z+mX6t142fSTE66rwdfRhwSPycCsQ66
S4fVjc+vX74k+y6el6JSv2onE4/sy8rvFjYysU0F+eWHAkZkfhbdMs4gQ5UrAM/J9meCE8BGMNqF
zGeybtVj6BCYaozNgCmy3Rj4WNzsvydLB+XFV8Nkk8kyhCebBkH2zl3rVc8hECrSK4PqbJIVZU7T
NTxEOYXrbmFy+Om4C5yt2BkF42miU1avCFPg/VIzRL2WQQG1OfDn5T1Lc5CaY0uu7jllexdAJpLm
Vac6Yk0cG0n2cuMh98dWA+7d84KJpVE7JnzQulbPnpJgaGqMx8Srr5DJc1SXk7Mn0Fx+tmnetlsG
njpkSBvMNPpMJMx+8IH2s/pCUoHq07ivtsBYunW6WuPfJQ0HY067lm5BJ3FW4u0BdpKtBM8tvpNt
F0TOd5QJIezKFBIQavYKKQOYgv5HUuYjMQ11xRYDI9p8Y7RLKFfKZ9ZvZ9fxnhpi1scdBmwG/JaD
vHmHxzkHGIMrZ6F4b8gtAd/V3U2ADsOz5TLlFW6uzMaMrUl2YCYxjAuU4OU+RYP+FLkSE6qNRecu
nL0OSJN28o9Cd9NbGrARtydPUAYnWc49na7ZzqZz2FO1oIqxS/EqvRCVDGfBFgCukVDR2uMfSdMS
mIEXfWuVcj5qoPlgyLJGJYeF2JnfbZvhbTF4dD7I9uW3x+MmHqtQcPvwh4OthoPx0lWsATEOBSWk
nckpCYMZ4vW5ZR6HlafKsjez1A72uG5QxSHnuXhxTDddg9TqUHlpT+CdShXRPOA/8XkRCxtENyy8
s5bZXy/mW6S4jCsjJ0NV4fWd81zTNxHKLF2ybKsonLeT3WB5z+sm/HIGkjS2OOY0IdMDNB7ELeM/
F5cWsEgdpzjql2K2z1M7Mk8h2J6QvjSLekA9wnN+dGOu9b5uBAn0zGrd6WiKfByZAeg0pykcqIZr
q5/GjWM3fUXiB089tNIRzz+kKXffdv+kQZnKCWCjLeySLb/QDIYdNHY79E3IK6grY8RStoPMuSwZ
mW0KnUcR92/tvjA6gX6R1764b/i1YL6TBW5cHTiW2fRmYvc0mUJhXFe9/KrpJS7ExJe7aVwIieUb
FMB62tK5FPRY2D89zXPIV4MmhM6KqDotel8gy5/Vt2yaHIg2UG4jnBPBzJoTNPoHqcpjtjO9XS9H
GbTjk5RkMPcggt4Ug4t+42VhBdbJHyKqo4VSlfUiSuz94jQC65fdw9uIQX35doNTdxlay+MuKiqM
OPgo6OSk54ccu9z/SBMKs0Of5DaHoIv4b8KRdWVaF84781toXxE9ub+HLeVDlK1CVitsiPEG1ME4
8+Yduc/RDikfBnjc5d8BwC7M9XKXzx5pCc8i5OjlngPq8zE64f+h7jyWI8eyLfsrZT1ulEGLwRs0
lGu6O3VwAqOE1hpf38sj83UxmNFJqxp1W6ZFigg64MDFxbnn7r12czsDkUhdMcs5gi4RwGvigOdH
4kE6w4Q08m2ANSHzhagrE8+qwbvaaRzhvKNjJH4Y0CoJHxFMjEe0d/Ag5WjiInYQItVgTRvABMXZ
aZWugS3pSaqtEIQbieWKHeFmwtUmSRxOG7qMoPm8xeHIzic9iYybjnnF7FA0Bhi4X8zeDJ6yPsHc
hjxonu0AKY62JVaU/ncmAyhxrE5TmjVfbk49vTISbQ3AOjzriSYsrmCxePLYJTXyNf4g8SZpzDFw
TeYnghXrIlPs/4lfcK7a2QKZOacBzL4CjVtnqOBdKJQI8KgCcfghmnkZ+UC8A5ULJymvoznxZQ1J
Ebj3MtRAvC8tgLC/Fz5+xdMzLUuYF00DOLjMjp71RYk5FtUclGx/e3NBCg/7AICHEeypOlWpYk3s
pwgSgbtdWnKzjeay5iBlBqxrZUR3f38uXwXDnApngchbhV+NLPSLVJV8AgMzYEO0GPoIcnyUDopQ
kNeG7IBlzWJnaBbJgsrRdASJLSWIvEEOlT+F1P+WdeBYvRc3XfP+3h2eq7/N5D3Er03Zlh/d1z/1
/2DkBSpswjYRCMIiV01TAQT26Q5dIjb+jM64RBH/1/+4KpsPwon+sWm/mgZ++0F/uAgk3fgnkn9u
oYrmWANG998ugp+/gxLcQliAFJkFw/8JxqCm4odUFr4mCnakwQoy7T+TMQTZ+qek6BgQSAm0DDTc
/04yxq9E+kvc6s9Pon/CI4w0+6LX/pSrksGTUeHYRQ/9dqZPb7ePy/bTNfqN4vvLE/XXQ3wxKnSS
AsBp4RCueRc+D4/ZkfUBOCy3WL5RLf8qWf7LkcwvpHt2tCGlmByp9Jr16Tug/e+/CJ4PbqNoSSj4
f71WYdHjaEfC8TDCDrH7q+Uh8ElUv4q/mYPkXx/8P7/HpwN90eirEuZ95AnRA+gGhT7HYht+A9Tj
JfI3gw1adNttYUqeCK2w+w2hZ1cKSAebTqmfbnS39HM0Pob3zX387dX9dFZfpqMsmUJ9yebooTHX
dCvStV++g7XxO290m+fpfnhiWa9L37gmvgR1/fVifNGhRw1yYgqF6IEgSLe5nTbLHgCX8NDeDTtp
i7r51GIrQT+y3Rq3/8FXJnQIBwlmG11XvrwMBDzmupqQCS29FoON7L58AoXxg51H9Ranr3oE5S57
l2rq5e+PfPngf5l7/vjSnw/85bG05EZuRPhED+PsQW2Ez7ncv5brvz/IFy/EX4/y5clslSEyVH55
QByB87/6gX6f/vhl74UtBDYb2RIVnEH55jFVfnUK/fdxTVU2ZA1j1c/z+jTpQJNBvyJZ0QNU5Ibl
mx+G8+Kx2Y46lFeyrY6K6CiGfs61JHPmaaOIZB7kjd7tqEkzp4+N2sbm3ZA0WJSHaqGZKwfcoSVC
3pPJ8g5lcr/O2ZkELjatCln4KAGZro3SAC09CDD/FdlFQfWwkAPnSWjmvvOZXJ7Rv97Bf33HL5NF
IUWoNkQ5epBXwrE7hYfpGvrfFT3F+/lF+qHY5TcZtT+nn7874pdZAyj+PAzyEj0oN1gRpNIWbNXL
PXYWjkLkmI+m/N19/O47fpkRgjlrhqaWogcaLc/1OvBm0+m9yc/2ooPkkMC84bTYmZt7ky3NVFEk
SniWCadijVOYne1xHa1gYqyzFf+dHhEV7YJvpq3Lk/KXq2JhrcGRpuCx+XJVFnMQo6LjHJv9srOu
0MV+l+nyu1eoKWm8EUTt4vGSf30tzF1ZkxXJsjO3ybxcsd15SK/L6+YNXzArfUfwXlmAsJnwA9u6
Ox+7B7bpBC9+6nZzj+zY1zfzSb6BiWxXzvyAXdejXRSQSb4RfOlmOtVrkZXdO86MH2h33hrVTSXv
jIL01L+lJ5ak9riD8Gnn6O5Pzxjtv5mCld/N/J+/4ZexnEW1RAVKTjZhq160GdziCDDbrx1c4hC9
vfEak0y6jW7MDR6f2V+cwMYX46svus3C6gkrNP+sbyKvty23/+b0fmYGfr3Fn0/vyy2e53kpVHBq
D/Mq2c/bi/n2ngjJ1bDuWBGRHdutpq20FffY80/WnpiGv59Htd89B59P4MtzUAzVCKOIEUAHZK9u
ox+Zu6xLp9mNp9S5NdaESO5MN3Uemm3rWs5lUNRbQvu27SHym910Ll5Oz6/TOfMw3TmJ88iC01V+
mMD73QiB4KF8kK/b3Sja1QGEyjePsXwZoH+5fijgqEJVqhrry/WL5BRVshzFDxiO3GLTyK6+sl41
X3ILP/ENjxm58vSbxeuP8VvndHeh+/H3V/C3c5dJUUsYOnUyp/LrMyRHoTCb2B0e4nv5Xn4XrtU3
fCzdtsi9dHHVHGWzPebffPEvrrs/3kOfj/qltAD8nWpKkaMM8KujthbsU7vvVtF23H33CH17qC+V
RFMZlRUIHIp84c7OD8wIgR9vCi+4YuIsv5n05N+OyE/X80v9wEqV1SC0lQeCXLeTiwj9KnDQpewx
jzjC1fQiePMPcdO6FI82CRI3qWu48cM3d/V3dezn6/ulvjBmBGkGHbkHHsrVuKrWyyp7iY7Ri3UV
bjWPJM/DwA7ZIbgSmTtXf390+TIr/WVYa4ak6mQLYrr9MmsVqLbosnIN6BK5CHmOmRvvwHe6tDOd
6mP8AZDZDexqC5nHxQ53wIsSfjPEDP23d0IXNYyUmMIN7cuaZO6tsGKvJ3543Lzkdmw/3hxe7n04
JHbhMuKIk9mV9svm8GLYO5SXtuTmjifb3nYFnMg+bVQnd44s+J18m9uP+uqJfqefr26ZQyL/2kud
9T5yfbaC+LzNyVP5foP9ch/6N7l9DDa8hR1/5xRO47a2Yh9CDtHaT+eD4e/K1dM5tY8LP6vZPrpF
F1eWfcagsJ/8w3FwRw8RmOtktrOa3dO7f/px/erNxBHYsrf4sX04siFqQzG1d4Orb48H1Xu6jRzF
/kC2ax/un9zavr0nP89+bdzZOR7wSWxye13at5nN8W3JV+xHP9gIXv7zAki+7kQun9ryqYv9fnwy
OLlz6eb2zdVsvx2eFr6CuxNc7/poN/Y+czjtjeuft/fYFO0D3+cN8Yl/t36DQcHJsXlmr+96J3De
HgPv/inY0HZzTiCRmWlv2OtySufItbyMjmn3wv0gaMXO+c6lI9gbzT4fbtzBPWw6+3Y12U/z6mnn
vE2uwv96mvhSokPutcu7nCQVt10dn1inUXNZjp87K/YY/PTQ2dc6d3U+6XxK7qguz53P53e2p9pY
Si7/8uppnrcybWfaKo5z422v4IWsNid/sn+s7zhVxVkNzqa1T7GtMm73D1c3u8y5sk/7heG8X28t
R3Bq19vut9713rS3lvtY27t1b9803kbz9hzEodKyHeS09sczqScOFSlSc3v1Q7VVRtwp9LqtaTO9
H3r7qrC9tUYtAZTO6Z2rG9lee5H9tvgaF1TZvkbuirCYrbK1Zf/Zvrqb3fQ2tJ+I1FzpXDjvmn9U
9ja83LvEvof87BLN4dAkt/fvhuNtq1Ww87aSczmz99LxXbInXBgGx6s9B+I8nco5HGPX+/Dc7er9
Uuh4V2+H3tn2nmXfMaHR8z15hbd6XxxkO96h355n54DGy2erzO/cdWqvDyBSHXl7z9MN4Ichezu4
/uzMXuPe3R+Omv24ZrfSHlxQpCtvzb61fX/YnTnz1KUi85Aa27O9673jferapfuh2DePb4zky2Nk
2B+5663v7h3vtJ0ZgFerH1y+3P64Xz+ONleXBPSr531jm/bVj9D5MfuTt/W68+ziSPQGT1iVLpu8
u8Dm3c5fq8KmiPPXXOxqCyfb5VMvn9c7lqu5sB5s78674+w6bxs4N+fHl9HeTW7LBaHx7ig+rcnN
7T2CFCpROAvOGcjenWhn6+oK26yzbb9ZQ6q/nWU/zW+Xtd6ntZwsmFAAa+Y3Ou32o7B7XNyXA5Rd
rmLv8MBuIuegOrCrGPAvt6vOyzevNA3qzYNp7y+16+DVvuLc/GdVoWUqLKNx1hvqlzduxSY12dJN
TN+g2Igem8rBqtqEwNNuEp/dDXc86musyKCfHeLuv5n4pcvH/+Xt8+nwX97AhPtEuoqrhJpQPj+V
V9PGYB5cxZ5yFaz1o+5X2/RYf3M3Lh/69aCWqMkaeAXail+/s4idaTCVMX5om7jyIi04WXLCYkOq
nwtDNNkjQ+kRTo3xXY/vd6MAVI2pX1bz7KRcSsxPoyAnMWDEdhI/oMXeiB/mh/pjfJQfWZFUB+Mk
3JrOz5f7v9WT/l992yERiZ+Lf2Cbfn/u/1F+/OOme+7itotf2/8P+s8QYP4OTtM8F6/vnyOaL3/+
j66yBYCGBjF9ZYAyuvipqyxodIehwkCGETWDsFGFe/UnnEaT/knyEyx5Ubu0L/VLJuefXWVV+uel
/U3Osq5IqIB1/T/vKmsqyDvTYAyS2c3+hXGJfP48HNIaEFlQFaKtR/WUAv5Llns11axt0eTtPkWN
IP4xIP6vBI1fF+EcQ1MVWWKBLxsswUH2/HpEpKlV116gIYSvQTWMNKOEITDi2S0n8oF8hCzL+dPd
OP3xWP0C7fi1tPt5TFAqqsatuPxtXB6KT4O+rLW4DMS0Z8t6ydF6DzP9pnYKEsVe5AUOLBxATzf0
IPGyOAsfe5UUXaCR6seEG+SFqC+o3tj5pwerU7Dl/v3p/ToBXc4OUIPFLhbzgII/88vEDOUM11+I
+C0t6XHhtG/12Q2WVj9qQB1xbWdQigutxCnz9wf+spjjyLqsMoYk9i9I1/2jJP50XeJeN5KowVwP
Ak+gwBJN8OgkJzfsY9c9iHK5kGBc6nJz7MOqkXagcy22F9UW5RWhq3qKowg70DVJDTjLvjm7y1Ly
X3Pkz7PTLE5Oh20CGegrpgjof5mPegn/OCgn2RYUST81aov+scG5bTe8y4y10ECERN3SzPpKNqLy
ozRVxhIA3vap17r4nLMXIByiNg6JZcI4VX17mtavJ8oGJC0roLWGbhBErdBZ+nV45WasQ/TjYiRa
gHspBFHHt4GqlmYiuNvmrSRn0pNU7ItROKovNR1A2rZQ4o+NWWT7OQm1H3oXXVTXxdCehQl5WTJn
JP/1ZlPrG3zP2iPIYxRJZIeBJGoHTXruGzKznGS8bPWmM3ESdXgJiJxMoVtO42xl01m1YullCUri
dyo5QItsV31TwHBLAEDYglUqyhn2wCJ7CqL9mHqaOFCZPNioxODYhc00+NBvl+QUkbBI8jgOyEvH
K0Wo3jG5heSfddBnboxGq+DeBZP5YiA8y9wmhgqxwZHQ+cOsEYvaEfIErKQTDM22JIOMDS1hzAlL
VzabBhGQfJyHIpg3C+nrVFllJ7Tg3hFkOTq5mFD/unF6Do0IpeNSWDwMeoQ8YD/HGr4yZUlTjwmH
T1yqixR/EAeV/J0ql88NdBqA5wiRnMRo44MK1KI5FHFbirYsTvwqgA8IHSFFhQO6FMKCDQ3hkrVZ
Yh9eqUiiQrtOc56LHLv2tJoFUXwJdUyHtoXYCcWgBnw4Q7x40ZSE9bYKkC743UL2xe3Qdu3ORLwM
9TqNkvnYiwpoK6mss3vYT62Jc8Yy37J5MWgaNgp1udTjvM2txXiptY6vIS1YKGycxxO60Y55Gqen
thMGsn/RSF4yDESzZUob6CzTq50SRLCknyyPxpKFDnlO81seDorqwVdnOVFaC3KXWZI8tU3Rri9C
yBiUYWCM5HsvdpD00XkhjP0tLkc8XnNMd3BpYQq0uSSdNUvumm2QpCNkzkSzptteHTDXNUoZWT5U
SckJyVI6aeFERim6/+JBYGYZ1oES6TeVVpXTRiOWiHDrPBzPuFjjS+RdePFJNFaseTDWy81FTbIS
0k7aKpmJAl/IIbgIZfq8dKogv0KXbPxWTJO3OdHIRUFJAw6kUeZJ8rS+qL04L/odYTY76EzLmwS2
hJiODuxiLA+vqQWlaAM2Do/DADRo3Y2NctUFWo4Npm8f0AgrrkK2CSJcuOflpOITbbvS1zpU9zbx
KWR6sSXrhXj/2YcRysGHbgAkpNBURqyKv82f8o5EoBbpuVuMrfS6hNCzsAYG8gPyQWyg7ImMCqLI
pFk3+B1RdvB28CXReAcmlNwKiWp91EKtzU7Hz1sXqmx+WxJFLtlElsdbqZkEZ0Z84CLzrzxtaaub
RBVm3OhdkTykJRjTuDGHELIDFEg6+/AzbBzLoeiJoYUKrm2ZtZZxXrbG3Gs36pJoL/E0F8cGTI6j
1whmiZowNnXclfuyxM1vV6JW7tj8YS5BWKMM6JDTpPOJ9NQaP+vVyp9JgnonPaU5oAqiF4k6EfBR
GdCuU+dIsaFypx8lmWFktyhp4syRMFjInIT0hGLctFaTUWpuCwj7WoSdgeXPVHekCCXOlMCVPczd
xVSV1ULqSEMmgerpQOW0skje8xjDqi5E3leiuBxTSzDIk+nAheFGYIhialYOchsZftvX4Ym9rXiV
pODLsRh0LRyCTj6TagqtqW2VtdGaIM/6UruvrQqWbzzHyFqjUlh8q5HhwJGLhESxTsw1zn5M2v2o
xtu5r2dSZ8it3pdhpm6UQqTdHZUyOn64rA5q2v6G9332woJMOSRSM/g5adXBuZMW1MeKZbIzUS9y
fQ1RjLQhnPf9eVZ0TCRkgug7bbDMdDd0ReQN87SchIJdCHBfwC1MlIBOGLU1XK52eVLCFr0Qel7d
Xyzj8s4JS9U8p32ZC+eckV5tYjhr1prXsBBskKFOQPlb9D01I5YnOlWvWvI5HWBFo4dld3QTnfwW
EA29K7Rau50y7TSY4wbNxG0ZmISQDzNYcOKhiDhc1Yb0SmfxGmjJeytV1wQOQr+RX8j7ODYk2KpL
fMLaqKLJb2u42A2+KsCwaLH6i+Ehkm6ySj90SKL8Fl+ZKU/aLiEzlA9G7KsGIwkTYr7cXYhsfs1y
BwS/layHGaMFnktlw6vNcAXUj++AbyOEWWG9YvgZXqqP3csA3XaHyg1sDdmDuocslr6XqdT3ZYLR
hFA+gdj3ZSIzozF1qE9KV8TbRptR1TYZYNA+kYbUbsSsAp8u4xgkZOc5qaFHT7hgDzrUrNGVhEj0
DWjlCCC5lkH4jCoNobwZmMINCT2hz4QchZs40RVqKyXPtDWZy6JJVBExJR54nva2FJlF5aSSuLhk
weFf7IProlZouYdKwE5ShAweLUQQbvOihWkxddp+qAPCeQC+tCtqi9Gxmkmj9RCP09VFVDjaptWP
zV6Zq8kjQwazNraKZCCYb6hbaMfqsEYTp13V+kVWPisqInosQnrETq+Bil3sIIEkGNB4egVNkRw1
yjVSwQ0CmeUcWSi8mAVsA7jpwTconO54XOt9Movz6BSCaWCWGwqw0HNencDpa36CZqzwSCLM3kwM
J5drBBKhYdMf3/ussWdFZOGtQTFvof7GL+fAKdbllTlikTCEGI1uYqUflYQXte4vGbGkbhcXbHoY
ejhIGic12O+0wlS+wx5tPkYkOPbburTwciR4TMtNRwA4r4phxhwglmTzFEPhYvuy3CKum2OZ50W0
xoqTHU2E/j96Oa+u1URrtnMumueB3z4gFn0YzKTdGqkqH0oFRLU8synSR3InPWms+0hC0yEMB5n0
kbSKcYf0r/Ug8PevXFntRycF4o4bx4jh6wWNmzey0GHn0JoHvS4lgGLTgpIEbIFLCP3LJJdAp1i8
OanSV5TtsGpsvJ+Ty2PPax8UlzKuCRZHupySL2WiwN9KdWnAQx44z3RUisJP1YE8ohQHw1KymTUr
07TFfTCs+nokjKIqB9gTFXswBqXeUunmVsxDSMtGNXEne0uZfVXQeqopKR33g67siPYbtuQm6bgl
dX4RR+NlFhEYmhWPWx/0m0Aholg1l1nzmLbGq1JSdqQ0lddwAEaacojkNoQMhF4tgOAftU66JWa7
2OWdVF/NRkXaAu64jjVSYfnpWLJNI2EKXcRpI8xD+sRalE1Ga8SSxAtjZYom8BsjVxF9gmOwxSoZ
bdgwLIFYJNZvhawG+1wapF1DIOWdwuJ8ncwqpjmrw3I1luGpxkcUJu3RWIJiX829KLtU/NvQEDZF
0qSPelCOzyDOyrue6maVZfpZTOMVVdtsi1HZrlTAQ7ZpDNm+6TUi3sW8tRGwyr5US/1hEXKDUG45
4V2WjX6Z5Rr6aKvzQHuxQqzz6lYZWZSXppKt5mK+eJNxn8RxClZlrggSqyTPQuh/ZREB5ICZinay
gZq0q03TlpSpPSppGmxGHc2IApNjh0cPkdIwCrfUWAh3yKXFwh6BkUddW3Hfayw6dRQZhPyq8j0p
dtnKVKrlQjtBGtZrLxEBOJQgEAJHK8cBSW9rlQbKe602pQXlfiG8MlCDXS0sBENEsLJJlZWPQj6X
t1LUFoe8EHX8B2FseFOkUD7P6JmXPh1908BdNleG7kzCPK9TQ9DcSsCzSyZsexst6Qfoh/YtH8k0
CoeJsO5IDk00MjL0mH6kkRgm2YrIPVCVQlRYrl6UexKJ3tCOBj7FdrFTddz6hoydBn248pQqweyE
FcE2ZBq3V8akCThqSvKAxYt7WEkaWy8oOoKFpfmgJ9ziOF21arqce7OTbw01StaQqgpSX+qI6qOo
rUOftEQT9w0i6oSMT1HBliYy775aFIXvBiEJdj9IvGeCQN7kbSAcoBqnsOpU884C2j46XZeNOwGx
jBcN2b1J/LCdalgrAhCKzoAM6UHCyCl0QbLtSgvx+KjorKWkgbd+Vos5K5Ux3AvNoF3KYKLn6mnZ
B5Uu+aRd3nBPJhtmqYKpIWj93hrv0SqTjjpP2WaaxVOrSounCLyfiYaY/Sw3VtEc05GNAW4S6c0Q
GfRydkVZYnrJZ8y2I4zPNEXkDopRvIUrqawFqqiNSWnBCq5QXgGOwsXqx2ulq3B+NwNCIxFcZAbS
0Ud5+U43W95yt3FE8WrZWHG8sqqeHYG6u5qzadwxF7BWG4X8hlJtWadqlzmRjBgbqNFe7jV00UWu
QpoPLIO9iJrAhkFACyGSguyGPN5rel2BT138A/ZgtLJ0S3nIEwMSxMyGp1YSgEeWXe8bI3b1NrVe
Wsu8kYdKcqogaZyqknpHkjJgwPK8FniA7GJUlf0EnuKtIHv8AT8ClwCC7rQxR/TdKCBOGdFfuTMa
mECDuSLFDPtVb+s5uCKKnmAN9uExBsrnt6rSs/rCymjzAss9iCRw1hRT7zfmBIETdXlPAnXaDdzC
eolKWzVYJgHWoNo3MTogyC5eyNl+yAhqeauJ2N7xg/nRIDZF3wR1rx3UsII/FDWN+khYsrrVh3K4
EjJtfsZe15xGicQEOxhntC2a9qxWInEKutmwIazr6jMczeqkJyLmW1VQD41cKCe1zS9BVqwsyDMQ
z6wgtW1gpgWO077aKhK8SjsUImlTNFm/FQoTsxcYhHMZZc1VHVv8Zz6iaesF5abLJ4Fehjo+Neog
veRjR746ULtmRew4Muq0Tee1lRapYre0uDaabrT8wiKghcDm1ZR1d5WxiG+BoC6eRRLvG1S+djVq
Jmggg144KAwpw+5VtI4m9NVqylj/eNYl0Aq3r0p2nQh0M+KtRoYmcX25cmfIyth7QalRdC7klJZL
JsUO/F/tfYBg12EyruszptDknngQzSRLYujPgSHMWzr6dD5J934NajIGUklSHjHwlduw0N7g4hZb
kodJJULheEvFfoMDJN7XCUtY8gWWMwxf8QFAV+RF1dSvRVGMXlLVTN8rvE40AnTKrKYjQU1st0O+
WPuuQZk6d2l1aw61eRaNhvA6Bs2aaFbRHckcsKcqGRyczvIKWJNwLY/FeZqrCDdvf+5LWXrNAEA7
F+/dIR1GMv0svAEROiPyzCfywyxRHcQVM1LjlCRHk/VXAqW2wWsFa8AS1ePUaLVLVIGwC/UkJVMw
kvDviOEBdIkBKVgo2HhOEn2rEHMEvCrPaXlQxao+TgvGezf1oWMpqrnucMAF1wThklw14NUW/KWZ
cDLLs/5ukErk1dKYHKqwvMmxj5WvYGwv7sRB1grpHOYGZomSPsZxSDMt8EatHmEcI9/cSn1TU533
i2x6DROLShZBOkX3Ne0mvFx6Jb5IVqXPfpCN/ZNF4ZX6COqsVQAJhFFoLPIOhLZ6HtKGfpI5kyS7
mlVVwOgUVrIK8cWANBaD7jFCLIvDhRAH+FI3d1o94NqWm3Q211YBx3RTLHRY9tiP6J2VAoGItlRr
cuI2ksS+YmeywMLdHq54883skY9QvJhOi/QZsm5MXzvVcTNfBq32OEYsha6idMj0D1puaYV8dB46
7BJx0jF5YoJV+8AnD5jVXqo3lXRUddK3mFiGlrw0qpa3QVLyW5kFASL3rL9GqD4FO0Mds/sub7J7
Vk/APAMxV5+WJtX7VVyY2nIF0RMYdAwrwNO0Ub3qecpYmScyVtt6iuLcm1mwHsJyhlCU0zyE/NEF
7amRg6DAlt5D8S5xgAKFLvJ9kVXCbFsm+jbiXbIJ36wZxZSaQ3hm88wASNXTFGZoxRP7wEWVfVh4
uBqX8GpoMpJldNmqjBvm9EgCyE3Ke0WrUDalDj7UOAIG6wQyYK4kkSA17meDoWihE5muFdxDjd3I
4EKcYlm4r21usWGytPV0GpaBx1sPdXW4jvCry8epbfnjBmUnnKumzW6DiuHpS4MIFg52zdigk+qk
DlxmpA4OwZL07aKhoZiAE8nOMhp/1S+JB8aGI+MH15PWWJxQMvoHdjjG9ZBGmXatE+8E3U8Tagee
LqpgFoksl7UCziZVeXTAyk2VqPRTThRxzF6T0zIgRCem+sRCFqZj6hi9miB8MNOIfWdCkEUKCfBh
9iKlS08ydRdXTkcF5lqANI3zosQqKXxmEOsbZYgV+hmVMoKVCQWuTAHpNtcXcE160okt0wq7Dzbv
lukWnJJBlYyBNsQKNPMCGVQopOTO4QRzAzx8iOfK6i1SGyl3ehbcP0bSvE6tohRvnZH197o8guAb
qvaotiKuHrk0sJhqC5nXSZFP46pXYJCsNT2QWqyk+mRuyqahMRth4hzBZRBm3Nb4zSLKqpMsK7MG
6q7I7rNWgIES0aGu3aomn5CXaandaeIsZk5jQWyHUxsZz0s9Wj7285I39FSYOlksxpA/xBe3HvUO
cWwfgzXQn0dN3KfrdlQp92k2F7lP96W19iHv2pWlNdiWYzOYJz+Ia/MJqHJAt0MITEb7TOhjPxEE
ZyupPG5xpsWPkKSaW6AYHZzWNFzRY2C4iIRhmG5H7Riuu05b0t0yk1/ilFUIB7aEVoOASs15jJMl
V+RVPokUVYIgySetNnJlN2cF37rTNTnDYxoXPQS32uClHYRTgO2/w7kVSbm1mwpS147mLDCpdWkL
rWmGbdrHnZJvRZ0K0WOdxsAeE2p9V9d68SnWLiVnLObjjdpFEOajsueJEFm087z1OeS9dmCaHzOD
cmIOuJRlHCFcZPmte4AIwatZAaCu9dLk6VVrdpZ8RI0oyjQjJMoq4F05PF9D5Ss0PJEIUSqBJaD8
c6yLZhi948uUdayjSnEl8yUVtxrY0jRbqQydCQ7eE755pbXrUUd8HbRddkMb13yO6y59mgkKmlZJ
pWQQ9GKegCVMlftLeDgOcqtW7UFVK2wNqcTx2auU7nk2hB0OOWAYrUVjZSNiImZR/XNoGbmc6l4E
VgyJThgkuS0roXilwsV9CQb6zXlX83D2Yceti6RJjFbGqMGTiAdKbsLmrVxwFRWElkfGQeWTQEjl
mtRCvmfDEpOjparqlYoTEXhjRozs2DUCm5mBoHuiAfeHaKkKVTnLi6DbiLLcjqsCK+a0EjVCbjBo
kyoFa2lQM/BtGYS1HJFsCaqLadFm0soMr8/l+gjMgvmOF3Dv0uOYAp/FTV7sL57Yfasu+KFrg4i6
R13NS1L3DI1wrlaV5x10tnQ6txEYiMnOR7mGCkNIO6TYsr4bOwOhA2nabGrMQkIA1M8tqzmX8nwj
LrFKljU7Xi9lO1pXQ2KSPNxO8iVom/cjW7RWFd6kySDL60GQCFrlYYMwFvXWfQr4P2YtanbXVkzP
ZGM2Y1F6IObeW0smq7AMqefKWLU20UCrCCuq2d1rWrBMLuZwZSHMOSeXvqx5zcH6VMd9UBNS61dt
Ya00waS339HcL9ZYe3krRHoWljZghH0gydBtUtPK9bfeaKP5lFhdHV7hiuDhBca9dHtxGmqeQJok
8q5NjQQV8gB/7bJ2VrKNZnXB4taNgJ+2bfLmoynhr7BXJqT3lVKL826cUjn4IUOTBwUoT0G2UVqp
6Z7FWIRJLQeXysCURsP0tHSwDIgS4Otu1ACyBW/A1KukzkJ5BI0ZjTqhci72Uno+MBN5X7BjEgPJ
4CqxtByJou+c3OAt8aIuUDwW4C9N3p9oxiftOa9j+W7pyWf12tpSJh/rc6g5JDP02rEXAJXlRRi7
iPt3aSHJ1wBdUr+hLfhgZOnyGsZicNCWUmLpq2nEjIfLA2zNmOq6ba+NcCnX1fy/2Tuz3bqRdEu/
SqGumwZnBoGuA5zNPWuWJdvyDSFLFuc5SAb59P3RrsryljOtY5yb7sZBAplp2DL3JoMx/P9a3xIO
UB+X1o10xZ7AauQ4ZtKuzdogIa4MZ++cjRxXMmu9B7DjeO9ty5VPeIohBZQ+oFKiPJtrmtb5V6Nu
h5dujlTCWzWF6zkfmtskrVP/bOwLcebWjQu3OBvJCsXgBws5CqePAMaTfZfWG2lCrl5n8ezhofLD
h073/HuNbe/akwwFL4ubNbEYztciwY4MW9MzLyBBQFUZSv0qxkfu7WOECuZxacDlq7yqwedVqdwz
GTh7jlRtjUM0rb5AxXWZwPtRU5DurJJ1qIkfrdlO91quOP2L0T9zLVsdHaQaIJc0/zjFUBojlXmX
sV+bG3eSUgQKkkm2tpVjgwhjgdwVZPG9jxOCdGhflRgCopbiFuGEECCpDj6asoOH4PnZFW9QrQEW
J64DKgfx0qPl59QM6UDR4R7Sc2lDbwwySiikOWRJCdCOU+528Bs/21ReEV/N1FohkNZds2ucCGKe
bdQwtMwmLN7PTh6/0LhmsjMGTmtxoRNgTzmZpNWWaPYgHmI5LiZ3e8OetjyOsiY7scFwDXyjr3is
RhakQxIeYMzmq1SI/sGdjXzdN317bs5zdADVQ0/MCD/i2i1ZexzyyAIPIr2zmdOx/TiNxguppull
3Q/3noP5RRsqcpepZp3TLJ2ugNUuOTf4Rm4rOTrQnxbQOBXPlMjFzjlKhSLChbZyF8OJfJxAVJ8b
6Ckg6y4Df4ZRstWdVl8rp2Fs+ED/oVixcCwUIR9sYmWGhxzYqhWEYDcAvtQufJdCb+IvhdVpR/pt
gBraGk53mrQ7KLYdRCwuuLbFmLqrkZMxSFXnva5EcY5sBD+RrgsPmklq703uGa1pDvnXdj9N4wr4
W3Uxh7V/4HCcf6DbQEBo1kNX1whACJxQJLDxRx9sYdlXn1UysM6BG6vux1p4l8mcTg9+3ZjYg+gt
pRTnP5YIyqjmSpbUhGhcokcySKPbfqSItWqL/MzRWMmxabvRNtLNdj1q9QsEzGHvlLXM14seKPhf
cFQmHnWYruCFURPtbWluuO3eFMAqYb8WhdWRrFRsSEjlglyM5Rti/FMhDjoOYZkEiEHwwO5mudYr
l0HLfKmXNVjdLm2YqQU2pbM57Ien0TFps+nEbKSjya7y10KXU0XUt8s6iEfQeUF1QHj+6rJlnyjo
o5LuNfk9YO/zyQ5hPnG3N12xJB165SDeuKahn2qiuKqPYXkJDaKno3u2/0oICAbdlwVgBhYhe6lk
ppVOD0pn8lohF5ItsKaxv1OhpHeLzfWA8kGkezr8nPaGzJ3lJp5c/QthvP7A4SnRObh6nao/OqZ0
tINLNuliOhJECz0qp6rip9qx05ciywHjVPC62K7rOPfPptSQT55f0f7pyaMyWJn9EnJxXpU3KSUN
xNL5bF0ORt3fC064Y1BItrU3VesSVGnqfS33IK0hncp0JJw1g5zarAH00poDf280X6AkL3IRIPnM
orx0lMl83bjzk57GaZNK7aCHU6bRURqbBSY1zAfcJu6tstKcV4tzwpdRjax1sRLUX9labS2NzSVs
E9uySXjRZh3+AMgg6m8umD94f4ZDWDIZG+upK6eDm5NJvlKOQ+UDRU99NDIXqAubMutjKZOmXNdO
pX0tSujAK8LF4A7SrUoe3Lw0nV2SDqQuQZ2cnnKhkiXCXfXNKhvgNmzSQaEHAEXurmVNFZoTZKWY
AqiMkToCtqk55IWEz9z6GUVj32vbMx9IYs2GGbjUGnYEacKRV00AFGtASetYS8odgZ6o4yrXsgpg
YLIHKzXGOSUBI/OZvtHIkEab9+3RNnLd3zZqIinCn3S1+/Zy/JZ+9K5C1lC8lomiOHyq6oktQSz/
4y9hBid/ave1WgAB/y8oTmlW/zCL/EQ4+PiY50n3NyIR/7btwXc9/qg+/faz3+WnmuG572geLfMa
cEmKM7zn49dO/uPv/JZ4x5EJ5adrImn7p/QUItU7ZNjCIc3WYSXnMPyH9lQz7HdoRVn7maX4Qcbr
74hPjVPhHKJXZKCo5gTvBO4jXrpT4Vw0en2SUEm8T/sUXVlL7/tSlYmHWUWpngLXAuZVUZRt5skc
vmRp4X1FCfW1ZDf42BWRvCR8org1Jh2mO5XPN9aD04n528fzFvUhEm1D2JRHTj/eqPjgNP7lPXPE
dW2Y/REFmyChjOjBww9P708kqqez8T8v5QluOIk1gqd1eilAbGMYObO8n7QJ4/rYIi3S4/QN9ffy
WH+UVHLDfd20dEBgy8YMB+HpZZANuFori/gDCe/9znA5zhbxeK0aktLyrmu2+tjDkwK5mt0Z+SQu
54aMozY/axe9kgv2+QAUZ96AX3Mg/HPHNWhSNPCnbOuFt5nXQGoHI7dPI/ZwdReHu7hvnLU/+Pr3
ieEvdcSvdPvLLfMRLtsmKwWmLct7dcumEL3IVHTxB8/T4mevp/MwxjXNfdMtt26CKCHpjaOy6af2
9lTvBmJuIDrp64KjeNnWWNwo1VH5vnPsId0M5ER8f6i/NXf91yamX1Jb/i/ksRg2A/iv01qvHwlq
ax//9p+yyvMfZ6ZvP/evmcnV3yHFhuaiQ2xYJqF/z0zuMgexgVzM4AKfwh+zE5OZycSk86eNb+Gs
/FZX9TL+x99tlPb8Q9CrRw8J0NFvzU2v3n3U2CTCMlTASBkCffYrYXyRit43EbHcsAtqDqZpA5J/
YdfunzWO/VbW5Tcp87+lzsJ2lqsID0YM8/XCuDl9L4vRkmitYvd6RupaiytAjssvV9Rc4vlaF1Si
6WMYPR8XrqFvxh585kqLD0nOa3KkEa/EGWdLaFJT02VUFiJHCY6Mg42JbK4KlnKj6dq1P0WVuzIL
bWrOqbEZ1Aes0Q0PVUcyY+DBIFPs5C1N2/RuV3MOSey4RmPURlXgk/VtbmksjHZ1R4fJF1sPQSGV
hr4VDS9W3KWzREz1+zuA/0/fol+9Q//Z9l9OVnXmt3++Oa7/TrgMdcc1lw4kr84fb86SasyGHhcV
OzNvWe//eHUM8x2gXsBGPwce81vA43Xg4XjKKc2xLvzH/z6ZibtXv/7RbvHKps7HYhRT3Gc8Iy5a
gFino1kTqSR0M8NGOBrFDcrEjITPOdoD9HMYsnS7j61eA22kkMiogYsrNuC80MJoc3aXdPVw1BNq
2FGrbxo7J7chUY1xVVOm6dH1NeT3ZW1ak5T1TX1I1srWdNvwf8ZdIqfD8z/+biwco7+evc++ltPp
yFv+/Pexh/uIMcVxcTkh28tG8F9Dz7L4nWUAMfwMUk+cH9xM75jdLCZtIFjfJ/U/Jm3Nfucxfvn7
dJ0NpYdT6neG3itQDsPNWTxTuDBwjIDkeu0uCjm7TFDev9CkoQz7CUmcop/iO9R+IMiMbXPrh3LU
DnFXuW1gZ2ZZ3lShQ/KOoRVR/dwLq2j1Ix4cSz38cBP/ZIt3uvf6/tF4bYm39ryFPvJqvwK8sqrD
rH9W9O8rtDShXQROAdc9MIB7em9sj043lAI0Hg4/5gCBK8ZHfftq/ULJi6KjpyWaRBA97W7OP9Qq
q29+/Z3+7CpL78XRseggl2E0/GisiuMps2KTrXs0NRGmm7Q75KU3XP76Kq/Mkt++C0s66y3Tig/x
7/QqAoRn5JkN1BWjSLcLw+OSdbHfExQSIQGCuKjH9Ve7I07v1xc+fWTfbyIzpoOiBr6fLl4tyw0B
A3TyKpDAY4TazpjGQ9tp2daY2ua3bHH/vBR4OZuJHYyc/upOzqWqHdI20BwZKQkMcpbkeTWPoza/
6BbJJ7/5xdAiMAsgmiCOHm/Vq9HhF0lupDpqrmyKPkq70RFYdV8nl/ThX19o+dg/bGzYN1HSghTC
iw/wkXt5+uhSHamL3RDzGi7iBTOl71/ayCsa4t0CVobyzG/D6erXF/1pVLJzQ0SL5Q+qMTMBM9GP
ozIkzzFVeZLgKWi9YjPTwngBaxlnb9zFP70OGjTHo/PuGfqr4yuqOw7d5AasZjuuPjmhRf8nqdMv
v/42xulWlKHB1zGoRi7/cDw0Xl3GSdMJZcGCMktlv4prk0q3P9i7JMru6tYmc61a56m969owaJp2
z3DZZ+5wmInzmvy+wFVTXVrufP3rz/Vn355jMehNk6wFvKOnd3lInJJqoIYpfiZ/wHDSiYpU+NYA
+ukVXHbh7FyZztFCMVRPr6LPpJ+iFkjoHMKqXukGXhxQv+xNkcpPWDp//aX+7F6bnI3RVy0LyWLJ
/XHo0NLJ2L7Q2tOo6m0pYH82BnHWCecYOVX0xhz95xfDFIwIm9rM6zOGU3mGZzdcbLSLcl/Murwx
EjqYqOktcxOaTfPWUPr5deTQbxkLZsVhSTZfPbMQN107GryOgz82l2ksPnWE9/q4vFCOu9DICQv5
lIBGV525pkkwE+8wEU7QYExY/Hg2mcKEQKYfYo2kjV/f+p/Hkwn5y6Ehz+O2jddwI3dZN/nM8Qrv
h0m1cSSHziqm72fyk83qj5vTn8cTV4EzgNGWVYsKwukDNsIkFlyJBlKnu9MZ3Z1IURoGE045pEv8
N77Ua5wQLy/XY0PM42U24MafXs8aQx3YfASzT0c7eBxQTeaB407tecTJinajlF9SJ0pTirpdRKQJ
6SEfqfzYYt0CN774/XuM+3rZaekWxZNlRP5g+KWQGImi5duTR9B3+xHuvNqrySLs8L93oVfLWYWD
0BljLlQ2ab6v2CVsDAP586+v8m3qO11eONFQAMIhTEXAWqoSP34flHpN1aTc3UjTw1sME3gANT+M
X8JZho+hXjnAZlTaJ3tpJuN0sMF+K/LXszf5QX82riyAo1QnOD5ROj39JJWRe1MimQ2RqM/r6ZsT
MvLk2q8Hbf/rb219G6QnX3tZD3h8hmlzTX5xejG9szTi32PchtHYNXs8cKiI7JbAR6bJMtJJ1BD+
nWmrAtNF1XlDYKoJlt0MVcx/NgjsvidaFQfOyiKbQCKLqqt5wliNK7P6wh6/KZ/aOCJRxm/rHpcr
qQcW6oB6xGWUpXMTPkisD8bRK8rUWFGyNcmGGE2V3WijkaPhavNJv43pVVQX5UjhAcWvxDCx01u6
QGgixZhpa2Oi4rkOK32+RM4a2QFVYE0gcxhaufXNvpGbQbkSvFGrrF0hfBK6QLMnz5FGUAnyEi0i
HQk3a7QWRkEydTeS+Lfr6B/LFREpS6XDmrAo6tj/W+xcSha7FnsdiT1p7nxma2QV55Q3WzRSroee
0GoKx5tWoDbH3F0porN6mtAFx4pvEH1zDC9aIo2i/AbP4tT6Z3oV2W36kNalEXlompBa+quBrHff
3k++oVDeIK0Wk1gLLWr7Ayoo+Wg3FvXkIk9uPGRkEl9nUQ3rtOUAFTSJTeRrlhvz+8zPmminp7Xu
BUQSZJ8HWRTPGFNq0LJZZtTrbvJSAt7G0L/OZi98SIrUYB/QVxhXsSXmydFERSAOSJVEthGqTdx1
oohGXdPgHeKjG1rJw4AQoD2bS7ZTGLvkZLXBwI6w/aSPNqLYlBCzB1LTBU46zEKkVrB4OOQRyhhf
DKmHJagED3n1deQnpXdsijaSwB3YcK3JLEixdwHC382YemrEenIi+8uwokf81B3UcjtEsoA2GEmz
H+VJfRYP9fTBdgrRb1FCkgPXq9DeRw3g+VVkUcmiDlaNDUaVrDBg8Vi1QSNNLJyANO7VbdyWCbh3
YxJXqWj8m8LHwrGdM31GejzakerW7WjWsN89zEzqIvWQK/vUJ2iqlWysRNRxYQRyjDgPgUDUG34R
lFLWNzgHBgy3ltuedx06JZJ1dcO7K61Z6bdjkbagTwlQ8nc10i2w+b6MhvIDdHVS4Y1I6u8zxPft
RpilZux8lbtedCRBFwX8WTm4nZYcUhat5MDZpnT3BJvCVB1jJH87lQr92tP09MtoQLm9IKjDb9dA
3olizbRcXMZGR+iEx3GBqK+q9NKAVaDJgy6aocc70xhqq2Tq4q/OlIcYluNO+Zu85LRF/sYUwcbK
KHOSKlKdQ9GY/VXlk8JJSotGtHo21KVDXV3q/RabgYcWvSRoc+VGYvlrwUtgQKxSbl/fGBKipKVs
RagYoRl7V0jTXpudAAasqa5aNcCyIZ9RN2rX9ex3V5zssIWS6ENyCyE6uMAbz2BQdHpERnZRzmhz
y8iu12Gd10THk2REXFuRINUI43IyA1clAtB+IudHw5+dj/lk2CNGoiGHxUB/C3Ub6IG1oWv1Q4zW
13/I5mbuPqKGWjz+Zpg9NcTN8SbMLV5CN7JL/6xqK8c6itaDDEK1q2i3rdtxnG7zwvo8hJKQlaae
WXlAzTfaOnT19CkWfk6Y4hSTmcgZpNzUaRvRYfYyF7O3baLa6dq0abbsCXA0xRRYXGI3i2IKOKKg
zBIp9oKgdpPmEq2i/SlHxPxSSTcUwdgRBRVETeMhvkcd9ynz9bkAtWjWMergbIh2sjMrwJ3jgMo5
I5c0CzRZFbgB4sy5xcadk2ztWgTTunOdku01pkTQDXR/87Myl830XrpGZhqBQJJo70wUzIupQMat
saWkjLu6H/KU9XRUyZU2e0YURLxrc/ZhdP1IZHuOAGxpNzBC2pqn2HpWL+VXLw2d9qEg4xtFtzFg
8Z0Yjy1vGXKrARnZEJkHrZurz2OUkmWqUJWSseY0GZzSyrFLZh0sGZsyqXTUmKR5epoKaBWOrrPm
WDJG9s43Jz1rvu8U/6d78/dla/3X5b/d17Z4LKcf2zbLD3yv/xnOO92Cj0ihT9BmpjX6r/qfs9Sk
XeCkbKwpbjmL4ORfNCN+CLyRy57TXrbBuv9H/c/23pkevTw2xrhi+Xnnd8p/p8cbeiiEBVPZ4CLI
aCgCvtoOsgQWLP2ABcIpjKBxd1QZIlJgQz1FEL3ko1G3VE+4s7s3jhXLwenfO7JvV+aumFTClvI3
3dXTHZk3MjdoEbGprOVIh7wYQEjjytAjvZqdEsnVyG0OGASzrx3JH9Ub2+1XG+Hl+pwy6HmBrKBE
pluvagQE3dZd7aY0aUDrY05Ic/Rkwu2qXcVMf4/jI/+KGLckXzgjcTGRtVExYej2G0fa023wt8/h
oR6gXMaHYXi8OmCStpM3DcKzIKUqcKYTDvgJD9t47Il+S9740qfH52/Xom245DVQM0OW8Oqe12M9
zvitcBkWlHzuUNWLtYN+TLuQlrmImjFovVHz+HmAIdiE00Ss0iKP8F4NsE6NSvY6KgAJlIkzXaec
7JBLbBNwPTS1a9nx1pfe3OlffngF3y4eL8+Xlo7Lf5FALbkGp+ML9oo3oXdlSi+xU1+6KsXoaanF
vKBF5BH9+mo/j2ab+hmVM47CPsrD109xSopesS8Osjx3zrqieyYeWfbbmSXeGoxsq02wcNIcB/Ab
79Gf3OCFvbq0Fsiy9Z1XV657aQlqygWCRtc5G1KVbaLB0Nd5lD4XreEfOH04b/DYl4d2+u5aaP5M
DsWCJ8rJ+PTeqlnv3ZydP1ZsR//ynbmVMlO9cZmfXw1SO5g7naUyjw/xVf2/tDoyo2rFls5hekCg
hdAwLPv5GUoQCvNfP8HXjRAGCrePy7BbY+6lx376pTwNuEwDniQYUjv9gFfFjQL2y4g+jKTvNqp2
6WJLbGiI5HqoC6tRLmLhyVMarsnSQdAGor9542P9fA88LAZ4NahisoC87nNnQo8qGS4Kl7ixpjM9
ZOtTSkwTFwkekN+ei1hwqBkyF9Ffok96egvmSbdjFeXMifXonMlGT3ZOZGGW7+yxfvj1/f55DC2L
G61YwcyAipsV7sdChMsMlPKOVMEIIW1npSOzXYGJvH6j4vHzm+lRX1gESUgFWG1efScZGqpKSprx
mBmGi3TSOFmNqJJzgCDViu5T9ESIaHFXhNrwFhr75/mWeiSXJAKHuZ1O2+l3lGUXSVXzHWPUpV/g
vs3TCgdCEgWumZrZRV+bLD2/fV8907ZNj1lB/PzSNIaI3DIkvys2Z3WtzXn+4RsO79dX+WnWoR0n
mAL8Zdoz+d/Tb9bjv0hxpy2yIEO7FnYaXoSNsI9Z0oeBskX93uDlfaNL8Yq+x/rF3OohfrOWF5Wr
vqriVK02aNagIMHkQEjPQisS+7xQBJB38SxQ+c9TtBtw0C+hcz0DCr9o9IylrNx3+jD7h1T3Mmuf
QaF5s7D203jmQbOTBoFCtfTn/YxFPI+cBmxgM7iuHdW3dNiltNvw/5uEHnqcMM9ghcXXYRH5wZTO
QFbSIeI1nrOviQdBBgmf01QbYfXJW+/1Ty8BBFQcixzdljnupyrmoBLsRlYxBxI01MdWDsXn2Ufo
iOGBmspMEUm/SHKNgck+cQllwSVsbqbZ9KAB1NZHxxvLPerXwQO9NphHeHME+9lt70XrLm/VxMG0
ZkrOKFarTZv2QwPeZLRpznGzYElTjHmuWgZTMJjZMG8nhTB5O5YcxtAw4LxbUcTpSP+OlH4x4kb8
OhRGqfZd6KbplkA6yB61Kfhz5gQfdGPqWX6M6NUkWxqd+pdWTzk31rHiQ/i9vCWzMbnWrbDcmkWS
4a0eVf7kIdAjJ37EDCdweUaBzT0hRkUb1HWVzRqtImWJM2xSTUnpbmBHhG5aZA+pm6rLRLeU3Pz6
NXr9XJjV2cfDMxU6HSv+ffoaqRzLdDEsCbiXOUwr6J45mPPKfatJw9/7ai4ClMnfb3ps95e2s3hd
+E1x8Um/jcXKtBM3ftRMzW+JXp0wEph6MkCAaUmpHuB7bWYqaHKdSus6TIgCCvWQiJpOtta5qyLn
0i2julxHrh9fzx2s8Sw+t5RJIgtVfQgGY2oHrGnh7Qz/j6hGXjzM9wWxSjM5nzuTAzjVr5CI+VEm
n2dz0ChF0DmhFomdsQLissGSrD+O3bSvVJN+0vFxQpkOs/F9Yg9QGNnwiNUSLwYarDaHVTfBW1zD
XrtZpsRk21TUv8LQq69hgonhHNRLGtQC/cIOo22oVlLEzP0Rsi2AQ5a3jkubInfoeeUcwCYZdbA9
wrsZ69a5yPIYepemu9s+1vR2Hfpas2D2andHM19tbc9pob33xvzRQg9Z27U1P/LQYTt1OCnhwBCJ
vdMsSvHkqY54fbS8GO4og/kQUfou6GqoDL2c0htjqGnmSD4F+YHoTt29PwvsLMVcrVMn725Cfapv
G9vL3lNrKOjf99Sv/bjpELflTgdFsIa1GPbRVY/hxNq1OdiJld51/ktb09PkVdOcT+FQqimoQCRi
M7KUF2BDgZrReqq/BpfW3BgOhSBAqMk5+c/OUZPW1qUIvG0tZZ1x8/XLcrJBedhauiPEsbMoHuJ/
2ER4/uSecv/XOJw+a2kMWlH2o/+pZUTdxppDXGzfN5DpE2gV+WhYD1JvjP3oC1gvefgBQoV53S52
5WE2n4l5Bb2QCAF2a9YM3LrTMMGRy0kNjfBHX0yFm54VhePc1r4xkiPVRy4cy5SkVS7WvqjJq0RQ
EXRl7gbRG9llHtZPAAreJ2lHGa81R+gmuL0go835nONfMT7g+S+jXRiZ5ramkHxjpniwU91RUNFq
i3b1/NSOwG17B0tNN8A/q0FI3UIRklhA/WYXglDL1hzfqh1CCBG4DES5ZtbqnCDruYOphtO00zR5
RPsjae+H1J6CJGm9OwOIYWzCtj1yaMkP1JCseF0A3tzho3TSzSyn/COkspk7mTk5M0YUsYxodh5Q
ieyvi1nTd/R46GcYNqyA3lVHjtmIyVqKdbB7iPJs34dWTjGa6mfTW9tYnz+0qfMh5eSIGQMyZquV
h0mFakMzt16NTFwrM4Zr5OJJ2uZNb2AEo6D9bBKA3gRFJbGPdZAormogxXjh44huaGYlQQSQapPk
qlnNmWo3gx2Be1CGdmW2MSc8uejRIgpqTkw+uGMcPD96XzeyuemnJnmOB7c4lFV+nsoO54kTrd3C
ZJg6j7WaHzMQQNALymz4zG7n2bdZ3JQ2fGlVY39KIYMynm37oGZYfMNQ3Co/ukIoXp7pYFc+puF8
5SiPHm6UPBjzM1W5exH5zziqVDCL6TgB22CSAkLRDxsPCGYzGw0Z4k25UZ39ACtgCHLHvDK0Lgmk
U2/Tcr63PKw/ha6gdqiLElYZq2l1H+Ef2DlT9tJPkJiE+eA79Rc9Tu59Z0QhTjJ8UPSNoPCsHtGD
9ZQi6+mJ/R1umvlO6Jm+1Wh3rExDy1ZODXatKosGo050XjPGlsRcaoS3TRiRzM3Ce75oV1ujxt9N
LwjMHsm8CKiucnviCc2DCuI0Omf7CYMiryjz1K4JbGTSLgtpj6u+wBdIpCROyk53jgqI4toUI4CL
gpTzuMRcRFPhkowzHI4NID1p1fRxJKwisMGr0krvotHdLVhUNghOs1G8JxCPASbgPDYt3iFRVlek
BhO3OhbshJOv8LjsA7s3yBBtY9q0UAznOWPjQf+j0NSzBA35yZFGeQRcQQxRBXjPxhVr1AkfXWk+
nKQBCbBBoptmqvc2kv3AKMp7fRrOZvw7m9ZfDhlR0gem00BawHpjiou5w/HkN7g/ZnpD+egDfjML
AIfdpzILj12bh7tEleVKs/FK2RSLKDr4geMoC6llEm/qQXSXuZffE2NbEX9h6DyYwrsjbV2j29bf
p1BNNSe6ydl/4W2lJQil7SZLxVPkTjQZ7QTEVOPITa3FTx3x8OvBZEYsS3pqXhvRRgEaufbNLLpI
6/rJjNtjE2cIECTSGZWXL0KDSsa1kxeOh3Fg5yHKJJqpz/ihy7MWr+KWEMD8ve3I/B42Lw/FjGm4
IRzd6DWdDtkb8TqLsqXhs2PXvKtHc1oxJr6a8HQZdRQ1+m5KLsDDikNbT7exYe+NcXhflPW57Otb
opjTT0o1N0mUODB1sB+atXgypjzaQCiyDnQnTepZE3HESZjBZiH2NVdAJGRyOTM737bNcItpE37a
qHYWhyRtVldW08SMd/u+yjhcCDxUAgBpmsXHRnPItB5uzLhhouuHS9POLjOvvgvnBUFF1WKfjcNL
BSh5hR/qnFRk5g185oPZO2SzLdQnTX8BMlFPPBQT7J5VVmxVwWNVnbuqCpNcjXw8F120w2lfrthl
eIewUzdWyejfGtxIjMg88EI+eNHQrT1l7wAs2GB1yzi71CPgheAbV6ZflvfYBp842SBHajvgwJlZ
9euWwh9jccYRGnnTZdNNR9n6EMN6/4EJ3AnqZP4cDknSrYyIRdxyU/YpYIeNxNQvbIWpGC1v4JTN
SwRMlznupSDaNxgLBihlDEKH8A0Sxh0SAzGEAzhiqQEamsKgDJEE+skGLt8uFuAt7Yk/I5PbzPTb
wCqjFxpXxHtrvhdkc/kMYAzunw2pWBBGKOwSMYQNp60brKuSPXUADObOLZtzN08p0JjYaQu/foxG
4wwIpLrK0HDuncg21mlcj2vL5DXWm6uBrs0FroilVRteQskMQZMmu7zIDjoQGC/aw9BaT0O9sRvj
LNHjCy9ON7poWZ1LABw06KBOAp1ay9DaDHnznAzxE03pAyAXPPvufOfoLQkns+0dRqfNAswr/ERB
Wa41cwNPek1s9uzu6jjZaSNWPac1r+npgoZ9j2ch3Kqm22FU/hByihvTPgANck1y5bGo4cfYWb2m
wvFs5sOxS6qzWdd2LamIK1BHtK0cbRtl03bwxDVV5nu9CJ/T0t460tlQSdrYZElXlfd+dIqruXPw
fRbZg9fCMLDG+0rAzetZcbsK4jT4jK3Ew7+1RH5NPTXfqn6o4IVaY9BYdN0JggrZgfJIfMdYV2Xa
XaYp4FnpdnADme/hne59xUhISmsXO0CdorF930AoajWt3grqa7xyfIiiij7qEg+yaRQXeSxu0OBe
2lAHaRlC7KhIIc/1TB7diaYyBIwY0F90ptnYHyuHbpshtbKALO1/xpJmbcKM4F2WBmetfLiTU3o2
i/I8c9VwOZTVkzc5WuCNaXpeCXbo7K4/iqK59vApX/WzG+9JNuAtEizl5MQC9IQGNYXafcIp5Q7s
8Re3rykfeYdBb26Fq91BbVkbHht25doviScGjqVwAAbP+6z7YAgTF5Da6DXGqrfmi4S2MoIpOpLS
Gx4otz/2sHtWIR3MjVuKO3c0zAV+tK3KfN6pWaVHUVh3WSTexzGp8spubujn3HiRqi510yF/vJo/
26N2bGWNFR8Mzrq1vFsjC1+8Lgw3yKWvtSyhxxwqFImud2DPtoPG3W19kF/0QJx8TQ39KgkHL0Bv
3Wzpvtyg1/mStb2LPT2+quqc7ZeEubYSXfOCl/SmoPO5UpSVQFjVHzrdRCXtIXuwpxuj9u1DLSbr
XjMkIJVROkEeRlPQG506DuN8JT0HCKIZDVskVUW2aqbCI0G9eUyL/tzM64uE9ezYzFq4tjgErVm+
Esg2zB0XDLv5DLf7g1wapWUxMe2xO5mZUc89HwHJujDcch/G1ZMmM3WU0peBFydXjQyviI85jgNm
6rpIaf9XkkUIC8RGs8EsGS2WOkPAM6gyAzKXObeb1KKvDi6UDKq0+EA3eu8JxYzG5LKiObyZCq08
z0G4ryiDrOe+vAfZ/HV2GnGtwxy/0EUzHSuvMbdFwlNWlaFtcneMLqwBEx98z3g0d/SJtIeh5MJA
1nZ+4fECEfK+K3PtmlzXreimD9EgP1R+wgQ5RQfPa3fapK116SerTlnnlexuqh7BqVk359YcwgAj
ciCbSogcYPbpvMS3ve/d0fy3A2durxvd+TSV/pXfW/u+0I1DK7hNmhBklfXjJo26e3Dz90bS6GeN
qADaRbeNUd0W/YRcd04e9KHZAaOF8e/Y50NeqaDqTJjL/nGe1UY09YXSW04pHGhYubcQ3piiKm9r
9+0OUOyGssYhB7DFOtOVl8KpaGi7opzOzdYhwGjwDyifbgy7jILBo0Wuj+HBrwsQaCMshEKsgeRu
lMEZF4YjB2fjRdZqeXVh3sa4+DdeTkDgKkcTUC0cB50jbDVYoFVzM6vWTTqO7lYb27b/P+SdyXLb
WpZFf6V+ABnAvWinJNiIFNWRtGxPEJYb9H2Pr68FvReVFuUS42UNa5BvkA4bBHABnHvO3msvY6N3
zuwfm6OjekGyLFUlTl0FySEvlShCzoASBu2TAUIpfjLDiq/22DhJvYXZEhxKlOaPg5+Xv+ocdchC
qWoqyBJI551IKnA/Wtjoys4baAGRWmCIHzR2jE9Klw5bRQ36OwzzZbfpe8s4lwjh8M/YKlFcWqgk
a5iS4sErFI9vN+ox8wZKcbJqDBHbLo+UXbpqDeOwaLVT3gWtdtsajXVCrRg8CJrMbuuP95PwTo7N
Y0nD/2UYBt2FocTrriC74kVW031vVXIRliLamT6cgIUWRFGyRmjffMGd0LLCagnrCZkWWsju0RAp
oE3aW0rN3iEKDp7inwYd1nDG7x6G5Am61yKZ2gfhO4/0heGTVj3fMce4H4KETsiYRwcxKLG39L3a
ezGCKL4PoLbkEXB2AAdLbwLGP5ZEcFTQFVLh9TfIYQpe7Xmv85cmY4lRv5VLA/Hltur93QSgeJWZ
Q36fZ9W+a7vnmOCIRV2q7amyxJfMLj5ZFkASSJt0xovAeolAxrIF8bQFU6tpHzoNhb8VPCPDKGlG
Vmq3TXmXLJLa+ITHNjmmhf9ZQEZizRW5gWq9XepKLl0raQio6QCKo+LLGps+ApxJ3y8D6QZd1bup
D3Km7m4UCcOmlffNlIeg1IS3Z9r+ksdRvvHDcTgGhZJ2t+2Aj5xtmk8ASWU/IKYp10hnkicfQt0S
sh2A+0YxGC30T/Qr3dG3dwFURSQaNUEdlT9uiKrhfRZpbKyiILpVM9848oB/q6vhIaS4v8+cComI
TajlCvKbcmZfTAPWY85zHJtquuGrCLWL7+qpSNnyJVC/HyyrHXfW5DxPaqbsbM168GX0DDux3ec6
yKbAcqZPiokJAgpXUK/q2lbPSc4Gvw3iYNUHTXpG9zPX46lx1HzwQxWITFDu0r4ZmtIBvWL2D4iN
gu+YMM3vRmd0nwCXyUXS6J9KTbX3AAmTeyTflOVopA+J7XVUEgzVASWqi6gcUI1aDLR7cj5wahgL
u4eQHmjM9OvhO7EiAPdKBmo9+epgPN3KKB7RpvbfioBmFE/MOp05MQJX555pSbYCApHedFnT3tgw
nrdh5xXbvDC6sxxGD7SMY34WGgCUkpp6SSWlre2xozoUA+TgPHceaScRg9m2pG00kRcfC/YTG8iY
3+2czARPQfhAvgrAPSs+F4HixtOENmcofGhbVGxhIKWb5GMdbfh3zfzoV0QzuSlGukNTgO1YSNmp
Z90g50GIIiwWvhOhA4Q4vehNdVgylNf2gK/UzUzaXyrKiFSyaR+Qx9ENM8zkpou9zG0QYZNHMQfJ
dGpRb8fCsNwh7TXIyCJRbvLRjO6q1Cx2oa8r/SIPxnwNdsJfjrbvHy01Ng5Z1N4qqUhdUxrJlwQ4
1ZesjoxhodX9yJjNUr+JIK7WOGPlTzyRXBFNDuRC+GH1zY5Ltl+MzROcChUxHMXcWGZ7VEYuwHUK
EZ4NtKeDCCIW3IiBazFS6lENgkE15ZrQciBYrm1hduaVpSvWI0qkDNZRq7PgtmNV0ZhQaFLz/PYG
Iq0mcr5NKqBDuopT4FBQ237h7dDdV/kN2rEgoylNK3enNVqo/ySeouPphGDpAQGesuorVJ2q/0z2
A+96kpWk/0JSSTjcqlNjhjesQdK5YdMnn+q0eR1CmLzN2prHZxEJuwAQ0lGdLaHp0DfRWlXbkOQh
jRttsMycXY7ph0eAneaLTwjEQ8n+3t9ar9ODqozr6Ibqc0RVBYN12yK6sh8TGEvdTnc6S669po77
bd6kzXNuJmhGs9jk/xjgkERzNApDffoelhLtAlTH1RK+nCTUphaIAnd9NSbpnSz14SEZ26haS9Jw
tgGyeGdZGYHH9ok2I+3rKh3Vl7RMiVOFq5//bIRS6yQEgZdbRUaqG0zGDNV3S78HkFUNeUs6L8TA
bom/TlVWzCpTyGi2qtDY6Qon3snQa+wVck9+niII2Oo22qQ8jvpAA9YuX1KgK1L0UCeKp6GP+895
RLfZ0b4rfURfsL6vYlDNcHNoAxe8Thyt3JKwYDxOdFddG9LMnrv9JaBqBSj3027UaRVb/fSlTtDb
2jQfR5yqFDm06thQ0V4AgcrGphl60x0j+ivznj1Y63lhsZP8WgVQIJaqqTAl8mttzaYd5WZH0hG6
ux+hY4O867+iKzXvcrNTFzEZGH7nl/f8Ff1Ihzw+Sac1PqlaEW1bY3ixG51PczBZ2zKXxHkQXNTC
BhfWLue3LqLYsrnFdCVXdSUz2nNomZ2E+KMmNx974m4s8FUdL4KhMsdNrXdYkrJiHHhEzDKVty30
pBdfJ/8IjTj4wl1Z96mktTBPV0HWiqjfRnXInl034opQnKCh7s8tye6DbWHb0sxJnE2e26N+G5bR
mK/KwjaIa62KGTXel6a1z0KlRjCcCciaLBi7XsuuG0hLSGvFuAfWZJlbkYcgEHUFRYEHTDc+QEFX
TYKAVJnfcHvDaat1QkyuhyBc3lpWycsSiQhDV8QbPtT9shHxIxXx4J+aZEzkbTxgu16baKXleuQF
hBMJV2LjygKZKgWKd1vhHWrWQ+bUwTow9ELl7WKDokfRmksyBaZRHmPZE6LmNEadbNUwmfqtnRpx
US7+ek2QGdGmX3GIlOGDXssoPcQlUxwXKEcNclIWPhR5B064cnDMQoRb/mWYQ16FglNroOQ1sirv
EaSzgxJWPO6MPOWTp8f1PWt4atZVJxtlJdEl9J9aJ3NWshogH2LiqpEbs8tLEroXD7FaVFtkY/08
4vlUNniESNKqHYTTDCv9Rpp3k5+FN4zefjnW9Mwnk00UBfa+rCSpw77f7EPdRNRsJ9s0cMwN6oRZ
6NHTrpFGs0lFPq1IGMiXtVLpS610qH3wBWLLxUFRzbP2cWCMhVGmlXhyI2XNiNz77GWi1uYuWvA5
rcOgX9dkJGRs4qsq2tJxpnbEOjDeQvcIKNpC1oIBB3yfzFLUBVxY5y4dxmErQrtmU+VEpAsbmQds
MB4jl7VMZZ7WBAvMUxQo+HyEB6IyWObSzr4TODSu2sq49b04fhl8bXyEfiIeuzrsw01vky6C98PH
d6ceWwEiWDEIrkGNYdKnSayQFlftwWdw6rWCxWkX8oood+QaKBu4rj8TX4nc2PHKo6gEuxb6bzpn
Mk4927vqK6TLHk7/0HyFszeD3R0i2DI9W8JRBWyr5grXdAzJLchQe5+mStW3Uy3DXaZ5A9pxvX9w
LKwZVVc8V696OaPzCVz6yXxWvCT0ChiXWY0A9qCP55jx6qcglvljrFmfwZ0TBKGl9iodOu8Ri1pF
U0Wtu1Nsjw+m7nUbBM3p0hJZcbCryqJP30CxcEhgoHPHPVNJs3OJcHLam7Fq/A0YXuelb5NmQ/IE
wDyAqXfkrrQLi+YkO21DkEg5v/nK4JOmenJvFe1LFYtkhcrvxgq94XYcStPl69HcOY0ldyiLCoZL
VfHNCuPQc7VSwAKrsrk9GskuXzNIlKvEKL3QBUuiv+SWkW+dPlcTLENZqa3qOGXJxb05fkOyHaFp
9xTBPj8KHxwGd59HQv6CpcI/c5DaZN63konQogmEtmPoLxx3ZFR211OOrGsl637oRlk/ZlNQPygV
6CDNoj+kmb21pXPAeI6oNxpCBKiRLRbnk/yCtN5eNKNdrmQ+Zne17qvUheFzQDAMcYe93qVuW2Nu
SCM1WWmtsitQOnwj6Cr4GnimvVaCXEUsz1h74dDgfFDF0K3GsmufdZv4s7QY6BeTQYP2TOwniGGb
GRpFfyQVPQp0g35TVOg6MoHAObYVEWgjosoN1DPpr5TMWnJLps0o2/QmyGrvGOXOuPf7bFpPuloe
fKWrXsCcy7so7n4mulneabVdIVww93FdfapH5j6zAQb0ZqqoNxnU15sSK9zCiB1jr4W0s7xJNTZ6
2YfQ2CZPfxyE1X8p6oKr63XleBCYNp9wPVGdVEUChyiz72ji2GRnetvOmMjUmQiLUtsYw93whExE
OY1m1jxWDMqobsN8zTOCYsJRo3WZhPK51ox59+YZ8sY3OK3FMOTWkxciCrDzKLlxqs7ZFlHrbVty
IV7M0MHQouY7HuubOAumLwjsaHT7c2JSZFaPiu7VbkDpz662juJjK3vtc28I/84gF4Xvtwjo5Zji
HjvAp9icW6ywbqNNa2ihq+bIDVDoBdA0nZT9XS22cTjJjRfE7cNUtAmlSOLxXATOT7yFJJ/E2c8k
wkxdlW37rYuEdVfms2+naBGlWnXLcRjzMf8eyGRAKGT3IqD4iZLdaNVre85PY9691ktlO3hZR3iC
Py2wzOyE6IGLQwBdOvn4BeZitEJbck7T+LvRoDzJCbvQxgI3bqbe5jMamZICCaEnFOomskHJOATt
vVbSuQaCBOtmY1Ys6a0MtzE7ckJAhuCJbni2H9TkqaO67uwUh1Jes9tQWiaUEiXuLh9U1q0xsm32
U2UM9nVVhmun6/w90o+GG8F70+kdPtIpfaykm46T2uduzIt21fW+tkz6GnWVStp7q58sTDQpiapr
/E6+y4xwRX2mnRsNr4oVRiT9jF+LWqtX5HZoP5Wcb1Yo+1BfmnI8T3bRE3MZ9qgI03oaU8gkdrBT
ptR59lIvpWmJDZC/oUW8SDsYeq49h+i0r3k6JRSKfTKH7ORz3M5QE7wj5ggeEkP57AWAwx06avTh
SempS5um0pzcw+Q42Ntzmk+AdvPOnhN+dDrP4EbVDX1FNipzDlA2JwJNTqcuoVcWp/A1L2hODsrm
DCHYznPeGrlC45wwVNB/OfgaqUP5nD+UhTgvtNpy9k1W8aU0fONJ9azxdiLN7mzMkUbYm+LPiglC
dVR2ZNGSewQzMr+lkb1Um+pr2BrpQ9sazt6MUoxnc3QSBOP67Nk6cUqlahOHV5Y/hgQUMFGm/l4j
7HSBAw2Mvx+p94i+yGay55imag5s6uluLI0mSiEAoyvEmEVdmU8hD6gE0DoHPgmhGA2jC6N5aM1M
ubNDJhc+m/9TAUXpwUOEuko0+mHCn4YJrwvBUqoovtmyzm7rhE/muh67fAuD2lyFOmDKZhibF6dh
8J/MsVVsAHlzp4Q7DGzPDiOt7ie/DxgWT6/RVx3t3h05nLRxKSufu9eMrFKLXU+1hg19EyySfaIs
Ao8zyCo0WdFfUVvA1nbmMDjFohpHe5fPqVzMvfOvI2+aAb5N5hyrPCa9M5pjvAKrxixH1kS+JeCS
d0CYNKsRBds2tcZmhVxhJn0YVfXsVZSh9D+IX3Q7tYvJlmo1dT9Uir7z6auIJURI66z7Qv0V2KOz
bSrqtm4MdPVcGGb92Ou6cs7CVhyqzKp2UzM9R6WdHga2YY8yMqpd6pn5E+FNabAo/FTemFbZVrTS
xUSoDTMyV86RabgtxwPt/WRlsHlUFx2t/PwmMTPe8mbna/Sw/arTXYWU2aVp4i1b5kaRfR9lFhDV
IybvHMBj/yVjz2GsQr7bYNtMG5pGZdkAHQUANHuCIMfPmXDiNR4OoRxRcWFekjFravW+qet4wwuN
ui4xJmRh7C17VMAWlqZmzltl9n5E1oChbGzzByVgR3FKe95+sJM5HU+R9n1JUy9CU6NV2icdmQUF
VmT6OzvLvCW7dlNuRUYfQi2woC0GPEsJtOUO5zFWRkxqmt76P9Um6hiV4ssr4AnvhIRRI+u+3EHx
5/1gyIFJhpxuC4cxoJ902SHvFe8ZhPFLQN4AQ3rG4bHBe6wPQ3K5reFODirQvULpC6aD805az39A
BL5p1MLDZRcdcqv9ErLI6SgOoViGeQDEMyRRsBzghGKnK0ghQoiV3RuIqPwVujTeelTkW81TiGQR
IVqZVkbl0hdevtF8WN8Lk48452SSehIoNjR80/pOKy9cV2W2qYn6WGFerA9J1FVkJMbqkt0DLUOw
QQuwQaz/ynDWwVilN4KNxVIO9ndybtA9oK/cpNgHnyNF828cLKw1ob3gLFohSh4gtBFsiAmjLQf/
geuNtAiJ3j4eogE5ak8A64Q3Zx0H+OiUiZukBE3hEs8TKvvZKnfqcvanrpn2tsYfZocJk+aDjVeY
zjzBN9OO9ypjWoshsvQX9MQYkeoMhBYpi89eDWET3dR+Rh3Pn6mrmpc0c+S0hJzYolph0+Jv4bnL
yoVr0q18tCZrWoBKuyQS6qln0kjW1cCMyNLRZQ3G1w7yjMLHf159Ai44u7Dm85SF/VaTRULhQFLW
ApNz8Vm2BuPMItetz5WBjxgxxZgeiKuN9r2Kv3SBYNtj7sWe2m/VzlU69YGrzcu5zvFnt1k+3YQ0
Ya+Is8VsWfjNOYEKcxZmq+DGJKglZOH8+W84gRwwn95V+d8K+wk6/8DI3jSj2SCKzkenROCdNe9M
GwtId28335jZW8yCmxpPeOOwU972nkcQQTlkaF55Gw4PgGptqjEMpYTTNrIVbpE0AXjcZmRAM6eX
9n9Jiv+R1+//I2UWPf9vEt93lNm7n/1/Lb8lP3/kWfjtd0Pg69/72xFoiX+pEH4kxKlX7BeL5C/A
LLrcfwmQNRg9QESp8BT/xxGoaPa/sAmqmDNm+hD+FAS+f3McFSH+ZcHNgC0GqRRBNXbBC/rcRzS6
t5YTGzmQAzwdTx6GQAN21IVjIqdv65Nx5j2lxUuPrpb8rPz2t4uCdA8mYvY7U+StfeDvQ3Ce/GID
e6NzIeRnd5fw/Ry8JxnCYy4+885Z6c43jeZRp1955i6BIq/ng8MOsLQBqk/DMPnmmfPIR8OcqSlP
fHLw6985aNIItdXIPFym+jbb0Nz+56eH6Q2BD6ZsaBsXsm4V1Veh57ry1P7Kv+Zn/RgAgL52kLeC
7r+uIUY+29RUVdMw0rw9LYMgTltmhvdURMy5mBmllAW6Ea1nj/U/Pp8ZysKiAFqGy+HiUB4GG589
KbwQFam6fi6Sz2aBAMmpFyZQwo8P9tZI8XpeAPPw0WNFRluqXhjaLDrTBe3E8BjY3cqs7iW65Y+P
cLnAyYtldQO6gqTKf7SL1QfyIsgGxMnHwlNvbYFswXAVZu0fH+Wttn/GQb89yoVFRi+ZV4z+5B89
UmAVwuievXtz3dl8i7IrJ3R5yeZDQRjEX8yTiwfw4oS0Gik7ArngWBcUEXG8LhlLXznG61X596fr
r/OBxQ4NCWipATzm7XojaE5mlNbBsfphxy7frbFYV9nN8JLfiJeAgoNh7rAQzz29AeRSzvrjy3m5
3F/P0VY5TcTzhrg0kooCjUODXf/YJedRL49Bn2/J9f3el8WVG3dhDf77TH871MULo27CyNKIIj3C
6SfU1XpS1+l9uRa3wyG9YnH845377VAXd66uOqQ6IYfSwI9VAbzl5hpY6PJdy4XDmmSY2Jx1wSN1
cd9Us9VaJ6k4G/ru9mjs6d6sIhI+G03bBtm119L7h2u+P/PMkBcgXcELX19dG9i3pfCPQyBWscPL
FaSPdD9eDH86CM+tgZkJ9C+qtrdrsWUk46gV7whIDb8UsWWWfQ5Bcn18lPc3x5o/t/AndZjKDK7e
HgXBD7bMQATHsjGik64FMUY+j377f3AYXcVLx9WaqfNvD8Our5JMbYIjvRzUikjBNYsK9+OD/OmK
OThbKS3wdr7z0tYO+4tunmKyJSCC7I6EmocuiP6qCv9XVtgfrpiuwZt2JEAD6pCLD0WKmpI9RR8e
UYUS9K4tKx1H3MdnIt6/Caj3fzvIxW1p6NUMjs1B3MP9ia0koUHP3b10kaNsX54eyMB2GSW5xU7f
MxbNj2I/Lh4//g1/PE8qLVWl3Qun8eInxJWZIwGsw6OcBRBNnN/52TVv2LVjXDy3AU02MndL7pie
bO0RW11/BW5/7Qjy7cIbMcM2bPnCY9/Y1SowsLsxFnL/k0sFbp4gYDjK1sXq7mvA+XbahscsrrZR
uJyCbPt/O8LFh7YZopwZVccReMExXFwG2ZUL9Voivv32seTEv0/isiaxmHz14RAeq7XYDGvGc264
OKVLOic/vYIvRHh++G5tevduXIwvvbrwnuylfgXq+sfbxf4RKyf2PXtmgvy+dzSCvmvIAQuPbdze
+HiMfELY/4NL+e9DvH4Zf9ueku8GIj0cw6NzT+toU2fK+uMDvPIS311JXWLlxYsNSPXi26qXBXgb
4tOO7guhUxtalet6kx/ig3HnnazV9y+7reVyH82n5BCvxTZfE+C0Ghc/Pv4df7yWv/2Mi1UZwN31
CYAPj7Z5zNq5jDWurPuLrf5cRbBmfjvExbJMNG3qs9gKj1CXNt5u/FnHQFyXU7PwVwyGFqPLHHZV
bJLWJWUnZe5976+vOdD/eJ64wE1qgLlyuzjPqYmUEIlNePTNcgOXP8X4WXo/P76Y8z/y7p5CLreg
iujYWecf8duqaQoIXtAVwmOY33kyWibKHgXLMmeq9vGB/ng2vx3oYvFomcL0seOSEta3lOhD0quH
+OMCFYK9js7/BBXM25NhiE52El/G4+El3SVrba89+8Oi2yIFc6elXKYuA+SlvWr3voszZtEuHvtt
sFP32//gG0NBDzsQOA+/5uJk2yykJpjS6KjnTHqj9G4Agv3x9XwFELy9c7jVaSUCnseRSpXz9mTN
HCQBSs/66GedhQtK6Y7wv5tqkUt6rUtD74cvXWlMv4qhTz6Pk4FwMZbJuSD/42Di+n0CqRvu0DD4
Pp0oBbF9HnXed3sooYPYxCgQlxI15aH1IvXXLAD4zmxGpSlaJMGhVw0ojOOkyWmJujQi1rfqaIAl
otZPyGzyeJGQdf1oAtc4CBPNASPgSZJUnuIIX8RJYSNYV9EjLR0HaezCCbXszquGhEYZuX9PU5kS
01crJkLIwR7kamiMGLFlUlm44/qO/l5YiR6xESmECcbxwWAarHtgwgRUk8+jrRIMJXi+UDQySYsW
9lDbvz6+Ce/qc2YqtIJsEOcG/Vf14hFlgl5kIYFVR2F4d/h7c934NQneDvqRb8E//YYQ38xmAO44
Qi4LkdvbGz5hhQ76wVc5mLqwNAbb1ZWXgT7XJW/WFFwYVi3rispch+3x9hBqoQsfq2B4shPJ/Rmb
pPhiYiD8QR+T/jX+IfVJkaAcyAWWlbYwE8PaVYhjf+HU9x9ap6SkEk0syPVSxqQ6tz7J2stw0K1P
XuOx00QJmP/wbJE+EDFf/GKgoP4Q9dR+HRnL46r2Oomnwxhq3JitXZQrFTsA2cuRgWi8dDAAEudK
fHatDf7eR0T9aCMFO9sBLN2lFZVhtjAIK0tWCvKZbIGKLTsAbmsIn0y12NgMzN2B7lKgXYN3XEBo
+Gjw5oEFZUjSol47em8vHpGjddCUXXhS7GI8qDbDYlVrK6L8AA0uwj5pvpoWEYc247Fl4/nyyc/8
734/Z0E6Zr75eGnOqQUX95JaXp9bZ4RSaKp1UXIw5XPasszjU6wi5StT5r+D59lbZVTRiDeavxeW
ZFgB5QD9HD7QdpT5WaoRFptBh5rDTLa7qwxv2Hk1KsspT5Qjupxg7dgxVtqyt470spH/j/lBeqJd
q+RWrJPRGHe8kXIXSf106BLLYZShdzPPW157B857krfrFWgH3bqZi4C/1rxYr33DVM1pNPWE2Gd+
CeR686uzOx89RK6JfZgr+pe0IOFOatUst0UB/djLMeq2ldpk9z6b3ROxl9W31pzGB+K8g098V7RT
PRYSFx4j43E55n3xALaQr+JISQBgtehy7TRGfflohPj3FlbaxgdTBVuxABbrkW8MIfAnUObhc1DV
lbWg/RH+7PIAlaoJvkBdBkpZJveKGXflktE1jiKeAf9n4eXOsxJHzkNQoz1fwCFBv9KlVvxZdGH5
fRwUTLtaUaifSjqYx16JmoOI23aeTDlwGZPY0q81EN/1YFnQBGBQENlcaR3txNt1PZLRXXpd75za
2mHe2WCJqw+146Glq5O2O7VjPIawEmbV3tTSn1u2ZY0+eOqruJ3hdO2nj5f2u1JCELtBB0FQmJB+
dJnDoJCDLFTZxSc9iRCgQbF1saz4V77hr8Skt4vLgd1EKUGHjv9e7n5UH++IgXP25HnYYcq+NW/B
reFLQ6kUtySmp84qHX1zQ75pwwezGe57OMPLsB5RMAW98QC3/Vor7Q/nDo5tThGxDFrH4mKXnjd+
YGAezE5Zb0N1IL4dWRAOu4+v8PtKinmFjqid3Dv6uBzp7T1PUbHhOy9IPkqreo/G2LsD6Wtu7Xm7
XIzxscnL9BYKsL5i4j+HmIYSj5wBDFmHYja2zYB5Z8pAGzDPBAuebjVVkS5OyScbdc2i7YeUAGDP
2LZ1FiDu7Yp9Y0Bet6O4Xk5g91Z84yEMAjy40oSYi68393U+N77YGg1k2hyXqSm+7ZMLX5f5qS99
EDimBc1ZJ3vPio3gykv43TuYQ3HxaKaxipgmXLyDm6lF6ltO+ck2m2jveBGOqoIh/oAjbt0RHkL+
eBKfHI2pf0H6483Ht/HdYpkP7zCwFIagR2Vc1MPA13NvNJviREmoYKwcvDvgBe2VgZB4VzVwGAYL
c2VizlTLiyqoKEK1Lgj9PhVTGyz7JsBPFyOlWMWlGWyA+DRrYHTqk4+Wgi+8dqhkpC07TVe2IknG
HXa4dEFei7ZLmkEAnAitX6HigDqciA3NqF8Dvt5puASoJtZDkQ3ux9fpXRnHnpaFTncNI5vQxEVl
pSgpI/KwK0/O0JJUbFT6gi28vzRq49gURrAQSnPlor2bMLwekpSH+bC2ZV/cGmy9Ad/tqTzFCs4c
EWre1m4mueq1gWuktHhZi5CNJmzsK8v/TydrcUiqAhXo4eVrrRFOJ/xyqk6orzTQPI3NOH+agBdV
WeHGqt4ec9B9V476h6XItaXdxtiLs71EOqpVqqu1JqtTVOfNchyQjeljYFx5b71/tNnIsvGbmW1U
sZfBklrr603B4jr5QwRWdwheGvwny7aPvX+8ZCQ6AJVvIlMuQsTm8/1t39z6dVeYgSFPfsaj5TiR
t+Jbj15USU0EPpZwDUX6VxbNBUSNEhPSEKU5+FgqTLa4FwtV+ChbzT5XTiRD52j+jZsaURauwhqN
Qb9rHHuvBVj1RLluPBtYRmc8NZ5eLDysYx8/M+9vKPta2tFifnSoMueXwm8XoJK1Hkqc5aegYaSk
RdavIWzzK1d5fnO8fVVjFZGsGfI7bDrfF1c5kcj1GpAn58oqHWSdebvIZ9CGzO101UXetYyS9zU8
tc7rMJ59nSQh++KAeDFsRZ3Nn3Vofs3BMCFWhBmpB4+DdzT6eFHT78n6Fjc+bubAEOs4/ofhSNxk
g24/oXYz1ZfH5eI30BBiyylN6yQzx1gSGj3tRsoT+vH5uInQ9Vz5SvyxwDMd5t188Wes78X7O834
fPG1tE9BqI6aG0wCpycqhodaTAi5KoYpT/o4OfhnJOHdS0WQjrz2wkT/0fDdv9bIfD/D4wIAJ6RP
isyAtT4/5b8tra72kmIYIucUo0tb1yVi45J6Sy6U0lEObWXp9zTClH0aRNMBZVIOmhZJ6j9d38xL
+WbPeFaEDubFo5aWydBZRuGcAK47sO1IY5gS7dfHB3n9Ar9d4AyzKVZpvzEBpkJ4e6pjpVZJSDba
OfQK0A49TrbQJVFwW2CCnNCrdc2NOuL93jR6q8M8Kq0xnl0bObPUMJoD5+3uRcWeBbMsAAAKJLx3
EggkglkXG+h7NcmNNXv2+POE5yuHnDVHkodRlEGSgLX+wBYxey7IJRwWzEYqx+3FULujMcTY5sfq
XuDRU4Gnji3bcCXsbgRuWJzJsQdcgy1DtozC2vmSalWHd6MtkRkwiYBQFfPimfsC4YteTeJMckVK
o8nJVGVBVC4kktYrWt/N1BmiUEehBF0TO879iFlxQLNuKlDji/wpUUv1x8fX/Q9L3oLDzbpGikec
yiV5N5B4zLuyKc6+Y7Tr0lHRfU9SSTA62RK2ICEIeEHRykbRDuZGt/ajIj6Xcz78x79kfpjfLgD8
l0iD5mEl3NpLHG9eFqlV4Fk7qxY0jtH0UZNjONl8fJQ/PFIchu0SEDDAZKAk364z1ahVrYIWfe59
K9qWoWrvfTwstJHAO4NLibeeHdarsFWCJ63trQWrrXY//hHvX+ZEDQn62OiTtDka8e1vyL3E1Kfc
DM+qUzkHJtrDuR8q9S7NnZMc8chfKQb+cDwa5w5SKL6ZbBcvSqwCADEK6iE8pzFpbErgd1uQgnwU
DXWAmBFcG8m9V1lQEhBZJqi5GQmzS3t7gnQbyHwgEu08EESwHeumg76k+yv4suayzsqSfinwPMOB
ATCYTrLGMyddxevEQrdzyCdWmB1hbtc3ge8HbsT+5cow7H3VOf9CPils6thCXl6STCfihSZddLY1
boFROWiqOPySqlPfNvE0LIcOCTzu23/c/ufacNORO7FvRz53uQBLo4wkIK0z3bNg21PvrmlyXpv6
/+H7zWFsmuFsRigBL0dUAM8GnJomigK8vxtTBeHFqHQE3WNGG78NcW92llzEMakmo9HGO8gpJLcG
qnR75BtXVvx8wy8ebhonKDiYASC8uQyNK7WhBMiXxeQPOfdDPP4y7fxkev4Xz4ru4Fy8fPyAva9+
KUnJ5iPMjb72uwm+zefSCvM8PvdwbPemgq1BsafPdFO1Kyf2fl+LBpJdNOZxNGzUDW9XeuN7RprW
Ijsbk/M19tXmwemt5C7q9XFZaXW/0jzZ36SNVruhDRn0H58nmxfaEsSM4a82L9aS3do5X5UyP1uT
pe7Sim5koZrlykqNawLEd+lTVGNziDzdffQqiAasizoX52keTY5XnQse0WKrdqF0VZsoeZmTX7Iq
dHCiUP1k/3UyRqluPIXu6KJso/wbAERM9paXkGnThx2W/gLSbrwQcC+O2kxEGzUslCtTTmINSICU
HnK7qlMvlHzVqW0gQepkyZ0ZcidcUZnqN63r9V9RQtuk04pKBzXSBt+G2AO6EaoW22srpWZaZATE
AxHpKAuA3dnhFydvx3YzGwvOPRv0F1u0AH7tNtQfhnbUXzI/dsLlyAO6+m/Kzms5clxL168yMfec
oAFdxJybZKa8d92lG4ZUpaL3oAGf/nxQ1j67lDUjne6LVkiVEkkQWFhY6zeV5/R9JEt/vnDaGlos
2Ya6i1M+t5moNtyFuHE9lJx4xk1Yxt3jkJhqgwgkMh0azHaGNB2iYy6PNmw64U4YTbmt9HBuKv37
oXG7S98d3eAozQcw+stox84l4oyVsXGphqCZwGvY6G4HRTTyvFN/HO2zhKLrQ9MZ8U/O4sVMS2E0
/U3RGdPfK+RAraBTlLuxGc0VEJ2/VFFWwyjZmeBmZthxGl9gjmtqHmMlhWgLyuy4XZkKrieoa5WS
6zazfxwadJx4C3QqcqtQ63WPQtu3Du6qjGphTag++J2DGMLi4r8wN7lN08d1OndL0y21N6SNwtxS
DSuQoYrbv1Y39hBjnjjrRgvvzbsxuobWTTvgJb6pQ3Oc0A9pi3o7OKk2H0o9WOLx1Nd/Eallsx1t
fLk2wWQZctdQFoMzOXfqPK6T8DWjtvwaT6K6VPjamPyhHmYPkPm6QzS5WsWmqG0IoKPAZikLRxzQ
pkpkj+wRaMxNJYw/iOCTcxWSYdYbv0Stb8vEqL8hO5MfyYbCuQbc7wgBWEL2RvawhpZEGzRbtvYq
3AT5gXhVW3terlh8ZnuNaxAqOD5NiRpiig9JeK367C6kr3dvY/SHj5m3JmcpcsKX4J3US74Wwovs
damCk9wdV3MzGL6Dxe6oYK1YdfUWuFWcbxZK/Q+wfZASNIMkvZUsvG9jEfvf2jHobgzEVd/GsSxh
pnsZWOFENBDtOpiUhjegASOH5C/6loa3DdravFlBNqNrM2SPYhbFsVV2DTImDng+dCSC6slvxHje
eSo9RoQJ4QCBVkFAmQSn7qgbWvXUKAoLDFGxItOZCkwpErv2zlSoiUIIvfV/5UPb3TWFbT53Q49e
s1qz/q6DLjxsUGtmg13jyb0MZYbeZR6s6VErPAPRXCl2vZLFo8JV6aq1MlQHjTqR7XVmrQhqueDL
uII3Z8/Yx3nXWF4lr3XmIe3hG55TnpVFpl90eD3VgQeJvFx7Uh7Doh6CNOMzrVTKB2uwaGUTKFLb
voQpTlXNarptbBQTTM6lUT86lG7OpyW3T4JhZhhUByVnKJLtPGXmRTGb3o+0hxUEdnR0/jKddb7m
dTDzEup/7g49VySpm6RxnjL+bdiGKAgEUVZ648O6kOY/FPOKLvAAJejHYhXW9Yif1I/EDhtjU3pt
e49Bmv9gxsP66ruLoPkHyS6SuIAdq8RPdolAzzHi7aw/J9fbDJVxNeXhaWhW6qSAlfrDo4WyFVVB
QxJIwF+JKDx8PdfRbjaODJxLaHiBAkQed2dVIaTJGS/r6T0GFpKKS4J4QGSjl/zTRvbihmxtvk9i
Qz1VFlpkYU22vjHm2COdpFRIRSvt1FsehCvD140iZsiJ+m2DQFPkW9BgN0tcZgK7sq4zUepAgXgr
VuYeMS6zkw1xMr+tgyK7MHGqsra8uzrYQJoXf/WWG6svKkl/AvE4cFCpJSMHVcoB6CBXFaLI7XC0
+kfbhkA15sq7naV4qUKnv4Ldau6wBEPSvKuz49yZ5bavKs128csd+yHvwcPJr4nt+ALpqenSQzbi
hJ93Gxqw6WZNYPVxsG2OWyDcx9OY2wgSr8GpQq79ruod71RQb/0iKfkz/dG1CwdTdZwGXEoIH5OS
nFC7KIzWHqdVG8WpJoyyFELSWHnuPz61/X6pPzKt0G5M0IN+/6jGNNk5GZ4U4YqP3D/Nc0JHV9Zo
QrmUIg4tPRb0n1RtuvVjbLQv8xSO10kQwFJGCPzn51fS+drHRBVjTTCs9LA1ZPawJdIC0EY+CMHj
XiLXslDuhKUuyi9Oof/DVUijdFZORkUN9KDYkcV50EGGbB/ThTgry5gN3LO+AtT/ecYJseMiP6S4
/c64+TgNZC4NqytU9xh7WNAmg4sSIezmLVEpxsXHCOEnT+pkTNyvDpzvNc+DYQwBz3KOJym1UAz+
eOl+wXAO7bfxsaB4lEcxGeVJivjerhhtFxWLxg8g/WOnV6C2pMjW2jlXc2Q4VRuV9QANOkab0RY5
GoSzS0HXLPz1hTRuOIW+7k9H9WwlYkMHo0c8unLldUgGgq+Da2J8jRxX9lgmskbDFyGBaLB81gGt
pTI9TvFiRKZtGsoigoqPOR3mKsktVkDe9A/XBiR++oamR5mCMPaHF48yjZju+dQ9FWwXUYNsVNRK
ACGfz9j3k9zvY80VmKzCoXRGh4s+xsexXhsJL9+Op6dm87ztNvDrN03kR+3mJ2Io0ZfgjsPgcni5
g7nreS0qHB6XMyN3Y0fka1G2M3YEdK6V787MTXb0+RPqU8zhA9JgAMSBLwkz+qAFSzYAzkegXeO1
4bV0SM8d3NbLYnwzhuaLEvDhytRP9/u1Dg45cY4Ooy2M6WmqLoT7HYbx58/yjhH47GEOajG2NVNP
XBi+83DTbcKN3I67aXv6KiKU+zdWdJdGx+wvW3QuN8XW3HxB1TisC3CEM2k9wYjT42n+gZ2CFNJ4
te0sj0VXo5iGAqKi1qcC9OTawh7OrKIFXNbWuTR3RZPZLbAy5aMmjFiD2HFwcK9Lc1jrL06y76bn
v43L+30R30mIaZzCKz04ypoIkcdG06lH1BSWv0dLjviwcJ71jXQ9HTuBhBCqR3d+kzl0lTDVk42N
M6wxzNfIS+BrEfb9dddNtzOWqBcStRkEHxEKy0RR3H3+Dg/myPutOuK942VpS6vDBcchk9TOW1Af
9I2tlvkHmMf58vOrHMx6lrJFdVLjJvEoYyc6mImDmBwU6kb/UZFw32Yop0RFOyAvSn3pJPbmdh9H
/hEX9jL73jdD81P+t/6178iK91mSynca5r+/u27f6nvZv73Jy5f28JMffhHC5q/ra47ph292aHFL
dTu+9erubUDx519cT/3J/99//I+397/yoNq3//Of35uxlvqvoVJf/85apTn329D/wXaliCfffvzH
vXyRb8Mfv7dnuxqe919QthxP18px4aJk+P/orhBhoX/yviiwggoKCIi/DDB967+ol9ChcmDeaOjr
L6orLFj2ZDy3ccVkMVIZ+ydMV0eHjH8vHX3F99hI7swOADXmICKXVt7X1ly4b4EVyzHc2a1ojTIy
W3w9nlx3bIsXvARoLdSdGhQ6P/biIqhtNLH5mtS9wA2B7Lzwz6Bl4xZUhEbdncxhVcLnd6sWk7im
WNz21S1kvjQcI5FId6LEByj15nNCGu/KdPHLF7q2bfzdQfvNu0qASmGSUFnZwK2I1u2r69Qy5Yzn
TomMOdYfiIYDnPFVxy0nKKOqc7uCnPfTgGzB7/z2Sm/2o/G/c3XxFKSdB4yA1h7BgeHSa/q3Tppv
VdmYemnwFs9Ii3cnshKlOCnFROUAvaxEZjNSqG2Z/SxNNAfio88vfxB2ub4GfDvUe0FCw3U9XM1r
7gQDe0/2g2KKU5DzNbT7sAoIbaPL0TGcEwJWn8JZRsZAGGtb38zCUYONjsTqzc6Z9BApwnSGVmxv
XRHgO/7t85v8GNdotEJ3o8Wnpzk1Tb7/OEazokXQUz068Wujxy/Yryrfefb6Am/tL4Lbn5fSJC7t
40Tr3v8DrljFdqXwuUlOmK+GPJ0ANDvmZrHRE/wqYfkYR4E30b+mfwpvx8IglsX28amWNDMwnHCM
H57RT6jXJKuf+N1RGQjJtZC98bznwjVj+UUmoXeB31alvi59ZB+kIIAj3WD7eN12VI3foCPyI1Gs
JG+DDGo5/J2K2Mb8ac6zMbuu41RKZHfShp1gH87/VxLbx8K0fmygLTickBnSUCUyfLx8gvqKYS6p
88NAubpD2Zg6hfuyH27UdKhRZ4bVWJdO0anxvhi0nBjdyAykwRd38jFh5E5cvNo0CZ9kmNE4xEcg
XWrmqqjj73GI23x/rDt9sQKWXA2hOlZBv/BWPp/Jfz48QCK6ay4VB8QGDlnlqZ/GZa7M/ocAI1Is
R8ryVuxL3R5FRTRwg1h4z/3IqJMuUxcA4IDHSh/uJoRl2vmLiXCAVdEDwFmItU/4AfjmHPqjJeGa
u2ErjVeEYP0KvS1JUQ4hqaVJEVgesRpbRZRVA06vmyWEwt5tXJwiRgSivRz9RMPq6/uwSiuWYec2
vX1X4TI+vH4+Znp1/z5fLQu6I1gDF0E6eoWHYAsk+4LeRDP3dellzyRAS81ksEwo08iVLL0zGfet
XXR60chZL9ca1cHxnw4W/UksYBEdoC1KC+fwNoLOHqQavOa1Ll2DnSknJiOFOClTwvp1YpfdjOJ6
X6BMha5WGfUtBrHuSWCASIVIkbKH6P1MpfwW2v7ldA4Os8Xm5PPhsg7nGD08oCc2h3fa1jSZDqLl
AvS0DevVeR0wCzFQp5VDW46YtUk05CJK0x03Z/gVXJBdozBgUdugWJVxP7dtfDrgAIalULWupgK+
0dUy1kVwDxGnEUG+8s6rwgQlItr2C4HeNnKFcZC5hiV/FZ3DmR7qFw+kj1G/TwCQLUAJ0HXB4dgD
eHMQMZiZdTfVU/uMQCKW7lFrUiTpOKWPIY4qFrkuG1as9tGzHAX/RguV6N1adG91rReF0O5onFEo
+mpBi8MoTiasNf5o0+i++R/ToliKocKDoX1ue1YRUolDEYhLiM3YyToDOThnqXgq16cqpaAAhB8Y
B3VaAv7s3QHyi40TgHc5LmHGOHgohnk67aFFWiE9W6BhxutpBidkCinQLtNd2+fFiukoGsfAzwFn
8hYyRp8X1NRhyg8dkuf1KaiWhXfnuLniC3XxRAbb1h2c4cjzR/3uiiUBo7bt3i+PnJmh5k3QLDl/
oiEl4s4zo9YZDwDLqnhZcC/vWoTuEOi/Fw7+Pxc9gIUeFlHV44phJDHKZokgZUCFvo7FE3pfFpPM
DxKyp6mrGxKvz+fGYQhn9H2T+igwMPA5f/SsnVjViRW25fNqVUOfsFGbPhrpdH2a8hRhsZlA8fkV
D6MRB0GQA/rcAwMbTsPBZBx6c0hREZ6/OSsedW40j0KHP3vwCzZvDzqX9xzTR2cSzvZIT+PSJ7Aw
Tz+/jXd+2u+LgqIKmgNsXBo3LN71an7PGyHRjZ2B9u5TJeoKWX7ZjK7x1nQUud3ztBhqa9fHHEpv
JsS+iTht6jaU5ANpozoGXHIup40EZXpexoF3vziYGULZmS1vupMA7LIIXtrSnDOJkJvITYEA5UbE
oEZY7KnJPMSGgeziNM4LqVf+hP/6Ncw/H9Mnhw7TMn1RmjyMayBSwfpjckmTnoPLH4oshRdrA+jB
f5zG2iQ1R13OJjWfVj1vBUmWOEmtGWoc9ngh9la0Od7zdcNDy4VVMeazHd9TItJT2u4y2l4nWWtz
mN3haDCYFvqbUztkx3SJKT5s47nSJwVLBRWr07fwVfli9h6QWGH+uLTnOXB55LTgRQ/FWDqnxnwy
r+3HQKYOa0ti0MwNSAN5YJbu+zoGtq64N7q7eokTK3VI6duOjcZILQ4nFo1OftSglF680PT1xQlM
Jj0OnZob7yruFj6Fvr5+RJVU3nBUUBgHZxGgvzxEiv2Cx/1ifh5kmTwaQkqCOue7KzT53sc0T4IV
98uxUY9OMulIJXsKy3f4QGbNd2kGBcwvBUNhfUKjV++PldFYvJDFq8pE7dbKs2RyFDoIxzySpfYM
x+znDrPPmVaiCbLbIVNMzGWro9tI2DyhJjQT1iQZCRfMZGzyHSdHi6Go6DZ6V6h+pYYEszfmLIk0
tHO+24+PDoXFy+eDcBCdQPGAcNamjhS1KM4cprrWvApPeZ3xAD8Ib5yjfXprU+mdCgi2doqg5OdX
PGgaMaPwRnZI7E22JbBkh8dJM8ec1WsX0LF0jooXqaRkQrH3Mz4CMV3IKPFsNLA5sZhXDHg5xTUp
C0GPUZppAssb3xsCTMxiKQKCAQtyuuvLhk+hbMrCx3uQjerXa0s65HYBFZZBzVphFenXkRSLfhFG
joqnHYUKlfY7s0GyHsPzAvlYZGalPn1//uwidD4mCjy83gQIEgCwyYIOTzakg4ORIPjxkKbKQ8JN
joWDC+ZsxvmVRze8V7su7b022FD2D3MkTlFu7c7McgQ0i1VS2hnnPZqu4jLG7c2JuhmS9XeE0U00
4UbhbdE8bcofIqdhe1c1XtW/0CEt52sxWeayggoFDtxGHfnjMB5hg67ZeV0aA3+FlltZFw4MtHBb
131oRRCBtcFCswTdmuP8OPUQbZEMn1gM09rPVD8Xw81FfkQZbhT3XimVoJS9AP7DRjCcUysmf4sT
Ko6pT2YW+TiRryuHdaZiewqYCfgHnfAcHguShs7WrYxlfZi9xs6eRlEmeE4JaVuR4nzaqI2XSCTV
w8zGIipxS5QHbUduu8ac1/MYTCjarjN6LUeUNoPU3FGNrcSjcqHyGY9hAwrhYZGLIy+NQdbGHTuG
P/5we8/rH1d/SvASapvGSofbcFnL4jhGvnA5Whta+c0m5JRtQw7tVxiNr1YFnPlHCgZnWrZMFdW9
haOcZ+qMKOda+YmkiY2pA+cAt4TbVRmFdxVavlEUxxNooKFM39KgdiSjvACa7sXl6jQTU3q1+qFN
bx1QZygm1nCDW/90DOMsLS9qyt9dssM0XM7TxezGSYZYeiOazLtzUe5oTj1A5klwxFyhibSBswhK
MiqHIIMVmxjC6yR+Wf2aq9M5QTceCfasYreJCqQkCbBTiyTt3+gveu5wyuRATzOaHdIW62psyboo
uSuHJtB1SWWCL/g86R8aWYZ15gZRGMHl1mYQ3es6olA/nSHv3Cb2ibUYhu9HOJ0Vo3+81LlVoeYt
cEufN6ZrZDxO4rhsKi8LXCMzjHKXTltyreZ2bv0bVMXzucToyDHs9rQYVRhM117uuICquzDUNQm/
l25aPPlJHBvruRDlwEgZCpxMdUnU7lL33HBwdivxT+wyq7zBIC8P4t2cEwiwqcwgySOq6tj6ltRk
lKa9M5NUZdg6tUWuvRekabj13zYQDa5X5WUYwkwOYJv1nIMZWRskFDtIZKH5zR/h/klZNl0X6pxe
pANPH7VgZGBt5SnawuEGG96CLw2UX+O+rnwd8sUkk8CPwhkLCXO31uQbx/h2V3yu3T9qKt2V4ety
qkN4N4dDzNXK1OKQiXm3fj2Iz6W2+5dVLnqca4H1HR5vI35EtjZpDVLx1gHN4MTRZ3ih+dEMXgHv
yCxAAwaIOriVbnySeT1mNeNFG6E5TkfUP5fLALUAbiXjTbfrvcfM4gpQ7a3uNTYWPcG83tBv3lV0
UF9LLNT42TRB/8jYYgN8I+yTCfM3nvHX8/S943SvlBFTfubi5+TdF6CJQyDUM0gYVDz91GIsfs2e
eB1C/qSP6Cn/Fkv1PhhQwHl/v3JcOFGu/s4ZcLJwzKw37n8NNRAf/fF/DfL+c1QK7OLSt9uKG0Bj
Ip1ei4xeXX+c1Y7ioTsNLSoB5+AVaN5zAE+acOPuX1SzTpKpxsl77JNTXHFV7G6sIp2Udx1WY8Mo
Ador+YgNwJ67oswRT+GmMNGGmzdJRYOSNeonZvca7kewaVlBxLX9MwHt4IwWtU3tzdaJGgN9Ojf3
r3Y/Pby4KBkfT2T8xs71S/3wC7gj5mli9foyqUg9fqiazvTTR6BlYpRnPKmjh3c/kVbAfdwlD6n/
ipVBRMLRCN1/Zhf8GX3r+wFFKnblm6Z0UFfdwXSpi/x0BR2ytMeJrmiZuxkWD2s6zBNd+Rhm3m82
+Xb3anlJzfQZXDJWHr6fSHavB7qX+g/a8I9RMJxwdmREgPTzkWp19f3XowfW+nEskzLJjuok4O+m
nWMlzkkxKHQMzp39XMHYG2+D419DHqKpy+0smVPwR9gBGi6et1nBPj9ZiFWZj2RuufaJ7AxZZ5E5
JDEXd/O04ciEcgG1zZKCASUbXlM6nvpNopfzyP7Kz5BA9vLgqCBZXNSZEw7l0pxIgUB4FZWhwOd9
Ew8J53yg1COfh9o/8IWk0S2vqm7k/6qaKaKhf2tRKuroUJRXU4GhKQp6fc7VrTRppidwgAungBgC
DTMDn2KP0vfidDYRJsDMZAx2ZcUWW4GZqmNa/bCx+3X5ZnrvLFEtHlAUJ7+K5Lks0z7Hzh7/tfa7
EgMNcvT6cTcwj0Egsma6JsBqZTPEcN7WJycNmlk+ds6Mt9mJ3D86ftoDQ+TgxV3wREUyD+7OW03c
GSIJy4h/s8CDMZjUq/QU39dPA5yQGAFrtPXzyiyz+dIzwfl8h+AJ3+HyQl05FDaK3ki8Z8qrLp3W
6vmEpyx9hp3ccWBe7Yssq+WWfXw01h3egqcJDsf8jXVfeos5llM17FxRUC+N0W7wnquKs1MNcoTC
hHteFZ5eT1LMQEWjpAgkoRKlS8WeNygiTX7EWU8PHrhvXSqwxwA5iJu8rBN+HW8mnvLbTHoWG2e4
C/R9dhVigKedUUe2u0u/iB1P3grKWCreLZC/VXpECxIV6S2lC5Rf4E9wwH0WiWNxJGczDHn5qyFW
nsrDVZMBrdxYT7fe7umqbvcjmcuGSjT6qZkznQHWrmL/tljH2bjvSaapKqxtF3rPxFvmF5LXKyOQ
05rV0whwLcGf46WuUqFioau5dK2auX32wHF21qtYSg/QsNe1Kj4SdjNI4yeA+3yJd+xoTulC26f+
bURI/vv9ExXJuZAPZtLlSRLFgJjT5W72yW26H+EEK9b+NsQBpYlj6PxTFUL/WofiaRWjLaATsTss
HPYtS3fUNTR9tEZmOVLxNhRfrMn9aePP9NuW7a8n2b/LrsUoCRNk14EyuYvfw01ZTjr+hZDq+UL2
rxdvNlT6E/V79T7Obf0z4FIGn1CJ0h+MHaoT8AFplOrPl3HLUk7IFuOrVSqr3eUsVL0qQ9TnmpNf
U5ackkgE0Fz/074ersOpkUT9gqqfv7Hs3gxuxtRPIG3MZk31HBYcoJ7Tuav1KkdGW5cDB7pffBGk
ZfK0W03mtzDpP1xRt9R3XmT0T59/XQjOBVtax1Qx7vcntjrLVx+OYd2O4rbYB6xiX2jsAksXow1c
AvQ9ws7Cr6RCmbxBbqfzRuN+zNyWZ5Y4IDOVABLqNA51Xq7hT6W+rfF9wRlNwT6yid1RL/LW1s3T
bT0vek768WqDtXbToa6qXZqXrMaj/YBQB9ZBr9CwO8I7Ju35eWo7pR98Ufg6ONBTyyE+MIMRTYJD
/kdZOZX0EKhX2/dp03jctZ8kC6thRl7+qjOEXkHlROEl3aCDoe/9i9Pdx7OdvrynGydmiL4O19eN
u9/6pP24NMY8+JSq9qExpwbMXXAOYCV9fqmDAjqrCZIX2CiXkhX/9/Sx/rdLzTj0BTGp5L/miFks
SIp3bSzENfxpPbtDL9Uvdcxy3nAjesEr+xUcP7+XjyUEFy4bVSHUCUCBgqOiUfvxXtDasSnf5sl9
SFfNe85cBB26o2GAZrJbMdT8cpz/vCD4QgoHGDKAPnUP5TJpqZpWWZnxHfrnbBRJwY5/CqORMPdr
ZX/+gAe8N/2E1G5N9G/AuEKY1sLbv4/2UuYCdceSQ9Y+YuBMoov2ynMU8vmLGILpKG+x0rsdZ3Rh
ttUI8PZZOGhZ3RsDEHfji6rcO0zm36VV7oijFLwVWqOQfCnRHWAEVWgas6+wMC33i2omr2ONL4Cn
ietZMGW8glSMipUZOmwOpBZGqm8kb50OeYKp42R/hAhI49I7JrSoiFDf8XHWR2xdZYjaOJjJ7/tZ
7T7Mfj6sh6+RF0cjG3LsL6Wjg1Fl38UyDoT3VToUOjKt74lQO7j1eKuMYBRfoJX/p+u5WrND/+fB
bPr4Fn2UonjB5nj1a9tbkrTDWrohsmJLPGTJPyqtuUDFEGlH45DAzVL9IxxgNaTdWrL8ar8tkSTr
t+EXOKvt6qHTG8bnA3rAR+WwB0IDsSab65ExE4M+PmFtyjTOlzb8buYUdH9NQNsrdFLVO5U+eM3B
VFcRRpY9cuR+X9ITwB7YxMpG4ojiP+azSbj44r72EJHf5ivVPgALIcCd99Z6cNjwM006Kzj+Dsf9
CoFj2NnuovEEI+oEY/MTSBwtaVyrE6qj4aaKV8576Hcl0qrO2W+BBiUYgbfUbi5sQfXAvKliN0lw
dmF3d9EcXJByXJBZhHRMooH0HAeZPrdF3e2qclxtifeSCZJ3G/QYzJUXDlJ6jncT7jtyhcdxwrmO
68rqlssiSUFJ45kwIW1OVSMHQnLCUcHPqi0qNS3x7FeK4Rv8GlDDfWJAjh0Q7r33QLQ/LEBwYDRn
zMIIvhzu9EY+T7ZBStrYwImvanvkAyRJ3uhfOQOGMCSA++ykpb3JezPbwMLApxgkfohYW0B9zrZe
60MKw5lkX7To2PjQ3N6nIu85EL2xmfFFSlhvw343Od0pp4MCGhEMNC5ZYQLCXm/Sb8iSqFwqWCzH
VOTLvHx0SFxD5woKWCja09wzDX2cH6aeSqnan6TCWQ1Ot8Vhq6JwSg3Fp0+wyVFxaGLs3ppkNqtN
h/y6a9+EXdjiAJN0nnC7B1eFE1I2dAx0T4osDiDwVSMH2gAPGQQ8kWyZ5wACjtK+s7Rvj0Xa+FNx
eByCM9dbZvvZcrEcCq5ENcftbY1sRmFjnTwY2NK1LP0FMx+Z0g3f1Y3i3W7nBf943Ga0V/QUkVxB
CoSho+L5oggHiUMkDeUZ2z8jDHo6m1lqDnh4lnJ+9cyqUJh/CVJmNDr9uur/hoMbYEuEPLVumv2K
Jh0d7cS7CCoib35UY5xoI1u1z5QoXetMT+FHzZf91Cjf8zkYIPiZHfeY5UEhm3pTWzb3Q9IgJ7TY
RWFv5sKYwgfCcBPcQ6TDh7zKsJqCm5TM967K3HyrMgzqMzCPJxkMmtMK4+ATahHNnd97doS5bHrl
Z7I0qfpO/UPMpD4RidtoKxY7fc0xhfs7MbNmW4+mWW/itBdHHFcpCtm1ex605nNTsBzrufUuIAy1
Wx+NAN4uZllHub+IXd5k4zXuaKBeyavlDr6LA3Vi8KrvaTve25Zoz3thJOfVNMidO1BEBkqC80sz
ouoWzsGt36YYVWVt9iMbunhbpm2yUaKut24cdmfBaldHKq7p49atK/jTgaqh19f+0cyfPA04Ub1i
GjAeg1yIf3RhUR4Xi1WuGxXmLgxBs7nXQOgVc3ETmzfDaRJI42vwgrYkrkfOWD3MgZ3tTFuaZ8IM
02wDC9u5EBTajno51G9D7se3lP9wK0pBUf+waNZwIrFa626y8zQ7alVt7KyhknfDJCgZEAq2g1rG
M2fo0VpwsdCJYj+M0+BvOJyhOgVDMH4HLp1bu2ZsJQeVrErhRkJEfwuk6+N6HxsYR4UACrbCkvnt
MiG059JtP3cHaXVRHKTNi5kP7cWC0tf5AAmCGRq7uguaTPPZQkJ6afrFdEr92jjLCifFc5fo98Oa
cdTarGtgpRx8W+Pb3HbzWwfxPEJDaH0ZhryxwQS0wBrXdWDmpmWL5aPV9CPs07lYzrwxwZjdtNrs
SiFWfqI4FMHNdErnDOHisj3rlw6p5Ha0z6EwLRtqtU/urL6bYxxfCYvlMw2j3FIcRAs0WarJ37qq
cXbCl/VVm4r+m2rxv85NGtTJsBkLUAxF5GeJq33uHPFCbxkKll3Wxw1H/Y1tVvJ2seridkjhvUWF
lMljl6rub+xaK3vTLeMSxVaPuhxWhKiA0D6PCxbeguS+WAKcPu0hLaMa7/iXvGpXDNbM6qluMpxm
28m6RRUwOG3tPojG3ozPRFaLlyHwlouciv1E4wDPcco2chOPRseZckwuvMBosk1pFeFLb5CWbOGZ
kXG4+dDdeLNXHBHo4fSHGfbC0mrSG5A2oDPmFD5VU7cwnhbrOG8n76V34kfcaPNHZOrW4LhrhcJg
vUreFANynEofI2ASOQXyWPNTegG50yoSiQ/DNJ16YdEed2SS1ibxh/AxrGX46iyt85D3cfM6rdP6
hlFjvEVv0b4UQAOOTXaKbbd08p4MEUrtXE8XRj8Uz6vZ1MdOacVgqygIX6UKz1QQsEQkE8NPKjpu
4Z3gLhNH7VDnx4U79o+gsxzuf7LPLLN2jnLPGb5RWetuwjrFOUuV4X1V9es55o84s/iEXA6yVXZV
C1Oe9SiW3GCd2T/0qGJ/d4qJ4GB3aroSqmLxUJW6thw54tfmz6fZvCAl04xBfRx7lcBVEjLphsJF
eLoaPUQzwtstAg7pY0Dx4xv2ofKBDT85YbH5l6tlSFBIXoZ3buxe0KO2nEhWYbkNVlU7zPe+xl3F
aG4Kiug3UBzbLgLbYR71c959a+UoEo7H63rRh1A/gRrB6DSq5iFxVqwl06Rado5fBCcWXbtoaldx
jc6kQ229N34YsQ2KDEEBsWZhpKqFbHXrjxSlg4vCdSZf7kyckUu5KcM2vpiNNrmhTlJeGULVT6Xs
X/gd9M9lZj2hZDNu8xGBgCXMAVC6rZWdhU1rP49GPM5Rmc7mJWCd8TGzp6k7Tu3SEVGYWv65iJs+
OIIBWYdnVRq0WzqxYoXzm85bmImVv8lXiS9G5cT1VWPQsT9XRucz1p45y/6iC6FoH1nYys2nteiq
awf/91u/DnHF9JY+bdApbfu7PMmmakfTFndK5F2abGv0tQumEWk349ifhmG9U0Hdj+mxTj3Mbdgt
cNsLRq2Zk+Ks4FTd4zHgk7lEbjXG0yX1jhx7tBETodlfsVzDp9a7AHAXWzjxkiKeS47S8gn7C3y3
iCN9K9GRgLJZAww6maAjnrn2Ytb5w+qo2J5wZu/McMRwMunM00BQ0z/uSlX323Qa3PE+NBI8BGc7
KWHm9kacwIsyRLjcZw64FwxHRXnbaHb+8exxLoxMv7PNiznEpSuyeyrxl35JON0CcVu3DbWps9yW
WeRZfnEmDbUM+XWpDA9NGYa/NpdqS6WlKjTOqrXd6lpKkQdwNbzcK+GBj0PDeghoUEajpexqJ6yx
TC+KlP7qpkIBb0V7HGfTjVMpWjf+mBcndSbcZpfQ6rssMgqd23zJlhMngZ+2RcA99Slq5b11itFd
S0NxdH21gaitHjxpyyvDDRfUB/NYDBtfFA7FNKpuT1Zr9D+mkNTE6VtlY08eW84umVJ7tKP/y96Z
LMeNpVn6Vcpyj2jMF1jkBoM7nc6ZlERxAyMpCTNwcTHj6etDKLJaUmZHWFZt2tp6E4uQRKe7Axf/
cM53KOEyrSXjbheTzYHI3IdVs1tBYTZC9a5CTtKBv9DqgMvzdw6hznPjTFYycNLOWPy4rIUhslia
S+s414Y2ueMH1rF1clF0nv2aTtPLtmXphzSTL6kvnYIAvLl+nFFnxImXqKPOw0PnkHAVCyyxnavV
rG4UqZqHKVMwFLEDg/RHaAlfvHbqR9VUbqSUuwajl9ucr9NQv4Ov2A6irVjEpUtyzY7Q00Nj6Wco
4Txs7DtSza1HgQRIRfnEtGYPoAVsjKJt/mK0sryXXdN7cS9EetW3sJjGrh/SeMQ1nJyY+6Yi0OrF
P9Vt0UVm01WHskscUhR0I/aHrD2XiaMBbl3ssylZO7Zpz/rZpy2KTCxtr80oxuO2mNgAcbpWdaT7
ExAsabjtDQrAGfGhImva72d9CbsyLUIbnJEMfKNOUIEiaRxPvcubi1fG1I9bovIvCZvr7liwIYsU
N+UcbGupbnjK8/DP3bKK8oL6gl8heeCpkx9GsvBC0MvZxyJPjRdmZ8sB2Q2J9bpfk8Qoijut0Mlr
rd3sWW/qD1WBliulcTsIMyk+t7M5wLqx2vazpSfqcjStBLKBWordBT7al4k0edOpzow6X6YQybx1
W9CWXE6zkb+XmSVeyiQ1nkvDmq8mdq+RI7v2BK4c972ozHI/03CxW4XeXbtJAtWF3fy8X4T2u13u
kvq1qfen9mL2b+3kaXlcuWAlwIHTspwah0DNsFf5MrAt2oCSd2KGS2lVnCOBq+WFc13JnnykLBuA
dlT8DvhHReaFJT83ZIDFNZGt0jnVhIqLiBZ+qhS1Vple1rIdPkm6NkzzEtLcCw/eWZE9783TBQAL
NxpkoV3knWN+2Df/B2ObSqhyqyZvHWcp3sbJkzwe6DwP7ZigZ2oTx7pi+abOEup6FaiUkuZq6Uf5
VprDAimVQeEU5FO1vA/Dyr3CTUmfNkrmkF/A9/KH7NSmuCkm65Ixc4roKV82inmEn19tRKDJoRbZ
cIZVoehlKUeGCL6H5sRaV6Pa1bfJ+Tj0VfVZyGkBBmCRWalrnX4zzsJ4ZD/m+eh6qOECd5iz6jhT
VF1y+jUztOgsKyjlfEpPdBhae2Nls6GFY7Jr6dZad2SsJLmcAZoSLiJgZtDd7BLw1uSyDKnLsCgp
0hSh79QRUIW7nJgsx2qS7bnpx6a8NVsDzABdRUIMLBcvYaehgghZrUdNN4vGvnVHKyE72+hy67VC
+Kk14aR5S5EcWHmVi35dZq2La5xue4GZCC2kxnkmeOA6a5SxgfKqYESPbQN4n9akLs8khjPSCftx
8Q15V014TKxgQajtjwc1yi5/TtPSboEmcKuwCMElZDUqmJaudYdDSq3WnMZs1OpvfdcvkxNnKJjq
JnY6tmWPiW6yPTlKpE5DE6nV1vTirhhlyfdgawieRji6I1N8KCqKt/+11nyh8zn2wN0iX2aL8+wo
Zw9B+n3cqsl9ZTBU/j7cNI1kkWcfLz2dMBv/fZPBfbiJL6md6It7RBm9cb91Ru/nn0c5ZwDlGg+7
jEZnmxSzyyOC43j4OGYMFLyrgYJyudELH6g/zPN+7Mrjxn6Kb4tHXtEWb5Y3NqS6O9Uwrs3ZGnl7
W4CrzTT7ENmKVSeP1uCAPY1dpKY5Kffj2K0tSqJ8oMahd0i7g5RewXmswUYp0RFdm8ixKN2lz4m5
Ap7tB9DT+SDqlYyzzJ6YheYhoqixmu04bRY7J7hjRjPjMztoWu9qo/TzSHmrcPcGZCH7cgwMu/Pt
WKybZR/Z3NUfpTdWHzT0MWQPtJji4KNx78ToReovelNSZaFfz1QZt27vZ9GkUJoswUbq6z1GpnH9
XSd/6efpdAfjf7pgkptfkV9vEYbqjteFsa6whKwaudXks8qVWvVY+MssTh0l3E4Ql6tN8vVcNkc1
6OgQF8K5G+w1U/lFbnpScrTadRK4PEfJArK29aHPtXmhQNCqmAqUDjEppOMclWsPdZTU3vKmbcmy
ysCAQW88wJ4onWjOm+ZdAU1WQV9MtAbNRuJzoKvCIHlMIXG6GDOnnL6k2rJPXKioIQBuZZYe8I9N
iUbsq+EhrzE7vwkT3W7hlK56f2H0rfhcTZXNwFIkZtqGDBRz2LqrWPubGhTkGEFWG4dnxAsIHwIl
0cmFqDK6iQIJmrttM9y6Sem868DuqMOvF1ZmSzBbpYhF6VaXWtoDdUE6jT0CdZysEV+Y69hHXgPT
IhBEJh1xHvDFiCXVAuJ4u4tOVl1BsrFvvwG7VFwbiX8/anrL+9zkwTXkcrfyZUe2T05fXKCO+Koh
P2J4WMj0SuMY7l9oLufsXhS12qsuy8wvqGDcSwVZMn/jiLTWozXZxUM7WwnZ0lr6JVWkyQfevC0I
zpKRyci25Qth6/r8wVuc8W5WVcZbwF7HflfULaep2NEypeM/GIwPcf0X7XwyGFrk0Yy65dNs2fgb
nbInF9MuCgSGynnskrQ9DGajP7uqJ7hboCTMVLWhse+3Fe6cs94Y2LlywD/9hC2rapC4+/nkT6fU
Jb4RsfeGoDNN4EN6oCV3cQPdcCgbsZoHdjxsSnULw2MEMmVP4NZwLIBRkQKBoJX2HUVBs/bX1ijH
q9Q0Ji/SnVSKA1IG+TQvYkA3PDS8S/b54sVWmUccJgX4baftFW/vkf4eUFOvJI+Qjo2gpOzyjFB5
r0A7xbjkjjx6E/+/K6UblxMSucjS6zwGHs2/SR0EcQg/ahlNlvw291kTmwnxEvPgrJ8Fp8V0XsiB
l1HVTd5D7yg82IPmOB0NQc4UqDaJN6gS8+xl4PUR+iTQqhVYhbOmZebbWuXl5aLJ/g61XRGi4jJf
8bWMDZsC4a9h7vSFItLbztdoJMgZcqbyhiQes9yrOH+VVZ0Lw1ydw+DOzkctyeRyw+SqtBgGtPUa
VLI2Puc+moWgRkpx06IR0WMxOytNgW/iS+gS3anj2iiyp9JZ1Bzy3KSqoz6PMkt13v65ubezNTOG
tswWlHtVW88dOgmSn8fqs9XX7bMaCKnIgGY9CDSRSJ3SiUu+Up9TbYadVfaAbDQqj2s1YtDpmbu8
EL+snUB9TqCT8lLcDuPQXg4O6TF05OUVcwFinhPd+8jEOBdcBqn7Js2NKBdY0A+TWs1TCQ3aDIvJ
m/dqTa8RvzSMeETfexcQsRo32nyNwqnO/eXYOOZUPeDizSPFcCtSXOp22FnOGFO+GOdmbTPUfbPx
nCXr8kw0vBHIftQxPzplXHtV8g1hsB6RNTt8gGrUHQ07Md5aNOTPOv/ECbSFDw7R/jOuGe96YU1/
lNPAXeeNr0iMhzs56msSeEOrG9wH252fagCGlGHXR54HqqHN6K3IE8hL+NdXc2eqTwXDjshbaFS6
Nm82QtON9qPmVfZjkVl2HdpM9U9SNgbLLLSSpWW9ryPTfxWXIN469cYDqqyniC02PqRnOtq2lg/K
7kmbuR2KrOOU78Enoy5SHb5s1vzLWtQduwZWhu2tvSKGWY+zidvCBJ2sL0N2gi5XF9sJKfY6fEjy
ZXbencZuy4sCtPJgh4mt9EGLvMmxZ8XhVaJHwRmLwqHwjdzVI6RzxkbZ6OnkOSl4ivpyGteFKWbg
motzsG0SCl5Ixh44VDoJEQWmiXAy3Ymo81AaRBq00xRJio1KCkExZTy6qBWPNjcNQnTbQcyZyfar
3mnQTyJWkkjt4l7Oa5mxcyS9CL2PTJNdBs412LEGSYt007v7yfIGWpjcWlylPrbenExFxCrVo+/D
9JMvxU1BiAW46n7eQ3pjXVpj372N5TaRLcNPkfkazq1NSRZsMuNkuEgwOhZ+yMR6fye2m+p+dcxS
IMHdp1FLN9MJ8sQr+TPU7MJdztrQ0zCfixWcsRsuOkFO0+HP13M/70XZGsKNcHGZQvZnScdO5uet
Ye6smHjSXHwpW7kvNOrvEom69Cu+cK1lLfUXi8qfdRr7K2LjZlm5u2xZjv4KfmQ45w06zoKv9fdX
nL7rTyynUSyxe5HZBN4Mk75omCPygqXg97f8b/Eajl/bm9f6a/8rhOEneMP/JOD8/0aag8PS+3/9
SIv4gwKxfxJ//1ug8iHvs//4mKs0b/7j1FevzZf+J6zD/gP+gXWwf8O9aUMpstjqGsQE/QProLn2
bwgVuRbx1uCg5sn9X1wH+A188ygWWIuzpxZ7wjn72yH7+9/4I9jFKPk9b+fL4vX/d9AO+7L7x5Uz
1CCuatvFX0oCi/1rZPW6KSXxA/oRLa0M7XnpQ0wh+BaORI9/++Fjuvv+U38kJPx8C2HP5rVAraOC
2SHzGGl+voX0vsIr2xdJNDTOCLgsLWK3IyDJz/qPf/5Kv8Rk/PFS7E3JhcM6g9Ps55daNvadSc7b
2mbqWss/T97Hpl7myFjt8lAjPwyWfeYPWBt7mHxexRJtiX6X5Wn7UlvfpvRBM+wiRuumRwl+umRF
h26V6Oxsaxdu/YUo6ud7/fvvi9DDcIzdyQ5k4+fft/BU7cwzlpJxJZOL2aQeWnPLeG2mIcH9ukYa
gbXxn39Kv0SQ8aouHbPlYQnaQbZcpj+/asV2tRrX2o+IRnfg+7X3aTd9q0y/umcGfT3j08PONbfX
EA7AFVsG7YXrX09oERvddiJ0hRHK+PvMZpfEtRxagDVg8l3L6eOilfMhx9ZGu+nyeNkEsrd6xwim
/ssKRbDCMv04K5eNXb/Eg61ZLNCwqY/ENqHOzlmK6KyUa5EEhmSRopTPyCGVcd/K6lNPP4Q1Mf8L
9csvFI3fPxKGX3wRO1gBccgvF44i9A2J68DG1RuXCDO9E1pr+aWpyBzODVtEY58+18PghkafXOmJ
f1mxRWf5RTbRn387/3RnuiZhhoRRImLifPg1xpTNCEzPqcXIozFTTq0upahm7mqNH9W8/VUApvGz
5eqPN/6/X+5XntraEmdVT9Jn/pm3wTTXcOnlwgKtJgJ76wq6lUr34xzpE4j8wOgHQIy2Cmen+zRP
rvoLitSuAvzpXOLdc11aBgHVJjiVX1SC+ZLWtjX5XtR1CWFj8zDFKePbv7gDflcz/dPLcIhyUhAO
QFX38x1Q2xJlMg0YkhW6ra73cXyDqHI80kUWz7qUmaUFieFcrkKu0Ra4InMueheVQNaK/ugu9YO0
dix/NV00jfgC268PJv96ZPd3vVHMA5wbD8TjTbFs8yPcFZcxZq8F/nRjbTnT/Mz/oByInElvn6Vb
MRbvQdd0KSM8dkEtPTKDebcebgzc/UY+nrqUeg6juopqTRxNvUStitshsJee3qdKXplcfSmb+XOa
6t0V7QfjxRRL20LskuNznJT5BygUW+C5HamCbU+YelZkcdl4fehPzV+FZ/7LK8tBG7/nP/M0+/0U
+kGFmS1Vxxq38iOBlDxel7ClcmTK4uABcMg0mRjSG3rmHrBiaKhRo3VaW5YB5aU5VG9/flP9bPr+
fpVz1mG39vjCMbX+/H0LBk5k8CRsDBUfmUVJGtRongL9nWYXB0aPvXrQw//Gi3o88EzKOF5zfy7+
8AHo21xzPvCiTXpH2+8fUpcxj626azC1AIdLREpp8fnPX/RfnmToPhnm8FQHUbKfLz+8ajNTW05d
wZPdYUOBAR7FyYKvrqyCdtKQlvfji2iZME6teFn1Mkd44gCg1bK/ePu/4AO/f+iuTQWrEzbCf355
uCXoQ1rSJ3zw2LPNylZnpqzTOmViRmTXZZLe2hIhOxR1mahiidjweLEptBtJQXLpuZHWjnBiF1Vc
/PmH9Dt69df7n8sSqTyyZN3Ufznuy7xKUwe4TuTXny1BTmC13qwlRO3ZPYDjMrh3dHlsbetkWeGG
3+HaHllmTk4+onR3hqhktI8fnCWoSahCK/3PfW05mAmzOiysh9xUfZj1hX9c/I2fhusnFI0bMp4N
aJSuO2/2YllrnxdGFilmMeYHr66O8UlbuTqWCvpvceHPCSZyWNPh2OYFE5NuBwpnr2gbMcts64GV
5nYl0ttONFC3apQcTdqfNb3DHlBrJA3zQaPyLnCGdCLKt5Qsyq66z0v79s8/0H/10BKEq1DqWgaq
1V+6JCfrZDMmAjEZVuHIwiUHqCBmXcsG3VTfT+9/qz/5f5MnR/nxw+f+Tzy5a4DA7+/tjy3H7//i
j5bD+E1Hv7fn+piu6dKw0jzMX/vh73/TDPEby29LoAFxUJRR+v1Xy2E5v0HCoMEFjoNwWnBK/dFx
mPpvBCsQrqf/HkKwH2D/aI7+qPqh8P0fsVEkkHDy/HDTIXGF4YDidy+vgAf/Wtl4G5OcZk1f0axg
QsVnZNbc6RCcwroZu+5E11UQrZlCUJMRala00YFcXL/XCKzzCqdCg5mbDbfSaKXNuN7Ny8AE+wr+
t9uxUlLWiEVEr9U38u63cglGnHDDUzGjN6BUa63WZnVsmAsSGVg+YrQZ5eNh+pQSYoLCA70lkxEV
dWa+lGlYtGCuekIB6ikdvSckei37vczP9KG59u3FHKYD0MpqfFRZMVZ3qJqwB0MeqpCRtght7hDF
EqHs0gL6r8RT1MWl7WRixbw3Lm7sg2kSYSnSsjrkdarrl6nZa1Ctp0FH6EOR9S3JtF4dAeJM6tGh
CJQP/jjrw60EsvBZI4xenMRs9upCrycdiaLnpsiz5hH522yiSavdpkDInFIEBA4r6pL/r3DbcpL0
kUNcysHTKpg2DkMHyLem6bW3Ymp1wqMnjDoH315L7WJQtYVUo2CtFnpI4xl5KnZIx9zpKIp2UFg4
2N0gUfCM7kTudKll0eI55XPvles1gnnqIcQvyzfpJv34bqdjiYwtWRDHMNROn7QeD1lYMnt7Jwy6
L44WEcLzB4kY2U8CmTLfKeNc97b8tdaZ5zEwhnbyFfNVVjz7C1awWyFTvz/rEz8pRunho6OZBEtY
1hP2PZIb6R1seGBvtVnXaTw0CYd9AYrzQWsd1BK2MdlmoFWDmcQ5eusyJIR3KQOFAmYJ887A6L/h
r3lhod08bnWPG18hRXhitr03lkxXC6KdUnHHYn6hTEYsQM3DrMqK+COKsbRtzW+T6VE+l/o0IYJp
czo+QXZ3WGa6ukWf5THnZPeAZivuR0ykGHJgGSKzbdB8AlS1kOlm5A03xyZfvYOBWtG/HFB7Kfyy
uUmccN9V2/XQeJqKNx10JBodzWDlmTd+eVOMhiwPk1GtH5ixyutMQP2/rB2kLwHqtDy9FT32pij1
mrxnu+AaL5U3dm6AJHj7pk/SQ/rW29w2jAst97ra0WTROujVQy1nw8MTz0z/OFUm37ee2mt6xHSr
DjkpWk6UZ231QOKFQC2V4IEOQMFr7YEpxca81sUhBU+kpOjXcYRjf++x7B9bZ4PG3ThSaEeSHRBw
wdJc2bgTF/s5V7qc+NJa395C0sE76wRzEW2ow0KUr9D0E1K2xnEkOFCfJw3QUVFlBGAvdpef8D1l
6kBs1vyhQ+lbH1GWl/cQ8yQj2Q1dDQAdRJZsIV3i/zLhNmlUJ8uMZrGutKsKt/MaeF63qKAjTbPA
UodrKxjxI4sQN8VGOmsrjCeO3vTRRm6CMsMbFQVOksz2U1m1+nwEKDDvvDxGxVGalITMboAqoHLV
uNIOKEmc7BmnceaEYJ1WbrlNKz0UNLXxymc9z3dL69r3xTDo7OhmU8Ns103TBW9ci8em8V6NuWvl
yZ5rm+FOUndlVHh2KcKcIMomTnNzsQ4TnnsRzGOz6zakUW5DMPdLA1xnaaf+kLM+qg7m0FW08ghK
duV8TXrli1m3zZn5pW3d7eCWliyJtXZoSAacqd2i5a+bcpx71Kuc6uaCiP+IYAA5ql2k3TfR27vV
vbDlp3qESxHT5XTeMe+YIV1ZmIp25ku2FsdxNP1nhG/tE/Y/Pq0Cbd9yZQtj22JXTJMgk1zXikNX
2uwWjVT5QOmnIiUy12ctnN3Mk7TNa7DkYiUWTbrmx1EK8erZfTl+IgrDGQ4WH42MkgVtwCNp3D6L
IU238osZk4Nzsol1nYizctBUNEurP5bCQintNIVbXDIE0XVMRcJ8mzLL4QotZ9HGwFtK61ZHF8jo
m9VVGymrrLPIXoVmckRtmxnpKB0YcPis3r82RN+wHaqzinyUkAG9LxckXb4HjknPQCneodVAhxoC
N8zHMnS3PKHnHDZGWCZpKkk7mtiBR2269JjhZ2e7JN9lYG3sDuLKKWpNvXlpSiR6SNKOqjgaKjVb
+NRRPn+COTwLdOd9vr27Zat/6D21Fm0AHaRIFswZcDV7VtxmJ4hrIc3mop2reoU50Q06RZ89ZRfF
2vQ0cfvhzrapqMe7yfHEesyblWdlZCsyClIEv2aCcr1M3fmL0+PCe6pdbxzQL8xbGS/LssfpaEQg
3hR9ZiwnGwbNygLbHtNjO/JsC/HZmfe2l4s9TQ8kbHoiOXAzjg5sE+w6rP+cK8vyMsQKaeqVzyUZ
K6QhF2mBthzfeQu4J8jGzOsJpCvqbPiaQ05rzz00EiHiFmtr1RxQj3nDq7fVzeLRpQ2oQ4wp3/ek
fbeazceiKhbLjBAcuxlBRXy58lQV1MZIHyBOJAsqNOQa182SiCR28ASAC+xHXBo9+Av3aJPZyxe3
Ydcj0EnUiOJimyden4QcEJ4dwzhhhxqwBZNjGeXE2DSYfy1gUSOBPo0xHVcTzwxPjLHStxOXLhOs
wFx9kV2ze9Tcl47ta38N2UaOt7iDZ4I0LC1P1CdpWtK5GvYw8msTca17zkg5L+/Y6LQNUtJZiCpg
Mb1Nd9JttPWpS5ChfCaJRd9KhKEYqJHCs/k9rQDIBA+3nNHqg5MIl8W2cIz2BSadys9VPxO3Yjuq
Sj4naPXxG0GxeGIu7l/zwYkt2oTdvEkxJp3NtGkpppfZ6Ss/aLIkXc+k9rg22nzPKp9QTGXTa4m4
8G1nGsqLqp2q6WpxuY1PiY5DJW4Ytc53JWn0TjhR8LpkiLdNdl5TdoCXpEbNzYUom214rnU0hZGt
56n6tIB7fFS4Ej8zNjXQirHlRerurco+IvuQCA1KZ53CeWkmWICuyXrTnGY1ngxvzrUnnPLt/DD7
LXieYK67XF0ghuVRwFbT4Jcauvkh0zn0/38bBLf79OXvf2MW/mdt0Etev72+zV9/7IN+/yff+yDL
+g3zK55U34LRuu9X/tEGmc5v9EA2DmQf9xFOC3qdP4DaVEG/0f64YJHJ23WFsydn/NEHaab5G54q
fLzohvhjGql/pxHChvpzIwTvBraVjkkIiMxehf3SLXds+PB5sY43WtcZL1bUh0PzmMoGYd31sm2F
dsxUXhjXRdK7h86w2jM0Q/W0NIBV+gS9JXBB44BLuw3rJJ/bEyWTOucIkOHwyGUMc914WIX3CRjn
WfTmcuxlPh87Dz8PmpF6r1vwjmm4CpqMzEbwB6RB+c67zX46ErJ/Eu3sHcZx+ajrPBhUomfavVek
2KJG0VEV4bFo3i19rE4rlvML5Y5skYicOhX8+heSv4KpyEvHeCZH+Gy2mns0E9sImqQl2QF/FbQq
BLKVbiAzseUzHp630cnOllvf85XqiCY86jWvBLCFyJ87KpnOvOjdWBgHf23uGeTddBYSHCvPxrNY
UzIGV2DA3XHLcO19AxW6ssXAvECgMArro90u+qnVtx7TBKLAq3w0nNduYvRXLF7L8th+bDpDO7H6
no+4K80wnREjNXVTHTIAYpR4Rh2MzigO6IoaPA0szGdrogI1AU0t2/Ree8N8L81V3nY8BgMdQMMN
JxJ5WJAnYt0jtqfskw8wFNiO4BqWwdCyEdHaLMFz0N9t/iBPYJ6WE3PR/hYRZY/ScWpRwTgIhcFb
hXg50hPQuzHqAGc+oZzeuVxTM7wrpCeHOe8NQmgnm5jTzHqplK8d60LVF9ChcToNY80XmGNFc3OT
SZwciCMfoEJiZ7KpR4RzBaeLRo5KlIIyUYfSyPD46PO8XkhGYjiiCsn0v/QJa3MgaD3NHP0hYo3+
ci0ExZ6XaRdCqjxaIEbEMpPl2Vt7Jq2DYx/TauQzRLuAKaGvxHvrLe2zV9T1BaY11g1yMSm2rOKp
mMRyAK1II+pOJJXVZXuZpaY6+xAsTxYsDvQOUwNt1SPBCQM6QlsJNzAm5koD3WLYVzMS+bOLkmLf
Hu0DX3gmxjHBU/G6zjNPT0fT0e9uikTADXAL+koGlFYxUAr7itAMP0mvLDVsJxP5B9e1V57bfnV8
FDxbkFDx8DSdrPds0t6M1T+Khho1KHjiffQro4naATlNMrb+a4uf+YNmZ/YjF87GlSJKhrPlcm8b
5AYvPXPoTAz9e7rZ2qWOQ/VBlZsWOir/1NS2ODr72rTVGdPrDNWDeZsyVC/GEvZJDQSS2ifGXKwo
UHUtXpw9+04HcloHVHbiGx7g7uj7jX0WxXqf1in+oKbJ78GlHadFu8VD4h9V3V70mlPfLMq9lEOt
rhjoXgxAOB7FZkoC/XBJOi56yea1ZbYZ5J2iOB6INmvk/oFNL6tJcPTWpg/2hMxvN2GOha2OWbdW
behb5aOBchZTWm7ceMp4xhrpfiTGoDhYwEAvTGVfTKJ+LRNTP5hNa9wsVWWFhba9W0qb3uapukWZ
9tS2BF6tBlZl1468JL3Ntu1D7ffHpC/v63F9xW/yjHWHsA8V9Y1WHzy2zoFoVdy7pOwJ/ei46hvK
l/Tc6s6zUU3vtOxp0HQz/JkqfUvM7tYDWQ6qQbhBuxENuJlL9jVxmb5kgkzRGubqon1CIHjYer0N
6c6j3mWOvuQn4GbP2jSLO9PW1jjPu0/wmkI3twNJeGHYyuwO7tSlRUN7aBr9UkP+f2APiB2Ozrmf
qOgtedByduTdusvtwY8h17YfcZT0xx09rmOs3PKnpXOcb9LG96CJ9NHCl8RoeD17NN+HbE4aglYQ
crJeRfOFoUZsDv01ijZGHQt2VeDP8QYWyau/2JSuBxS82FPc7NpbGbnTn1eXK5zBy9o2b/wUo4vU
vCRgT7gROuZcCUCE9B7VOwLarzSlR0czARDa2bVfdJd78nWAr4k9tpO9p0NxuXXpE976C5chHbSt
ZSelX1tth1do5pkyKPE1SdxdGeneZ/P8BDv5TCpiG4jJNJ9HjfsJVMctrWR/gbbLRDFu3s+mFev+
fFcZrv8Nm5pBoNbgHrLBh3+stBsys2HJuYzyBD/gsHXEq7lWexQU00G6DQbbZ6wsJDdOAXxqqrpN
nAv0AaQNbh/0WshAFRIBOO5tHlpDD1NLjeFqbS9jb0wAdbzqq1f11YOv8aVZrDCmEG/igqx3GI6G
WXfvHh7KIFeMhJKqVF+2fsLLxDs97vEMR4zMnkDUOWfFeRbdgCp2z9TF3M4yKrMHfz6Y2GJvWgIU
kJyhBDLCrpqrt3GY8kfZ8d9I6U01hrQ703xBMgB9sHDvxyxpY230JdNUhgej3+GJ3vTm0qxoMPy+
m+Ka9KwcitRVPSActOFYA7cgSMp1uubAl+3cECV2JCa1PWpNt4XQl0pWdUrExrAsr51eu3lUDJYe
64peMUCGKvF04L1aLvvBJ79myvtpob3jMXiZt2nZxWbtwkIJ3GXU5N1S5GYwlVtcYykKUUHUh6Kx
xjhPqLhxcQFJe3XGLO5UGhFZGPFkCYUsP2NSJrV0Ysa0lvanpRhJecidO70nV4LFByRLEkSdDspa
GSdjepPYZeRXheLc5gkQMtPRQzs3znq1vslpvWKiPtD66/eyWFvS0N07g0RIHFY8WYckJb1j6niP
ZPG0TGi+IcYzQrjMODCMZon4CnUslJu/oOGY2WFV1WvhIiQfE9dDd4jpvlviYkF5Mjbmk2r2e9O1
NE6VtjrAkHxbGe3cso9VR5IBn9uWEcrY+ykTrWZfI891sLbuh7xbr7MqGS4YD2LhBN4TVppimIXq
Nk7w9gV2mfrYBtYtAjA1nUovty7qXGc+ohNuGJXkXF2XGpMB2pbyAlMeS0GA5kDdms+W5ycbClpX
04OEwSTr5yG5wtSLHZnwyshztOLjjL32PE3+8DgJ50UwiTx0jBqv1mn41tXlAbCEjAnvjbR6nk6U
Ye5LQUBa7Bf2gHZYzf2xzfyDQbBaLxD2gzO33eUTmFNCM+YSJkUKWD1fh7Ovuc+OXfcwJtfiiQQX
M1Qo+bkEWi8A4b5Ht3X529gl+eVad2wQgCjBbS3V9Aq6KBrQeFDcDGXMg002a+xmZlOR2AlhGDQh
tKlQG7aaD6DF53ZRpnwfcaFpACjMGSs1j4MU2+Y9yGi51IFV1TxtbFtu6twOCz7AnXuIrzlfMTxi
bIaDyWa7BAV7mJeMuYiZjs/pmq9jrGWaxco+87T62oMuOf0ne2fWG7eSZtu/0qh3HnAeHm8yJ6Ul
WbMlvRCyLXMmg8FgBMlffxfVB4XqBrqBfq8q4FQBPrZTmUwyvm/vvTZ5AsB8V1G52Pd25VC+xG5u
lMfWplLxzsoXz3kfPZyeA77vEdtvG0Xx80xgxk891dbFrSNsu6TenFXSp+hyCFOpV3iZuCSsV9UJ
jLT53as80hbriRVlk3j92L+SpbKpASVsS8yO3Stsw0JXTLTcbYqLhaSc7D3eFfVEHDv8Bi+2GH4K
FU9mD8fWc85ruRZY3ntrLZ9RaDkohMTGa4s72W72SJOcCUePKXQu/9IoppSRYcP5NoIxDA740032
Ho5Z+I1N/owBvTFay1tDfej4jSaY4ole93Hv08t0GH3TTd+WRZfzZSq3XZX0YnkmkhL0VzlKCj/r
5Jc88Hsojfim+NxZNdWDTml/If8UDmFtrp1V4AUXmuXVbRAubN2Fa0l9RViufUoAv/xk/5PbPPcc
krxiDavp4C0DzopmXcZu2k3+qvjD2FC7d6y08uJK64rry8wi5qlFb857RwQ12PfwO2mUmIXjw6As
hfu6EWSjSydhxB1Mx1J47zmJX4O2x6suQKfJ2XoA1rSatJ2HeHzoSkSsH040cqv2oqW0jzarQHXi
22UrfPlAg5t0KHvV7CoeavQbu3lpkZKSg3Xq+r7rePirPARX35LrIR9dNIfcAW2xdwnJcf7lniF/
e1oZnjsFhCQeSXNwXXvZyhOP1t8XX3XOh4q58e56eBLPcdks7Z6HQmvOmcwebOXYuMVpQJ9vTLCO
24J4dX7Hno7Hkz0vts5TKHUMKzuqX5Zv0AL6W4v23ZlQpBWaS6/oo7RnGjVOPs22+gXUsC32VTXP
3Z09GMFjtl0YjD3iWLtGiTFKfYrYdsuIijHp7LUnxfJQ2nV7VVLOmKrtaQOdqGWO1Xik9Vzv0bzI
kFTLjLt9G+xcd7qKV8++iwa7vnNtqdHFEz7XLf0S7Uj6DG8o7c4dSpL/lhXFMxMT16czoYNZBVU6
rOPrIp2cpH3F8lR9xzk0FSne7YbDlVQagw71Ghh8ZvsjaUKyazauOFbNkUrOw7ZfZdbD6S2HORov
osHguUe+n75tmTHynONwZGOPSR9nToYQlkmVXDBBdc0e71P9hO7xoQgx3ZR9Io9D5iTpFPu3q6un
Q8MHQEjgxq0iA2Kmuh9zPy3iSqDsRNPcMMU6DTvb6s8yVOM+yvs6OS6iQJHzcGUPA+keDaWDTgHM
CR8WCaD/9IH8W67/x6ai/89+4T0G7V/yQ5W//uPhU0w/G/5P/+c/VPH5HxR55P9Fxt/+pL+3VzS7
YcpleYVjKE7sEKvSf4r4jvsXvW5RgrAPJT1m4/PP7VXwF9I+W60wYCZxQGv9y/LK8f4C5Y/7JqTN
Dfk0cP8vyysW1qzP/kXGj3Gqslzjb9/+4wb2f6/M1UjFsFBQ1MtlNtk+yZe6xYpWLqL/09vjhC9t
EQ1pWui55E4T42R7W7rumwgtaBNOaBhBOeBX2G1sjzr0TIbcWFXSjTtu7Y3E/ElQ68TuLLrz83L4
CKcpfyxqy7IPNJzxqGa9PqFZEt8qd+ymHAgAnrCvgqBGICkxuLHUcYo+hNVsx94eraG89lniD3j0
Jp3vCFG4Pyy/YxiRZNSfR74WUK6JtPtpmOUsODw9r9ZxsVZZXE0G9xa9L62LZS5cw18FRPg33nQV
f+vrsKbDaKPKg8+u1ZETRXEzQfvId0SQMRdivZOX3quYNOQSrtQKxaZftuch7iEjh+y59MruV+AH
63RGMcHos/A9d3b2qJqnsTcZ5eSkpOLUjFb3ziNpCffz6LgnW7kK6XQRLKNmRZrQzNzYdqQi52nf
RWb4MYCUFGygKwL9zmgDs3MAmaF/Z45ZUoaCZTn17WpTp6EI+u0Gk5hXnlZgzyivZs2H5N68x35P
uka7kr8iarT/B9fY+r112bbh5qYMYadwUHj4JfvoiaG6IehmFHJrMs/Vg0IhzFKgAVa3JZXKlfXd
gKVptacYN5zPXm5XKSK0x5LkEG+MW02P9tyBF7A5sTyJqg7eS0ibYkdTSfwS6GLUJxqyvZc+G8df
NVhFFh7RbH9bAVV9ejLXL9qbl5gLBBr2RqJy74ve939Hk8b6WJa5jYSS+Ft/QKAdelIF/InDqntJ
7HWa4nDnaNqk7guVDaPcsRS1sisOUYEAnVOaUt0Qgyed5EMhSPYtdMH4oLPYPlISILyTbgML8WVe
SOqicWQnR3QFsy+sd6JmGeOw9HIIGKWmGETdxLmF8xbBP+92foOLale5uSbBHJkSfnHWYUK5z0bW
rpg96w4ICoOs6up0HgDfkmNzh+ygbZ9/ElBayhfaCSgHgfNam6vQLWvf3oksWQJWND4/Z+JLZIke
Yn/1ba2SRF/bRZmtV5lkdDoKd7AmXvEw1YcEAjLrh6F2+4uILT2i64VenCrqRwgLMdHaNzh6AvfV
63w/f1y9rgzSLJz8gNB/DLtjylidPuumCYEqdm6RveMyL9sXXAWuubVpeRDfptqqgldYQknzjaB1
vbqQNAaR/FxznmJYBjpdHGcaBv0Hu3XnIS0MdBzOG7Mxt0JMEYvhunOH/VwDVOANS6BTbftj4x3M
yGni0R88zSVeVRWMuCqT3ys+RP4aB8hHCSPdC94ay6zQJVqi2Hvw6+HP1m9FsYcY1oVveVMWLqcu
07wYrHwMD4mcMSpZAYAz2S7x9RJySKkihZmjBYsDl7ob1aev6za+MVHNJjpviVultexZuSUWyFAm
N+Gro8wKb/pYCn99zCqkdgpi4ortKRSb8sZBRssOoR7a8cHuONKmoLP8+8j0cX00SvQPnSQ0z+de
cG8KXA/TsCyMui4s9oN/cndVRxLDfLPLpurMrvT4SHcJJWvYEFnZPPKYqtrHoCrLh7KWcCpQx/Kz
WdhVS05Tud4YWDiHjvhbg/sa5POvtYynV6eO119FK5DOTTCbn3FkLROcCFtyqyUx2mc/83lsq7MH
Kmncb+tJs5vCktfQ5hnrcq6Iqr+H1idZURBkX/H5N+xyvXhtOPpU2Cgty2Uw94Tg2wGqcPnOJTCS
O4cixB598NubAlQY0yaI6ghNwY3QLqem/67iIEF8Z/BOlj9iCp3ilM81fJcyz+YYZRADB9bJMgYi
pe3mUouKEGzBCjy7rTtVPyPxdfIwhy633iSzwzswdKwue2+DYBcqnxys02X5qgbtvTVkdMlFEGJ+
80HNBAdDa3C+60M6Fh4GuxDXwRoqWDxOG858fm7np+3ESXC/SFu+OENCdN0BrWJt3hHz1qFkPFoq
lCPJUkLrN47I69uSZsM/4AiCCEBAvj71OVDA0+Bw3Z1DT7cSc0mRb9RmcG1ZHnXTvkRSBrzDkydh
8+eAosHlJMj2ero/EY5P1C6CiIyAzAqLn6tSJYL+hK1kZxlKBXZB4GJxLzLR6AOY7oaMexsv944M
7Le+QX06OG4E2CwA1JCWItO/SvAJ+YVMsBfu5JwkY5pTtoGdoZii59krEIncJdIlm3NPFQCPXO8M
JAkKyjpzS9tl3mS2lM2i+KfV29etsNnH+6ydk5QhagxTBayQiZ0JbNiXwtYdM66xHLj4Yyj2s2wo
0AhstmoIFfGT25P02ZEJTh4acFkZDqCSgm+e0RTpkUUf0c/W/m6E1JClC/L9M9gpL97Vphm/c13Y
79UQjITbCSuucPkDwsiC+sCjidT81nSm/enQEFHwbHZ59MKcZeU2dR729tEvXtd6SH6DUYEiwGGg
DtPWy3kRoCd6lUZJa/MULWIgkpLXUzf+EFyzaOJjnJyJTQFjOHH0hAQ71/4MJ250E7c7tCUj1mPM
l4e++84pNhqbkOyg52FsryPQ620qW8f6rHPqDo9C4c845soSV2seG3fX+04epjGxo1e+af13hKWg
TeN6LLnBJ738DrKpjtOKJ3Z5cFmw3WFhGNQJJlpfprPimLWrsryjD5ghbAPMcHsi25yBZyv6ia01
3RPDfmKlWuJp8PjXs3KNNT3bQJWQDgjiHut5LrJjXlPcYoi8iTNmHI5qGG6WFePGCj5rLa3lTUuv
1adA6/WPJyOC8D7lGPMhYF3fXhORDud9ovr1OpSe+B3MpfUDCSF/yhdiI4SITfJTdH3t7wD9LJ+t
jfq5X0cxvOGQgrFjVkCGEiMNWIoFuAu+77Y863lcPzw5IZe6jeUDzMzwU6RrbLPXHhdbvExAqDbv
9xjdNnoSCK4sq8uU2hKkmkLK6ps3D8o90E6UXexADx5rTK3uOw62v03eCodw7dg+jrIZ3hM9V79z
NSe0sqOBQBrRXvlOFYjBwYlR63kquuWTSm1xh8uBDrGY4ponGSX1ZTBmm9m6jM8P+M2vrRfsvhek
uFLdO9BQ2DVUL2VQOn9cCdYqobDrbGCu8YoHy33XttU+bOt1iRbdwM2DZVj+8kfVczQb8+QnjWr5
j4XOjI8IJz+f/jTi1yA92KRTvSTXygs5YmVFVlCIlcj4reVKuZmjyfHTHs45vhvPqJbtOb0Iu9l2
m4kTsYivTbTgdkO2nQdWttaWCGDh/jMcQCqw2BWRhyowiSe8QOZM9SJmzC6f4zvp++4EVUxuXt91
TR4X6jzLNIK0cOVw288hGNbmB/c12wKd2GCZ7Lh5s0ldYcsRZkNPPVQ+TdEHsV0tWAVJhAxh2dSH
qJUhdJNYBuYoF6E+Bd7ad9+qxi6l7jWrDqYYejatrrJ+ZHNrfoW00DxV3DEEzwVlkRXjuP+8VMSm
gWQAsjgmKlzP65oR7wOBy1oXXgO9QZmigeQQBEoTzBFFKWjDtGV/FsHqJzvXLOx3SzxkIA4sYmln
VUmPM/NQodqiH5IgokWSFECAeF6B6qGFaccR2XrKxkyZ1LF8ceG3ZC9DWbGmACu8YGvsiO/TvhLn
8MbUsPg3cwPW9yyTlageraKGE2aowx/4uAFZeAGNR7tYc2hPsd0Id1fDEQPE2lb9JzjdMKGKjCMv
1T5QOHYVljUeHaFXfSiukhbFi+gGa1htv8+WYRYkak7GtLbaMdjFGVyIVFB7ZQ4lWMJXPmdx54Cb
fpOx5eXpNElzayFEvWbKxdsWoY7HKDZx8VK0+RAfo5XmnW9MmT2OzwQpJ+3qzHyuNsA1XpJjV0AW
B0ro+LpM56xP0KMztzHLjrJggeqb2yAtJEMf2sLsM0oKFudd2jYOLq9maMLi6M+mpfgpw4PBzRfb
L3vjxhXnGJc5al7Aao7kRhdZ2ES51xzHoGGj6pbAMID95/igm8BpxQnYqXQIjKj4WFU+dBRIezCx
pnxBq4p9a3B3jbtOEmacGodTk4ztTYQbyj1WeezArqc7EHNgwK2Mfgssf7tGzw4Esc7nyBnh6R0P
9CvCdhLwt8LHxqsaOAQQ+EhWGXL8Z9zvPKZmpCcyJD2i+qld64w4bN87G7YDq/iVimmBS/OuZkqo
9OJRpIO/neM4jQzTnuYcII+BN3fdiQPN+GThFKwvWWjHdBw1gpWkXzsi3DfU0E57DRXkFiKit+Wf
jPUww6dQp1FOm60wnGrCcktPKszJY340WpOS35W0BNG4aJuMiTOI7CgYOBrUHNzUlzrDEEGxutLP
Q1NP1kmEAtJin4yue3ELO8mfbQANFJuVtdlI003DGbYIUH62sN+45/uC+3cdl3jYR7P06zTJeQxh
6CuTHnQhl9ZRhrRb8+bGFeVAYMqY/ryicPZj4zQoWo4DgFcHGXsCOWntpHorlzm1zthkFwoa0drG
loTruRmiqrhyoyKPzjkPZijcpiHHtMa5aG9cXDvlmed/mfP9poAdAZ+agCthAzZA1l9QnhXsVyZ1
NqPFEWssH7NLPZ66y2Mbhwb5j8H9nXmREEcRwoa7zXN/7eBq5c1wSzv3Vq7RtGt1qgLTFmehw8I5
8ALr/ohPXVI+ELTM/WqiGu1Qj2MmyCEtwZ+KtjjnFG2P973qrcS7FLy0Teztg/j7xLgOUjMq1bqf
10G0PDYpuYTXu4BEyodlLg/Wurjl0TcQKFLtcvXfj9q1yz25gCw4gpaKnD3xqqw/+bjiIhQ7mt7Y
JrkDZE3tTaO5MiQjzPdFsFG+bShGbckJsNwAM4uz5CkjsCVSVWbavOkg53okoruu0YNemTevt/oV
f7cYcCpHvXCLX4SW1QVlDFsfsQhKCbykzLKnSejSiTlP4ynardPQLUfQ1VoyqdczSlaSD8lurvj5
URWKdbqu1eCotB28tT80s4+wzxhPFnpA1izOLlZm5+CytcZ43KzFsKf03MFzEHZJ9ZPUs/Uag/cY
LoLsZbxn+9fPe+CBHEPiEoTHtfTGRfFEhVB3UngWadEcJiNOodcyaMb+CuTGw/XipC7xWZg0laEk
FkZyvCBdA1o+QOsWKLjDHIqrsm6n8YoH/MSVFkgZPgzAi6qHKeocjKDBKtoTlXGDgwhZouNop+zc
PYw89sc9HZ3TCY+Adw28bVr2qlQkNESYl0CYXQ9AadhUHwYjl7UTWzt1Sr8XR1+86laLY4u1wz4U
zXgbh110Z5PqRcXUzfQeK0eCXRx1fHL5RoWHWeLA2Xe84v7QdwFHwgJWb2o6f3ksHRuYXLZWMzED
l86Uc7jG4im0+2RmC+AoG5pMgryHusBRU9LuCPiwd2J4WPRz37EhYM0fNHN4xRKuNxR8VSGy8Vi1
b/E80/BiIQTclisMoKPFrPtayjh5IQy7CFhHXLUpBp7o3Sn9+ueCd4eeiCrumbWsJeARQXPPxfHp
AtsRQQLabPOjQJkSLUPtXNDGRdizWQQJoiR5byzl1LvVCTmt0OTT8CipwpEm2Kgff/Plt+QeItiw
XLTGR/9DlswHV0uSzy/TRCs7b77ElcQJfuYoWmszgQmo8nqqbvgydWBxFj0rc9uIqZyaU9nLkYNU
bzuq9WBMFnm4p0u8bOYdiDp2bFiTkDDPnht2S/Wgsc4P6opVXdwuMp1aH09Ijc6mjnZITbLaWUE+
ike7TlayGSySwkNAc7D5NcWri+GoiSbpfVrIB9k+GobO+oax2eLgnpUDSwkCT3b35KBtD4cYZAz2
tbAGqpXHrIzEsWcU3mgLFOvRcDQWrvCtox9mLD2JCevyqGVpTTwBUFfONERkzV6D9xMXZkG9HpDV
6OveeRQzBicfyE8sT/i4VudDNxgtHwCbt/HZL7LA58MO8+gBTOgyf8L1yjihymZiqvxmSurJTywH
bEYYKhICnjwMyQW3i1qYePpF9EubG1tIJjtJrbV28BU5Np0/nNpz19sSGC4p0YkuK/r+Krlk78oN
6+mpzlpIXLvSzpgSdhNqIaVaHaS7atlFVI76rxyoi/GJMre4SldyWMVvF7RcEWAoLubwsWcFNFEo
kPhEYPCF4JwoYdpX33MujR7nNUcX8hLYVUgxoFof/LUZLhURlWcWRHN10rHXq2oXU6Rgy23fW0Uu
C0xqtM6M/0O4H1wLplufy/Yq69dwuEwWWBKAm/AKWSwXzaeNTv9Jmt15UU5lV7vSDHZ38AZc1AwT
OPm5uc4VJXeqrop94kC1u/JrWHd7aRFBiISSzqURCWWqRsTZmBrHLwOU4y6eTzG+MJ9NkOCc7DCH
cxezxPI4WnHZIpkORl28dQL9GfN+c4YdaqQ9rrPNCZYkNAGMy8YoEknZjKyI7OEVWmTx26po+0sV
KbZHUZAKQxYQrXugawC7Q1Lzxb4i0FHcaZc/iXCcpW6qKc7NzgzG4p89YjQ7zTm469zeBeWlFMqg
zDfOak1L5e8+7uaXcU2MtS+bmGJabRXzxH1lxFIrI4yoDotQfgQUVzqSZTCzBMD/6O7RMXI05D7W
vwZPQcYecOVzGISo5RyqxcjXvvMEP3Cj3YfKqFnvHZq2fjGmwQGkGeGh7ubCpAZfzG5V4fAc91XV
pkQSI71X2MWYHSjJVSyz6fLcU5WRH82ooOpxNTONw/UYZjyXa/QOJD7ArJW78lNHU0i5oq3r+yWy
Ie7Ga1R9X+oFvH6BrdjdZXUU0AYSxeNhYdf+4DOm9HtGveJTcVB8YCnCe6SVNI8qWTCmcGuDnait
MbjD2CZIM68zVkmr4vuMMNBWFATIeMI/1pUFCQ6rNz/awA6ZNIS/3iRROUCDm1eOmZbIOI+iK29J
KYw+0T5rMtswfFW+Q8C59n5aZWJgDdii/dPnjfrUcPv2GauiPRxpGV5bWcBDvMR3h/soh3sFsxAs
cJpZlnrxORMvVObmrP0NOQ36IPqkuEoaKzfIUuVMHNThuYsqHZmbGZ8KHiEqfj+ZpsqA9xjYpVeU
cXvsc6djc+uKGG2FC/TKJTwy4Cptyj9BZ4dlWqkO+SYQAVsW36s4LVfGsdd9JeyIO0tT+1BW/HCg
nIxdCW3w3AOLi5zynoOyYo2EkgvunO8WWtzqAEbfrYPlPOV5o+E3V6Wtjkkbj0CMuTlhQATjjY9g
GLt629NEHJFjyeAppMX6g9EXe6dVhi9R1HnZcdZt/uRJe+Bagq2/meDk/NOTnAI3/Dzg145235ru
gXiyLwXrlZxP1DMvCbMOKl+mymsNNwz8cesOKbY2675ZqeRlTd4vgA9G7IPp1LjZk/SdbGKB6wGN
wezJYD+QFC5vOR7G97TJTf4euDm/M1OkdXc5e+DovIYthLSpGYpX2Oe5BZjLC89r5htxpHcIAia6
PlhLFS6AbZWupvaKOdB9ZIqLLlnOcRmbSRXMezsT2ADkjFq3c3XlrGkVditZ/QFH39u49upPNWio
+3bb6N+Rj2/oIVRY3PYhsTVs9GyOwOBQHPOgBCi9byFv4K1KgjnaDb6qXgnr2veGWUydfEEs5nrk
9V0PcZXgnJ1okPRRoUTKYw+e8qw78ccX/Tql1M9w4hgtW844QpziQdP18xF6ASm+BRfcy5BQt7mz
RdP/+hKq/y3Z/+N/Vez/X5N/yvLjX3Ml/9TlHecvxHfPS1z0xABaJ6GOv8P18V/hxreCo5W4ZNsJ
S/5TmPeiv2wwM9t/Pf/vLMrfqRJ4Xkjy8LycOHBiKrf8/4suj/7/X2T5CB9oiChPoMONOKXBFePX
/4X7UeZUV7d1eemNNeT1k8SF5d9AiQMk6yASu2YuWWNT8tHubMoJhuqUJ4TkATXw41pbfTJPP+8W
ScV+w4OTUxpBflxAdo1IVeftK5LDnODmg7KJMcbmcEF9elVMjn0PpJ0gx66dKNtx34OZEGr3Vsgm
4XYOpm4mqUeGtfCfo7Ix0Z5pfJofvbEL2r1pp0AzS5pA86hJ2GyIuBu+KUIcKGrYs4vjQmrjcanB
de69pMhvMT8x5TgAG9llY1VAWux18Tv3YujrPAPtgtRgYYlrJyztEHKXS7ByHavAonN1tcpzFHe4
UIfE0eqGZhqrsVJQisFQvfnI4HOBuiNXejpc6mtf/N4d7PHQIMc6j5xJ5vg01r6X3wykEZ+Q6ZLx
7IMbT+6G0iT2oVAdlkE+9dBGopvC7tzSEoRurFWNs519y442atbEbidw4g2qBT4/9R4zqw/p/ExD
GQ5ijqErHu5eDs4Jdlmc79mIdvoEUpZSFGtWVsjYGHOS1kcl65Ht0jhMUJ8PbUD8er3A1dQZE4IS
vn1hQzpfxSG1ujvpOvJnjZ/fpEMbjS0r6raYbHaOXVe4+XHQCyz2PfXUcIghEvgVWxQ/97v5ceHB
lN+1kl87ZvSlzztW0HPnghZwqN3C3z20txtGCuuDkK45wsrePOw+2AccIhmU8vNak7om8eIQIWxd
K+x4zG7b/9bxYJqCScFkXIcz9tCkr3SdliONGXvceIO55Gs43g5BPFonmwoB3Jugruezobcivnfa
ZF0OZPEcvc9yTXybGdMNUoNI7qSsMLrnMFzCe6JH1Zuo2SWmBWSGZzp5Z+iodSTuVquJt9Bxrzgk
SHmzFOAgdzAc2KUkI9I56R/B6LK6ITtap6m7FxXrwr9C5Mv/gIKtutPiRHOMJyX37WvqFusxJSc6
93vyPIwuYbwszb7ImAf3Yx9a30Orx+5nWOs7AF2RuS6BaIpXjtHGPSiiNVBoPfKxKZzaEn97Z0a0
2HbG9kDEwsGaTOsol2tr3TmIsSzvcJ5W2OjtZDzOlYVxVrGSe8e6Rlh4CHl2pklo2JjklodtNo4z
npFBFfCZRTnn5l3cFgD1QTXBBjVFhItj9Z3wY+TvfNVza/2p40qFGPQcjlV2xD51V7TG4DNTyiA3
jrHFRZR31UPStxNFcXHZe9c9J5i3Rg4cbBLSoya1Z2wYB09MyYc1R9Gwr7vCG46W5I6Jz7qXp8Am
K3aIgOe+BEDKHKTpkQpqvq2E1hicP7CnI1TtsFH5C/xm7r8jIStQcvri141XsuIO2PmAoOMQdSR0
VJEInpI5gzCArfWjiHWbXGigbDVoJLt3+B+f75o5wIUew6dJ95X9PSPZ3tzHVFkq0BYR63LUbLbh
/UHGmDU+jDZ6zugOVdaEtuXlRfF7Zg8W88Vasc0Xo+iCfJ+EVrIG3+OihHsPnl3a3jmfsM38oFAh
7s6J5Q54xlv6fx/R3Uz3gnF5VDMihVDD41bVgBVYV812m4Xv1OZXfCe5Y3OPoH0nPsyJyx4cX9Cy
mAvTKHyBfYQzEqMirUY+Ql6HjRO7aJSwhsjYq/onljFFcls6HbBy7W7vFuIcE/tPtvpJ+D3OwNjj
GCLQzkRDJllczcz60Y+odJV73u63LZBlSh/IdZPYivPfrcX3iaPzupC+X1oN9swqXBgDBTmhjtTH
xh7A1SHrPcZ2mAT2F59AbagCRR7gTZsNYqB1sM7cQyf/nnDaZO6WGeJB8QU/6OYNhDB8QRG8Gpfr
q/MFSyBzDTjBuIZms+ILqFB8wRViwTn+NIXe5D8lXwAGvw9D0m2+yR+poXOesPKwkVdf4IbC6nCX
iy+gQ/QFd6i/QA+0SGXXzX/iHyqrzfc+gyTPEGLremejJwx8Czd0BDTh+l58ASU8zL3P+gszgbUU
5ET9hZ9YzYaigD5cZgd3KkBUkMLYeBXyC17hfIEsMrQiFA2WKCAuSDs7b0EZzQTnAw67vNlWYJ2I
XkdMFCWLMQSGHGjG/AXQaCYaGzabPGANg2+gP05fwI0CCzzvzcbhQOUDyRFsdA7bh314MuSG8nTo
ZJ6fu8KHxhPVvfMUsN7y984X7gPzBegPRwswIJ7XrH/aGBvPju5t551LmKxi/IUPoZulyL9P2jE0
D3whRhIziBtsqMuzRQN8fWx4N+vbRRPQPQCNSgr8W2XBqrQgGiQJr21ck7VlHZx/0U7ckl0KN7+N
gqLqaAyjgy2SGkxKV7ugBPC9AlDpQuXbKbVWKDmNjdkbOgO0FTP4zp/pi8FSIjZ5exu7PTazSRDK
qTZkS1Nt9BZBmRwZhg3qsnzxXfwN9aIrGb7T+A3/ZfhiwbCyYbwh6coHFuH3zg65D3FuO9+wxq+5
Cz2ITqKFNF+kGWzr888V5EF8dK3Mu3dmMXmXSYB7wPSx0Wo0IvL4jZPVLL8naDKjZJmrHf8yMNeU
H00yjNBvVEwLOvHCKmzN81wZSXmY02e/1h5LfGpvFB3lJIvzLY/WsrtVGgPXr36OzB/w23yytAux
zmq+0DwNezKNt51ww87mKJOk1UbyKaUC6jO2UoWAQTfYD41cTnOffUGA6qAso2P8BQfCExX230kS
tPo4NvDld+HGEgq+sEJZ2dLBThsEgrDp0MFwhhIwavutJI8yUOBE/cYpctovZFEtpTznckMZKfzx
b8DLF/XdaUQkHtx2UfKRBAXZGELQ8k/SjOtw8DsICayfpsW+1AaT+pGdThexnpAmhGnSU9e7JGNT
XcoYUfKj7OYEoYLMRn+3VsBcD6VlSSxnHja+O0pvMRwGmPvRZFi3SV0v1sFqsWkPxamgCqufp1PY
82OQ0iDpNZUOX0m7qMqAvq0198brDALUH+xg9ga2tqOCqsWNIbDSUYE5Y+jVrZA2PVVDgwbMmBxt
cNOYCvSdSnr+FcTRVaEfSRewuaAk6CzH0KeyIqd/j7NPw7ZkDYsfa1PX95yvMJtHuTfhIQMvaF95
XFlY7kfqOFINYPMtruNYpkRB3QzaUMhaCXPBWFOiIuIPgeNM7eJe+T3iW29VHK9aCzdDEJibSGv5
fepG9lFUjekPzi3LfCyLognSdfGH90gs8ika1nrbjQ/5fd2w9SP/kEFdD512BRlf9esbt8dB4bYt
7PZQRbSsZtrKOVx5vK9HItvRK/Vx2DCN8H3kElKzpJ48uyK37WsBEb4d0REIkL7Ms1crWkd77I8o
Qv3bQP4FFw7oCQYZa0Fzbw2vccLsqnewPmMK5AJ4ULAlXPunE4TIZfFEm00qaUl4hDGPb5WCWO83
DUfAK2zqWAULCqQl7Fk53mEbfUvvcqLCLdYl9Hu2rLlMw87XdGfallPui6mWrwtmLiQ3l0KSnSW7
jn1GMfg4wmf7s8qyBnGyZC9+YDfGmdW39DTtGrRX4tZMHX8XHP97aP/HVoj8P/vsr+TnRuL+16l9
+w1/Q/Gg2yU+sAVm7YAxHQL1P+d2x/6LYE/EsoWkgx17Cb/rbxxEgKOe6QBXvY+UxnTP7/p7bg8c
YBBwDhOcriFWe37pv1Hw/jcq3n+d2gM/jEK89CD5IujPYbS9hH+d2imDH8dxAcE9YJD//+ydyXLc
SJauX6Wt1o02uAMOBxa9iYHBWRQ1UNIGphHzPOPp7wdl3UoSpBiWse5aVJalVOHw+fg5/+AIHFW9
ssCvd87g1OZoWT0amX+L8j2W4hYr6Ynf7fHlcLnIVmhHr7IEiUTaCltJsk15Agzf8DGagEgkz3qQ
Zdhj9DBTwXEjNKOoRyGL96l2UU2KOSwuyiafLtthvB8BQl9iMEYdt5MJyxsvy83rH8r4PiIZ/B4X
qAVMmcJVQii1jNujbIbnFfOcx5R5I11/qYoh5HRE4w/CXXX5ekvPZ0ArVgetQa3Q1LuetiSg8iIK
UQKY8sLqMIzYMsnY1fueSt8XPXrqSM+ezwDsDRRAXMHqIiu7mvFIpjzrZFFvgQVKMIdIX4cJDxsr
RCuvQ6eHR4ThHpn3FzrpOIyjDWfDAQe8kmJF9yxrUqI9NNHxTjZSUDxlkyS7upuqczxMf70+pnJZ
Ro+kHllmrC2oJmwsEmMISD4d1LahRIJpS7UFk0A41kRJ/wGgMr660GqbT7EUOEuygIx3IBiQP/fJ
zL+rUlf90GaB/M9ggfzYBNin5HvUdQq9n1A85nymrjvuYhEZHxoUUb6HQ25+qSLexdDhZvddnBWi
On+9My+NHQuEgh45G4mA5dO+1FElUhUS4EMcdq/zGt5s1ozzdRYkBWGkdPavt+e5y2ysRg/dTY4D
QEoMpIDo83jxz4CDLCAO3Nfg7MlVx0W+4bHb3UUREhy7RGDDUXQIQsEaGIMLB1/hT71TeFdFhTbX
xrQzK8b/1e0VbqRxHm2QrQJYQ7olujTiAOBZpB2mBfuo6aeVVepT1dlGxosyCG/CBrkMPJCk3RxK
7LYukyaIrX09ifxjV8uW975yw5HICIv2LWkCdZMDa2/2Om/lZQn94m3se8DaGg3eewuohrpNAcA2
2LjU3+9h7pRvyqY3v1Yuj21U7lOgz5NXY81EiOXdt7PK5d5q82ney6It0i1ZTOnCd22rjx5IiXqP
PyQ1Oiya+rNK4uCNWFUJnHmOfeJYuyuN73aXy4+FyCQwNswbHzBWLlukshqi5UpH+lxXpv12Bu0S
7/shMM8bDXXqOhoR1iwKaIUbNzIp4mIk9MGuPZSqshAl48GyRgOjc7+lJtEpeDbD4JvfB6uSnzFc
N9K7SvJU36H1TRJwKAglgTJQ7sN6eibzF2RRhACyU5uLQpXNJqiFEsO+qGJR7alYYtuc4wN3o3Mt
P9RZqacNiTwwawWiItFWEbOiKzkNTbadUuXeGDJGrB1jQyQawBS40XnXlwZavyqJarAheM8QXenu
A8AXzs9wJC+66drI/twM5lKmK82pIcREMms/4ST7JSOR24CUR9AFsIAXLzqahX+GThfWk5EUiFgA
bSlvecEgZ07cHdvQ7ocBRYV8tu2zxiIPdBa3EMJALusg3UsQwOHOIBmbbSs29MchGvpg50LHyACJ
eJ2/wSzS4n/bZv7glYvnKwwWA3i1B5mMFT7AC8BPedh6AFauW9JK+Mub8fhQl4Pt8ZzwKnywJnP4
PPSLwxeG8eNXXRIEbgbkt+5C1UA0gfdQ8v4FsBAA7LOr+XYKUYTam23IeRvDlcRp2KnabQjeAtvr
MBrLHf7aGPkUU+vclaqCnmGjsHMnUy+I8MFqYwj4fjjBHAmj4YaQNvnVz2UFypNs0kPqqOGOhEiX
cXYAEt2idRvcQi5Avw8GmjucTSmw+s04y+HNgF71hxkjs24/ubK8CImV0f9vCJKzHoGVMw+NPix2
Wu18w3Aa7Zuap8+Gp6RYtB0almxQd01DHJ9HP8ib4USlqJBHe/yp5J2AM4Jwp5s6lHRTrL93JPd4
kTUkOS66YAbqhE64IkcTu8bIMyY0fzHwJNrbFlAqb4RB/MIVKDK3tdUb7b7FKASfDQ3mZa8Sy+m2
nhLAPnip5rvB9gOyUbk5z9ssjBTp5T5ns4cqshFcSBDP6Ts083eG7cBRJQduY8sLZBfTcwRFAyQ/
jWHBxqWwEZq2nL5hkT4sqoxVdNeizEe+BqBYuwFEjYyU4xbOJ2n0SQ1HLMWRMy/ksNcp7FakIMHg
g6fnYzFNM95D8JjeZhAczEMPoAnoPvJSMOr9+2VX2wdnyisH5GjffwZE6z00GFuBSeBZKWCwGAEw
9hKVRt4imffTc9tw5hY1B7i8AvHH0AUbQ46lorAKHIToqsHv9V3UghZcFC0KLPGAjV9jVK0w9+jw
YAYNWTtvG4TbFYyInJRx3YTFB7h98Cpj9Jl/qHZuv7QEDTjU9Y1qL3w29k4EJnDDFrcESux6GlHL
SahBUkTPS7Kx+didDX1Meh6+McTsYRjN/iJsKv8NyBssiVH49cQW9VuTSrBaTmmKAvEh1L7Vwj8K
rAeJDd37cvLN9gDkp/sCtrlKLyxkgZK9GAz70xQWCC2ECfi0PUctFYsg7KqbFpWQaJPPTfIz1KF3
w34sv2APXXx3YtkMKA8XYLhLoYd0R5oEc7ieYvsVUUX4xnQBd+5NJ68pzw+B+jErEuPbyCjlF95c
8JbDxivfwOW0ug1mpgB2hSHMG9EBlNiExDlI3DqqsbZ6skf3F9M55PdDmyix823HRro9syewRnAW
f8BiIFvIi7/ejSrTHxqyy1/mUFOFDw0xAhdPB6rbBc+Edpu2IWDdFvOzT64bJHAaEdV5M8PAsjiz
sQ88R6DFNUH5gHQDeGqhelVBFLsuExd4O2Ym6nvvenG69yc2AxQmxwcGUsoeaqeL7yT7HELhhZsV
NZZY8eJ6hoiZcVH14GRBpIwzj3wBkBeREkOiBxPP+XXsDFjV8Y7AG7rSIe/2Xs9QQhowWMZBYjf2
pkrGBdRQRyl0JkSqPkwEqM12zBcsu6us9IGrixSwAwhkXy4auaRo/fkbwOYm3LNCp3cZiBpGI6Ow
sZlIAQZns1NYi8KtaQcckqiJ8KcOrAEK5RWOm23mVLsp19FFhobdvNFZomGJoWHMTTCQkKBQz+Eu
KLSRISmlvC7Q6Ki3ZMPpAsFj/bGyqyIEVaMT8uowblGRMiY2ZdC37qZtivkT3IOS/WSnJm6Vk7Z+
ZUjcNluJ6JhBoDkDOuyMNP8MyRoxfDLi7neBmFF4PQ+6/NILgFq7OZjse3umC5s2suJrQqwafzq/
F991pc2fjoErsjaJoyDk9v6voHcLIPsMFWo4Ndyh2pTMhW1ZJc6eWeJfw4+zfljz0O7TfMZVqJuA
y4TURDfAU2q4ZIa8MdB8qbnw8Pl1jPHOBdmRbxXcjsUg1mz3QBAXVemaS8a0wjNEwouLqIgl8n0F
6JOKUmCLpLTRQQuJ5s+K2up7o7CHK6mriDyubOpwj8J58xkGJDoJVQh8LPMt5dzYcDWb83hWwwNI
37jcMnDmDalCOW1F7HYP0Ajmr2PnNeIiJM/z3sc9lnNVct1sB0Rz9r6Nusd1pXT8yVZ+gYoqVt1n
yANRQIGXmsJ06Al3N10Ap3BnYjx/WZPOC7Yo+UkcSZa/s+XqnX753eJZQO2vFFBLkZcBTNNjpl1M
vgWqdpofQPkZWMiNWGjGRQVpFmguKHxgsYnHq3T06vsRsRCca3zIx9UAPHYDvAqQ5QbLliLcNiJo
PISFIFzseDz4Xzvgqz+aoUneU06HZJyKTpIHjYvmQxZ6XnzuN+QGWbT6fVgO5SX3XED9L9PjUj52
sxzIUV15O2BvDgCPtIhAkw+UUjYATtrwDAfY0t9TuQ4QWyTPHl6aqYvHb0PJ62DEBgA3mSJqheEe
F6KTGaW1rYw50dwoMrwGyG5Bs1aJ/GZJUeKTa9YR/juox3+r3LFRO5R5LSIpkAi8jpEbvcL7dUz3
yPR49yYZee/cbiT1PGmq5l3r83/cel44fBCzis87s6ckBvAl+zwVSt6j/O/9KDNzei90i3RQD2xo
xOUJCP2OSZsn3iAm4q1p3yNhZbawOKzUkME5KKv8bRMVALtTnXnAelBmf1NBexNbMtUxin8LgYmq
cDB8iHJnMfIIJ6K1Nl4EWiSBAIlg5Rl3dRwQqDmVzC/6Aj4q5EAj+WEnJmHf3E7l20n4Ui/Cwf1l
WYMJ38DjdqGgWSrCX0PHRY9D+gD7jOw7Gja5V853MRXclOhAlz9MCKC8QNAdjrZ+tDiylkEvLtzA
oSBbABccE1fubW4S0rlics6LthPMTNf1d+NENRThLYp4m2JsUJKCMzK9QcsElTAykJ7x1gYRgh7g
HCLUVPez+IlKM8CR0KgRTXMl3HQslUkvYNuYAVS3waXv1FCEw3mRLK6SNunCvQNXgRxkV3WfqQJN
1tbsKaRv8L+uflZuoHe93YHahgs/51hfZpGxh5Mf4Z2DEgkKYjmAJtTPcrC7rYSPgmCOX3ztCYZ8
itGJ329FXQItFVHB3kvrUN/EFYCKM92PI+eAAxCz1ia2kIYACcV7HAbJ1kBt7q0dLa6dYPAKnFBw
l6a6PIF42g1V1d5oawKohIEJ12gCiiyxuO+JzfnbmCWrwQcqbfU/nQCAG48fJXIi44wpXGDf53ES
CQjEOalo+KMAVnsHwbDYzYZrty5g8FIVSS7glEzAB10Lo+a8Z735aWnfd/04XKIfKB56gZcMYX0G
O8Vrq/GLL2UGnME1q7O5IhwkyVJKqDlVuwgxcVPvS8ALb31tkIZvnUS/n9BGgnZXLFQbcFyzvxek
nBCpzDhycMwxDGoscT/eo3rKwTZHtrgLiln9bEVLhF/5uDbBU8x+eRY6jhg1uyPy1XP5GYlwamah
prpwsPyoBZFdFWX2tsMt5lNXUxgB1x8i0ofnDNX7qEa4dhOayJzvAuCNyT7kyg13uRWb1c4HU/rQ
tLU9XknMB+gSEtS3Is1VujWtmIM41UZ1PteYkW5HVr2zQWQTAnlDyCu43jIIj26Np7s3gqkHOz/V
Hw10G3sMz0zxJkWeEr/3vu53adfE8640G3VJWtSxwQv3IR3PvfDaa4JC7FDXGAgqXc7jzSCKHFvc
0HF3WTsm36tUeDdjnENmKAvqo1VVA9Ip4jL9POh6fDsEPuRUqufo6g+maVzgfYrK7JD1MKnRz+tu
ZkSeKMZggY5EjeN74HsTl8IsL0+IAzCEPns6T5tzNF6ji9Zqxh8eUJPpgGgz9hRgECLS/6UgseAh
yf7N7iyTCUMjCd30cLaQTkAradunYoD1588MKNKvmvdyBWvMTlr86vimwDrjQvQguFFoiM+A9Lnn
IToLiNcqO/k6s4kVSJkuuwYfymiHQNVvpY1CRoyT/E+qofUVOuW6Pyd24zE3Dl70Uc5afZBQohBC
9TNox2WYA7AlVvC2TFyKEWOVhxd1Sx1rA6Hc/mVbyCztrKZkR2DhU6C0wbvXOEy5sseduwAgdn1T
A/OpwYWhaBJAtewEYGPSOPF0UVQjBFi4wKY66+MKxnYRNXF64JJF2q0dcJvjAYmU6j7RtXGFfXu7
yPOGMcdQ1PNwNlxuTqK58nsrw7jagRYZbhMrmb+MLbyVBsLKlwpsyJfUJM+9tcdCcsFP8HouKeBa
BAhcou3WGMq6usT1agrOeDyWX2tg2Ho5CiaQ2y1o3W1XZoF7a4vcfJdHsZ72vTsgOrsAYX60o4sr
OS81AFq2mHFEMQqdHVQ72J8advF4kbWV/RMI2nxf4UoSbL0UwguvqcApWX1CtZtC+e7iVMgLBCPC
ybiCwcYrEjEM9wOyPJl3iGxUWXHw7ThT4HYhWEN+LmVx2lOfXAxW7157eRIxzH0YXlCxc+Ce2yEO
0G3eWd+0g0E5/vV2k18gMg20TZeQj5qEevM2r1EsAfefavL9KA5q1Jo94Z3pgcwbopFxi/um54Dh
jp0uQ/nNrG5JI6N7mNrZpA5VOzcffd3Ub6oIA4KtCXMU2npKYeosq8jToJ4l6x8wqJeVQrAXb7LR
7N5m88JEdIIk+WQLl5dpNLSedVGzm7ljCmmSBOnKpLoM0c4nm2bXvC83Cs2tiugwg2bOn7rtmyEu
1DdYqcigl+1kcBnmXfwgQbwhuDXbtd45mQ8gKEA8r2Adgk06CPJ9v/Dkdq9nQvtF4Qd1b6648boR
mRPCSS1JBuTmoDDsrGJf7QT/tQ9M5SDQ3haZh5m38JH1cWz/rqImx/Mglm51SS4lvuJBMVF863hQ
opMKFvDaiGZsDSYgOpSbezA0WyB6qKCBrAX58g7eX5yfDZ1hb0Wv4X/CYOZxhPaVjVhBHw57Z5L9
N+7fDvi0luHNmPiBusiKWKNuXaSKCAg0M6YqeBAlYIXT4E1axOOn/1ZZLswcnv22Ipd4V/bVfD+4
QXv739jNTACWB/LhaS7THXYf+hxR/CA7O5I7fp45ZkFYpN+VdKR0Vrlqp6obfx4KNFISwyZZ0OXX
iKFAsSsL+zpqQDurRkaUfWrv4EM/OlLb+O0Wucpcu5Zro9vkCAe72iWX/qhsY1fU9/0srrae3UI1
QisTEgUIwkNtIxcB2de/QEcU+Q9ywzvq8vKsxjf7SLHjee0InyucpkwTsyXPchYBq0cfYYAQLKxA
YS83dvIyqjpBstpSt6ka8yO+Z0sdY91fImT05DX5YWmv6irYXfdi5PmynY0RzT2qOdtuUfJ9fVZf
bMWjUAjKmyKVtZSUHnWoUWEjgM6VcMfFvIcQabyDCFwfKYQ9b4Vo1ONRgTD+UqJarZ1F5Ik7h0in
q7vkAAdAlpi7uo3zj6fHVcyLQKzBdqSrltrRo97kqJhaQ9iizMdfOq+WjhRwVxccfXSkqRdqbQQu
Fl5jplI2XXva1JT4pD4qylCl6QSX89wg3ROk8ZXQGQnWufX2na71X3p3fzQ6Wwp4qzUBJhPVe28p
EGPG9rRRKxvCUnAjkOzmJdf1ROlDXDmHWuXf0O6bdo0mYINFkx4pHK2tH5eqG4NKxciS3Pr2eveb
wEDILbL7rF4OAr2BAf0xyIjthSymB2AT0DlHSa7MiaFqlnWHoLnGTq2CVbmbERE5MhK/jQzWQ+Fi
MckuVNqFtvZ0KFSTUb6pGQqNRAiveI2wUTBCtOpAYQ7j/BPR4v46M1ANRS0BdqTR9hc9pMlzz24Q
Iwp5zjn4Jl+ZWV19M6vZv0d1ikSClTtHTs7nhwaAbAvLR8qybOXfY/toVSrCZw09nCwMj5cro/D1
hUxjc19XTXVkWF7YaNpUANOVg12fYy1//qgpT6Sj2wDv3HItWhtryTmQUMyPtPK7Svhk8AE2CCJT
m2MJUYy13Z5SriHTmmZMB7HvuCRNzNXqfkNdROyTAtaqSvxxl4dq3qu0IPaAdQIM0nduXz++nu1C
lxSYcAgtOFosZa02RKAdSD0qK7dG71voSSz7Mc8VIup1uWuiEVh/4ImL1xt9tgtp1JLSs/gPzoNq
5XGtB6KUCIMx1Nl5yVpEkBsfxZOt3S6GENIJDr2JAHEaUeF4veWXBl4qCXRBoeLICbnqLyZYljIi
+hvaIMdNAcstjhEQ841MXtcGsO3Bk/IW1R95BciYED7WFEd9cFSvf8lLA88aM8FPcPYB1Xy60ASw
Txx9SPElGdI+qMxdw7UjrG0o4gXkLi5nE1Xd19t8Pu7wYxzifBAViE661tM2HZ7dVl6RouOQKxGv
hfuFmLm6zOPA2/pwnXlgWwBb+yA/MuMvjLuysW7B1Jm5F5y/T5tufYNCZAhPvXAWOzYOvisyOTy8
8yD6OMKS2E0J8metkYT7CDb1PuhsqBe1DA6vj8Gzs4QLDiUmQELgi4AcrT5kRIEmqzMIqhhJwBZF
1I5XNfF6PLjZ5vWmnp0lNGUJJDY8myMWYaunfU6HagFuE/lj45ycIz6O15RlTkduluetsIrYTja+
NcudturQJADmduOQE9ia9UFGWXQ/GpCGX+/L82FzOLE4q+BYAchaY6FaMSALPaO1U5a8IvsQfe7Q
BpNuohx4pEPPdwZIDm4lW9uIrALjejpsPoS+sIOABOkiNDGpKeGbtwiH7rPY6bceOhKIBAdNcvN6
D59vDkI4okUb4VTOwt8crkcnP6YZRoMneLFttJGc4UBiXS0KPNc9cpzXTStNYLIdijLtsdPwhQmk
YSJHiGucBQs+7vGVI9IBLmXbFVstxxHS0hjuJstMzl/v3kutuAwpZx6Ks3TyaSsY5zWlU2bF1s6k
e4N2JEQWo3x7QiNaLL0AuCX16oDpO6JGfIdI1FmJfT7gZ3zXz4V7ZIGIFxajtZD6HBcyD4y6VV86
C333LPdRY9GdfWsNPWVFwudrUklwMil4b4RXo/iJzNvbzpSw9psuQfpHxXIX4n9xDg8runKb0fhQ
qN79+vog/BbZfXq5OwQGCPAR8dmmXNyqHk+o7MdI+uT8tmWmfiEUU33uyureGebiChmu+DJt8DKY
VUeyXw+6u3FdO9+jdzncOsEUIgE3UhwU8fDw+ne9tMA9jwsAtBThh7m6dWu0DG0qythSldg5BEVE
7aYX0F8yJ8EEpP8ZpHl2hl3Oj9fbfWG27GVJLJhNqnnu8uePNxbFKRSfWBSIIFHZ9l1SJP5Cf8Cl
4sgp9fyNy4oANQyCT6GHAULkaVvUMHtjRogdu4EM8FCJHVyWTtY+S4FJITVgbvsg8m6LJte3CgGk
TeohJfx6f58D7PgIggxPLlBCDABWB1iKBVZHDgaFHRuMNyhMuU8JPDbahD+QMu0XcFq8S6Q7s6+L
/8KHZCFoawfekBeU5a+0qZu9i4sKfL4UNAVeJc67cKJKE1qkjnd4eRUmtRrfPx8LBPupz5jHwKgv
LBYF9hUPdtfk+lpPGkpxxuCXHcqHTjB+VkHk3vtkh/aqVfn9rH3jQQAhQN4EbNLrw7dM0Wr3KC2W
py5gSIXw/tMpDJGCLE0KBttM2N23wfXNgwkI9p4QwryvkKw+si1eOBgdAkKuNKi+vM5Wh0kOqggF
NplB1qnEPRF292bKbetI4PnCJtCMp8V71+WqXp8J3C54xnmAjfKwqt6ZuVVxWgXRGzcpxT/NexAF
aAKC5Qp1wFSvlp8KjCBAZBDLLqvOL8JxPvO1iK5en6XnowbkySR+Fr/TBPbqpKcghLxNn2WILQgM
AxrCxhJw4pGt9HwtEAMAxSXjwbYm/Hi6FjwZAMIy0DMM0jF6yGsykH3tDec5MNxbbBCKIxHb81mi
PUXIBqQUYLlcHZG2gc2oLWnPhpF31tiUzike+2dh0Zj/eEHQlPYAevMPlt+qa4g6p2k1lulWI6Z3
oZZ4Z07c8ULBiznS1AtztYS8wOWXRxfB92oUE0AYGl1daipRcabwSzmEvTCOtPLiXOGwydojaLOd
VYdcEZrJONAhWKsF06Tqq5y6xbaFDbzxnaQ/EtC8OFeP2lv+/NG1okc02Ny6old1N7+rHLffgBaP
z8IxO5YUeKkpi7uLi9NSQjurI6L2GtRnBF1DytXd2DaEV/Tf6yujC+yL1/fVS01xcSmSpB5sT2cZ
5Ue9CuRQjqKnDowphX0BLd3fWPArbwsTj4rXmxLPZwyMOzkwF8kEVCPNJRB/1BaKhYCdMJXZ5kKK
b5VT8O62Y/eudKQVnxVFja9hZndcTzPIrKaezpbk1F1X4oMxAhH4nle+i/zYgi2JWjR/IUuIIzvy
+dpdvpE1JUBd466wOmdQGLa9EpEt0HcJEsJIAZ8FVEXPXh+K56PuSuJiRxIf8Tpev6GoM5MJ6jXS
SyAHD3DA04uqcuadnajqSFPPXzeQWSThK1frkmNdraUi6pxFdDgFUTTnCcJ7vv44ugBmdGODlrSs
GSRR707/PCh1yTPRRcU/ecCt2o1cRLOaDFacV6Ya0S+EvSlJi/a8F/4VA1+gMxY3l6z0+VYiOXY1
JRq3M8dHUzEJTIopRV78wKKdGs8/HXwyKg4hE+ROrv31iAQeug646ADLk273DpHq4qYzSQ4h0Xks
7/Z88FEB4c6CSsK5y2P56YrHCMsk6xwl29RA9Q1BMDShgFiNu8G0jZ2va6rBU3is5vF8DXu8B1jH
SG5rk9rH01bjElRBVZL2KCq7+YD0/XTv1rNTHzmAl49/GjgRqFmC00OzwsSaR1IqXxVuMpJQozp4
iQ89uOuOIh2waGwgAFgDeukHd7gwKCqiggii6/WJfKGfvNuJem2SHTxmlz9/dJ4kzSw8mYl4S0js
oRHRxfskHIN3r7fyfK96RIZ6UVFRaDysSyGcj0CmUWejSmv19+3UvyXLmn1SKdfM6y291B/0inBV
waCFxbk6H3HCMKLBwIovMT1IkmXWf9OmV75/vZUXXrNkoUiGkgskcpN6tTzmAolGgUkcttZJuyO5
7qBZ2LrjTk8+KlOJF+ydJp1goreAI1J8y0Zn+C6S1j8jTSr3ILpAuqPLvhXkrE9YVCyr5TGFVg6P
gdWcioGyOoATVG4RQG8A+aLkSxF+bpCKozpt86yGX3pWOmm1VV5V7V4fnWdzwLiwajiS4SwxE6tj
i5MRBXBlLezqPvkQGl5yo7FWPdLL5092YmViIzIKS1aYYHPVTSSQGy5jjKMA3iF21obhIR58YOV5
SiHaSRL33IvxRAkEiGqc0uevtgj7QwJ4fG9EXbuvjVR/wN5S/DUA/8cc/ZcQ1qO1sPvafv2vnxjI
tdPt1+zn//7rIv/xVO7p99//iznq6f/hPSA9iKGE69xOzNdfgk+OixET/wp5Av6UNC9/8m/e6KL3
RP0NJyaKKjzEltcEAKk2/N9/Of9DKQ0yPSE/c78Yjf8T3ujTNWvwcl1OQKLFp4vIkwBymnTU+1aF
FPfmeZoeQumMR0o2f/r5VWgYk5ac8LnX+7Cu6vp+gLyClv44F78eDfPdXzfGYx7q8jt/3yN/f/5y
8D46vhd9A7dLfGfPEd/Mb0kSYcWKzYUSsNZwdwFHXXHmvN7Ynzqz/PtHjYF3cuIhyNGYxQiOwpNp
BfWmmBz3y+u///TG/7szLLXHv6+9yoRCMTn7TpT2jRBYGb4bzNh0ricwzuPB0FzAG7RAy/vXG/xT
h1YHVemaZa+XBvsUuYjLIuzQzbNx3Ir2rzfw9Jr/u0erI8oFOmO2nYWHCcbDw6UzAQLYlqirhtcq
CWMJyyIB80JJNJ+obKW2qM5MnPeOFZH+sDx+V3gezVjm9YOKu0AfMjRJIeSgltx9tKrZMy9bI/T0
2ykoLOfIc+gPo2mupi+twbBMY6wPqI4PqJYK8IVo2gQ/Xh/LVb7w78FcXWvgTJsE4hm+hQF6VFsS
lAdtiV+g+Koh2VTB0ENPmLRxXQwBHj4d9B50543Aldn165/whx7KVSiaBijwQKBiOolzkFYsfmm0
no+8kf/040t279FcFZw6gzu10AanRn+CIgfit+/if5Ro+s/gLWp7j389xQPJaaxagemOop9m0RTX
uREl//Ym/CNW408fvyzAxx9vDCj2hEoBptH9R4FGzGb0Z33aKSpXp1ydDnFZykrtQerM894cERXf
IXCNmdZpE7t069HnyzEQ7pTGnGwFaPMt8GW0bKqKY2F3SgN/iQ0+agDR6NR38a84BNDGr3B50Tfl
mJ44t6uNJ+PJQPu4XFxLJ+3cYTsTth8z7DN+nfLxz56/qGvCxxuVe5ghAO+nwEZuiQdZc+wx9PSV
8PfaXJ2SHnYyaScn/1AYSPueDbUo+z2+EsiCVFEIxeH1bvypmdX5YdmFD/jV0Ie27WR7njtFbu7n
HPQIDgfIMJy2j9e58AppaZ/0j3soZTK/T+opfJOTvnh/Uid+I4QeLaQhGfGlIY46SANrAKoO2roO
7KmoHhLFQ/LIUP1hO/9WvXjUSoipQuJqoOE1HjYXBo6Gb7xAQAB5vRN/+vn1aeGjeMngOIdOVxLB
VfToPzu8qY7cun/6+dVx0QHcRaTEcQ59ygy0aZDt7c6AE3Pa1y/NPhqcLrLyKQWASwa9T5iDyYXC
3phT9M/e5v/ZD0vI/biBxDNU5Y2MvoftU35RCuQY9nWs5+HutB6s4h6YaVYjDIQ5PBwVPiI83dyN
lDynEwdotdE05tJIWCh9KC3IOOftbI3eQmodzNO22BqJNaJa4rSy1gekFEr7osmgfG4ghtTH7uLl
zn0hrF6jQHBRCswMke9D5U9lvYsDgAB3mTH3ziV+Y1myhy0y5Z/SzLW+dFAPjkJvliF6qeH1NT0G
QHrmgaMwddPyEqUuH+O4OQFYvncX37F2g/so/tJRCDAA068ZLpNjD1bxjryC0504wKsNOvmOod3E
8A+ZNjDajgZ9cHVqHVkfK4DRfxb4WgFE9e0YVbLyDpa5sN1n4fct9gd4q5+XYC6mNwFwvl+Qiobs
3J7dXN2OliXzG8r2bvzJRaPumIjMH46KdUXHzWOci4bIPpTah+LszN7PEpeLY8WIP/38aqN1osZ8
EunPQ1CO7mfF9XPb4BB22jm3rhFVFqqghqG9gwKOEm874ZIe7KJ6ao4sgz9tg9VGbqJqUnKsXdxT
Bl9euHZdm9/GUrAlQniVSGtEHZY1cnbK4HuJVpk86f5BTujpCYjOXcos187BcX1SoiXJQ/xO0FQ5
7Yglrf+0gRld+qpzar3vKiVgKKCfAQH7WLXm5WmnFPL01+FXmXkMRenQdEF7QNowXgRV4pPeWaRG
Vr8uzBBwfDUfYoBjiOGLeOdPaFydcjcgf/3013mGwNqLivkgeZRuzFA85It/82k/vro6hVPmNkoI
8yHQU4tf1WJoiOI86efTfn91c4Zx15YWvnwHA0ngC0A9MC+hVxxO+/XVbsYqSJUw/+ZD60t7O1gk
GRtIoyd++yoKdnP0lnqEAA8GpLBtYnWI7yXaPnLm/mlJrrZybBq1OfjNfKgE+o6NlyNhicPB2esj
syyO59cWYmhPF03uq3CehTEckB38yTsw6c/sNinzQzto57QeLJbsj6Miq9d9jsPFcLDYuPd4VGKX
uqgxvN6DP4yPu9qybU6sAm13OBS2ci5gqHS7eEKC8bRfX20qLjsfiXCrPaAQ4YttrWSz1eGYhLvT
fn+1r5QPtBKbMLUv82i8TNqgvUagKT1t3T+DIDcpXk5djLdyFwzNOwuho/SNql2Y3Kd9vnw6tdjG
9FXQy5GwCuPipFSfJ/BYR9bmn2Z2ta8Uuh8gR/1+XyETv7GaTm4qz+tO/PTVvkJWDbxY7PaMvPG5
lsRIOYrYp03ruvSZlHNtGI3z70+3ZYU0fO+c+OlreBOahvhBhaLfe8jsb+Ty683JA6NXGyoxe6xl
Gn59jL1w27lJt3EcGZ827GteXGgrtzClya/b8mcV2elZEAWnZYOeEbcSNMvcKODHwS1nh1R7Na8X
Zzzt+tarvTq2lvbTKemB5eHIAHAE3/QSE9qTttIazQsdX+aFBQQ771EPGsLoZxfP/wzg8f/jdhAo
T/dpM9fwz8MBT4QktDeOrT7jYS9PnNLVPjV9VVtTiBAWSnI53KboKy7mxwiVfzgE1vXaqvGgz0dd
t48dzH0cFIE38BT0aZ/urK4/bcVGEBken+514qahPILDc5D+Iz7hf0Z9jTUfO4BtNr98mAWygGgG
AL3bGYh2NaetmXXNXFbIOXdoeBwmO0Mu00B554BfQvv9pCW5hkeJyJd1AbLhEPhNeunFDe6f0OhP
i1fXHL2u9ktc2VR3gIH9RcTybWNbb0/78PVObaY4myajPUShccvx+HmS+rQUGIXHp1vJi6JMixwD
13gI3V0Xqvc4qxcnTuhqnyJ5ZtRI83cHI2rR+Iwxi8Nz5cTFvtqnlG+HEp9wY5+nI9R48SBV9o+A
qn+v9NVl6kYDmt+xMR342Qb5SdkgAjFhlnPa0atW+xQH3S5M7BpJXs8zP9kt5wBSqrM4LdJQqwi1
q9D8T/2iOyA4Nu9QgPqGD7V/2rCr1X3qu1Gl+6juUI6rp22W4SSNhMeRyusfjsdn6sC5Y0elkbWH
om69G7cJxE1q+OXDSftIraJfvC3auv1/nJ3bkp240q2fiAgQIOAWmJM6H1zl4w1hu9tCgEAIJJCe
/h+zI/baXXR7VSxu3W0mFkoplRo5PsUxHYE1z9HP+yVJ+cFPuotRF41ZC1a6RjewQQtJun3tp/Tp
2HvvYjRaQavmIZ4NYPlrpO19HM3vNDD9bsB3ETqudc2WkC0nH5g8gEvhcub8g0f4vZg8CNDv5Tzi
naCZfhQ2+QqHq/7Y0rJvA/Ua5OmwEtJV3wzPcJc616I5tpLvu/wiudoQvBU4MTlzpVZyG8XHdtC9
RbS0MWi7ErdvaNe4AyW4gir90NVkHO3CkqPXo9EaLy3FR2d00SafDk2+iL7dIPqsVdJ1+IhR0/1Q
W/acuvdatH8z+S4O7n8/SevJdJtd6VIB3Bu8Ag9BKrj3z+WxF99FZDjU29DyDGhyD9fvZOiusjr7
cuzZu4iEFd6MPhTfO12EuLnn0+/gxB3c2PYdapjY0wTR/VI1HDibeIa6FAbn5ljg7NVq6WySJYqN
B/ulFwCaL+ZLx8Zkt2k2DIiEqbFoNwd/CUbfswTNlb4eevhen7pCPGLtUM+noJFXKxzx4OzSLsdm
SrjbL5XWfgcHE/RN9fFTqOVPHoHgcezFd3GJFhvrT2k2n5QIn2I8e9Pm6LN3oRkAbAzb6gCVXRL6
d8DbtjdTtL3XF3eJk3+ppYW76IThHyDLscZEieFP6vz2Y0+bYwnW3ilhyzTs8jJE/hZaqHF9wKDG
kiAD4sdSoL30X4JBVUMCtFQskt+91XzG/cDHY190t2UaNHsoQKe8k9YsLicNE2EgJ5JjecRFgvj3
NVE1JkHJeMOLb9uTHv2bzUwHIzTcRWgrIDBPmnCu0i687yE4RKNgQo6N+F6TpJmCNlIDMwFs6XPk
oQlFNceSlL3biIq9wYJJNFfogQYJTASqCKL216HPuRckWRT951QsMy7p6Vc2bzc8iV+OPXoXn5ta
ajhQeqqy6NMGICaZzoNoj6kL0O74dqaM8TpkBhKYCrc8roQj7UMSzseuzuO9HB9+rnPXBKuqYAYM
v61Zwz/OM779cGxkdvvnCkahP0UaX9TYP2ZkcNuc/jj26F14Lth4GknHuULz6YdNymtfiIPzcBeb
6D7uaNtHqnJmak4wsSYlXIh/HnvvXXByF8GfduvmKgMMrYvsg0jfSzsvM+JfVvK9Emj1UA82MlFV
I0ys4QdK2/uJSvg7tkTbY3nFXhAEj1JYnI+xqnoefoMj3GdPdsc2/70KaINKsKdJDYMKYuYrOCIG
oNXB0f3QwP/V6fY3GQ0j8K5XIcGLR8FnkA2HPPLkp2PP3sVos02yU0BtVfAMAH/ShWijzwfY9HfH
Upe/ehP+9vJRw1gKg3RMyc17BqDtlU8Hz+J79U/P4atK0KlY1TZ7Xnz+WIf02CXX3k+iT20twKNV
sE4VpPJSsjwHbOWH1LHxXmxMEuPHhmMm1j48ga2aKtiFHBNdxX+Jgv824GKD9c42N6oaQNjIfZOc
p5UdrA7v9USLirSOMgw5lsdbY8ktnO2OxdBeSZStDF1CE1NVUrMhh//zLcAsB+/N9s2gGWaJv5EO
ML/RPIXBdKf85eB77/ZQxXE7QUG+rmaafoZF5XPfTccOcXv1T71FomNAllYUIwN8LcgzkxXpsfVw
r+hZwnby2jGbcG8DnzSY8z5rLzuWgu4V7j58keER608V4yFgpSsKFSe0PdKDA7PbQts2g7KrtYib
zIoi1ZR+6LnvDn7R/S7axrDHTcOpcpkiBeCjD9hJD15w79sltQf+ZryNmC7ArPod1lrwxRu4MJvu
UA0n2kuCIHH1MwbEQsVYA2/jAcWzqq6j6dg9Atrm3qZ1ttM6VaKWVerNMFQzoJj80hlsz/IjWxIs
cN4+H+QkgGEzT1YKLKNSMHjJYoTi87Gn78I1SbYthcWqhN8tJTCogzY7xOn34LvvttOlR2PHHA6A
mUYJW/LAke57Z7fhva7i6F8TJbjrvR2bjSuq1g1jMzbtiLZ08XHr/zeHjf93p4By0Ntn92RchZdo
jPsALLqd/fm89mNzdWzcdyFrQhNa2a+ygseu++yPNbuCYzNwHMcev4tZkLYkWhvxWbOhnuZzotMw
AiB4pNPBH9hlv7iM60YYBmPkw3m9VoBzNVN/rDYPVMDboU86QaDTVbJKouWFs/l57ZaXQwOzFwOx
2q7w2mZTlQzZt2GEOWcTRe/pU38zHfdaIHAykhQm5LIKVZt+g2/RdqU78Z4Xxu+evgvVxYdNPLyk
xwqRmuUU0pfcs/BKPzYwu1BV1sMdfY+nx8bqPA7kTTe812fy1235Pw80UbqL04lvUMClZKwM7Vid
47a4xWKTcIB94C/Puish7fqigUa8DufQoxVacqf4FS1uyfQUZfGsXrJE0KsO95IjaAUDgOVJz1GM
Z9uU+mvuYBivPq4T8XTh22novo9N400F+MqclEGMWvspkRqYuB48MFtQ3FKDtjV5aVuRZGui6xo4
F3BXfFQTvngQ38L/ImznpAyBG9HF2vPFAYKdNYDS9sTpsyBkc/DUEuHwbYNtWf20RNRrf1y8uqcq
dTDzr9SGf28pwdE7tb6J0wIsuaArqE2YvmLByLI7mg7opYKhKnmBP96aw9pMXUs+K1f5Y5ba8yp6
A1d5FbH4ZJI1Qgm7bwwssnv4uyGfhd1+kSoOf0sBJ9Hgdp7YPJ/7YEn8W4fRXos47My1c554UKA2
RGUEJLfL21rV7qUPWpjDHZpB+159AM4WSNCzscpQbMtj0t41jh1rLEHP7dslwcc/DQRPOVZ2lLUo
R+ACq79MYQ5lf9Fe/hIMPHBe2MqKAo6xncgMzF2eeHH3v/W4/2c72WvhxBZp2ulwrED4gh+l8HLC
wuzYarw3Og2j2iLNhs1nQ8WfddS91Ak/9lX3/mYG91RbT/Desa6rOetv6vh/80T8/0Oy20NiA91O
gPpahV79DaasgHqBrfiezdNvlsu9Bk75LKQdrjQrRtoW/IXpF23V67Gpvsv5WjT/miHxx0pbLR/Q
AsavxnARx3KDvQKuoRxEUULniqkuuouQ3aO3QC9fj737bhtRghljpBmrLmX6k0onh6uOAW4Hxx5P
3gbqIqa19mAqXuGi6tcqo5vY+x99m/8zYfZmoVJfvIQtnGoaP4OObJkTIAvDrCW/jr37bkKaeHLw
vyCy6qfMpXkyTiHu2GGnfUyLAcO2t4OzyqEP/I0hQfCDKNcJmKec84MJwl7vJRNgWhzDFo47GlVA
UQZ6orf6h8pu/zBIWX20F8d8GNEs2vc3NDQx/FEnRY9J8KO92mtuB6D8RpAV40EnN80Q+t9wprWH
SsHwlHk78gl8wpyYka+ilLUB21jrKoHfVHlo4uzt0EjY64xf1t+WC1bMK7haegH07tjTdyeRQAHd
seGcXHl2CP9s0A/8pxNaHFN+wqXq7dCAHT20TdvJClabxrvusiEo/Hpd43fuDn/Tfw9H4bc/gJbN
uqZ9OlSuD0L1KjsO4906GYgs13n0XtG09eB5Wd+WyOK6DBQrHEbPjRfH48Gvvwts9LpSX7fIP1c7
NWnhiRYGFKIZZH8+9In2AjEY2jucWS4rUw0LwVvBGewM7ASC6rH8ZC8RA7pWoWuUDBVMofgFYNSu
ERCrkTmYQuxlYnR2Qg0EP2A1IION05+h3v95bHR2W06/ACWbaTdUUg0AYrHwl1tAoj328F1ks8kF
89yBP4Tc9gy3tRtC5kNl7yjeJZ3Cgz8ZgILoRonMXADkgquG1X049t67qF6aXrFgNUNVa5UCW0xY
LmJ+rIEw2rM91oSDsYUvWnG1eT+ASg1/Kg/bzbF330X03EbDGA2BqJBNPCTG3cIh9JCiEACbt4sF
23DPSNU4VPNGmhsgydMcxN/12Ca2l4qtHeXAHoSiCrsU3nZtCnxRk+ihORame8FYlG1jSAdfVAmA
c8WUpVddFNhjM30vGVMSPn7w5R2qLGrWu1kJAL+B6Xz+79/0Ei//ckbf68aytbNmDbC/9y4CVnzx
Z5adej8YxxPFuWU4lmPtNWSppTWMedlY+TpcJDjUS3sJLT8bj+3F0T+Cls+TgXsxhJ3kRS/+BxbU
x6b93gcXBg1L6iu8O6prcckVSvlOB8PBz0vezvwBk9HroAqEO7iqPxjryRcgQY51M4Gd9vbpPR8C
uKPP/WUNTp8lyBjVwuP04KDvolaiuuCDqtnjMhxViXFKn72I8WMDs9eSabsMVlveQyEAC6cC/YHT
V9dnozn4/N1pDiYudS0X1VdOJT9QO7oXSfP5vwfVZdL9S1DtXcIi4+O2Gh4u6CsdAVmcZm3+XMPp
2OVmFO42Vo4yxdDUl2GXaf1NT3N6FXmzOZbU7AVlI2n15hRevmYNyk4BkTmcQg7uUHtJWUZdYuMZ
9bdgXcBiAix9G4p2GFpzSJkFt8y3Mz418DRHZttX4G/aMmW+/zSin+/DsS+7i1ZLOWo46+SVLGDb
eNPCg/+BEBnrd97+r1H+t6mzC1gKitZGqcbUoWD2PE5BMOgr2O9O6oyDmCZneN7RuZzifhvvPItT
wR1sRyfxFW6h0VlT4q6TyAMxNnO1hkMBMIHdoxjijRRimiwvHGvAFh9ry/V5kNhzCx23289QRNEt
kPTLjeWNOYe1XvEI+Eg0uS945F6bAP0tz93F6+F14KmcSxzYIof/qlbQpKH8fGhl47kS//fM70NS
j+ZYIrkXxEHXCDgxeoZPrA7aB5N12R3h8A0/thDsJXGj18UjqqNdRTbwxsn0nAXs6dB02UvicNa0
ArDirgoddLY9iUACm98zo7iE+79Mlb0kTmtPANeydRWQoiFwkrPr1zKzUD2UK04I7JpmtG+O1Y/I
bs0JpiymkYm7ypMePUVwNz472bOPx8bpkp38Ta7R2FrjjBh2lRmjpvRq93lpyXvj9JsUZy+SC3zG
dXdh6tFe8xeoqqPHtGHb960NvHdqd7/7id2i49dZwoicutO8hR0tm2VSE8+NQrH9mq/oaHvnUP27
T75bfiBPYNqAeHlifOm6s463AOowrz9x4VJSQNF9sKq0R/exBrUTILwxaAPxIHSjn7EQHdzA9h78
HjxBUAgYQCfFddwSruclDN5ZoH/zJfYiuiSEltOhB7fs2JQs11k/x+cxzXDvT5np/WPqgn+o6PBs
ynkCP+mL+R563dmXbEqOtbaCJPE2GmabTZxb1VZJEi9naK7TvG6Cg4eVvZDOADDPwguXi+PG7iyN
FWWa8WPnuL+MkP8WyD6VQd8nfV0Ght/4wM1FIz045rsM34Z+P48LHu1cdKqz6Sw4OXY+3GvoLMzE
+Jx1ddlxcpvE3u1ED1bx9ho6yAovhrW8LmW7TjftPC+VF4cvh5bNvYSuBurH2NDDZA/YfJJSRbkF
dPlYIrjX0PkZfJlj3+NVwmd5C9Xr54nZY+awwPi8neOMJswzRPOqt6Q/62wZrvypPyZFha/126d7
dsO9oVC84i142bJJ77wEwJ1Do76X0W1gwes5HLNyERHfzoSsH6XquoNFRX+30zZjtkx9NGTlYKaH
rh+rVo3HNvG9lM4228YEQyLVL5rngx78wvXxOyvvbw49eyWdgTrfocMPQTQDaA7VWCEpHIWPjflu
g3Xw0ZnNIjm6loQtBibHKa8B0D4mSAPR6+2EyYRFz0UXZ2i0Gh3J075Wt+PWgVhw7P13ab2mQJkl
U5iVYnW4lXyGCuCdkdn5m//nemyvpQNzO4B/FGuqwHqhufW5iNFgxOCH+Qozo7HigGCFeTIZEZ8o
qmtrMS1dbOAyKak9Tzrzp5OTASPfRRITU9VpyJNDFXhY+b8d1j5bQgfw1HziyabOcb3Ah9cD7+TI
oIK38fbp4UpC13fLfApXAc/6ZHlFS+V28OG7MNTrBJucxM4nmwQu7/xOFUl3bH36B3or7jT1wsnM
Jydg0bAu9pevmmP9Q/CrejssngOKou5DfWJQzJfZ2sDynqB969ig7yMR0ueaGyymiSQ/ZhG+iAbc
xGPPJm/fvBEoI40y0ifuKz/fJKlPdQ3pzH9/+r+nhiANvH16H3QT6cYwPYNhHJunRgsuzpYC0nuO
lMTM/+8/8+/rIKggb38GYM4AXjNA+cABdWHXPPRTfWrmbh7KYz+wC6qB84UCxZSUm2ooNmXbguHW
xDQIfx77gV1cqaXTzoAMd9JjI08ijdZSZtGh2xVQN94OD44pcShDoU/BxY5ujSe4E0TJoZ6CcO9G
JxMTzfWChxsNj+9+Brpi7MkxXWu4151GjYYDhB70ibQXGHwXtDmqcD+ODfoursYOYA4/rJeTIY3I
U89D0+IW+YdyObBj3o46g74a+JtwOY1Qk+VgvrOHPgmXT8fefRdZ0SolILnTcvIy3PRFnWMnbuOD
A7MrMnO1BsAS9csJ3qbkaRBb94P6LjkWrXvRqYubdVo0VuJhoH0Bh3O4IEX1MacfYEfeDnttwjoK
WixoMUm90pCYFcMGyOOhYd9rnWRTJ8tC8XTGBl6mEDoV2Wj/OPbw3SrTtRga6BnVSW7SFlxMbTmL
+tgisNc6ZRIESBHH6mRAGDyLJiU5TIDdsVVg7/YF/jelTq3qtDSuPwdz99EFbXxswuz1jq4RkRtR
6znJtEkK0QPGBEnqMdl/uBc8DolNliSt5ckTnipaJ4c8lPaYc1O4lzvWUdSroKXyxJepAZ4WvMAU
7u/H9qW93ZcOLErOiqVn4Hfdq/Pl9qn1h/fs2H+zre5VYHW4roGGWPkUqwD9KJfFV5LgvRrh756+
C9QoCFCutll2jjyUzo33c+yH10OBtFd/dQDv1WBOJGf4fNV9bhz0d0uzzV+OPX4Xp4DuhqPzVXaO
pRggMW032tzRoB/SY7G6t/uSc6qR0cjsnM1B3mbkpvcP7kp78ReMuKbFEjxaREiFL3qI4ZjwNtwr
v8A44HWTTNnZXayPujWIiqhJ12Mr71751fp9szg7RiVcuK4GJZ98esxNMNw7ffkxREWhEFFJIX9o
B+8uGvjzsamySwJi2Ag1KhyiklAtgiqSPfqum1Xoj8eev0sDBhlMba/H5ByNwQYb8miObi6teu/5
CV7yz39eeEC89XY35V4no3St6VlIb75aamPEw5z4jJ3Qp5rU10y4tblfXP3+4Zr+VdX5lx/da7wS
S+rBtFOPFH5bh60Iet4Teeo6RF1/buqt6/NpFEC85CD+Ym/fWquG5HrsJW3EGQfrtgOD2nXGXje1
9ervYbhCdjf4kLR2edhat645DjxyuutokMp7A0BjQK83L0qmLleuB6Mu98OMhyxXSyJxKBopPl0O
FtvIvkvVCB3kUZdwcR26Do7MpcWBPmGlncyqis6G7fYCC7nV8DzugMWBE7fl2zyAoa49GuWZhb16
dxXIjsI+XqBmuYgcfQW9xgvOyTh8lEQgqWuTNv0lpMAfKz1FpqSQ+4a5xgh1hTEr4ZWzegN1qfNB
u/0+omib6HxTANauOTAnrPk68KjLfgqmAcdBI6cblcjh9tXaLxeR3pV0wm75ANOouVhXPgddmaBx
sj45XNmQk0cAuS/qFDMtKwxdbSxKYlzs3wapodmZx9oJ9IVNo72C0/5QJFQaet/6mqelz8M1LJqE
TsjCUpGWqYABbr5NjE4Aza/t2LByyXD2SQpUSDY24s2mQSV5SmiCvhHDqzpKcITEWkKFvsHXGhue
qxSZXZ4FXi9KLQbybVqAPV+t25KfmjsbnqUa4+7BgX5JPzUTEJIP4VKH4Z2rm1SzsnfoUYnO2aoD
OCI4muj+Hh0aKb6X5Fzi5ZjvMqbPPoyHkY0Jf3TdlaXhtv6YUsFHVowGxeDrBB1I2WuwJdtsi36I
QBJjqXexgex1P6weulgcRFtw0Em00SeLbzmO1yRGIY1c025Im7yjXXamXTMUI91WoXCytBAXXDJL
M9/6eu5Oq8Ia9QCWrG5ft42wATQFNozk2sQujIqRNRGBS2xj+xI1jib9mi7hMN5mm0MRqIl9val8
lQuK+TmI3QlBBrUsYRgWFzhs+xx0qaJnGKx02+1A1gBVbX+Bt5rDNfNiGHq3fDvTBUpOCpM1v9c/
SO+hZ0aZJJIvSSyCtGzqOW5/oA6SArsOydRoyrmNx/mh0z6jr5BnTeLc2gRtQtkIIOCNiz3S3QXN
2rk/+NCPGh0zyhujhwlB25wG2VhyLUG+nD43nkh9guWtYzTOEwF67YO/LF3wIwKvPbV5zTLBqnU1
Jr7xFY/GL+1KbVzAlt5HNzpbQUSHtXNM+5/1srKO5d3UpT/ikE7yM7rLXVPgdgl7FzoZRnsPVd+c
4i+PXvRzbJVx14JIa1875wdBIRtE0s82wjS/YsD4PiyZz84+mdL2MVU6oSc/5bL5MIHT6Z5WtDAQ
DzfR8A1Iy4sTMb2e12UYfgFS3je3LZ1CW41j29fVBNC0utVTlpCijQBX/JpSEmV/BGtXP6CF3LvB
NZL7ieYNkbdrzEoGgyCv3LhL1xtwGIy7gnlQ+KXPeJSVsken43Nim354CFjNg+sVoFx78qam3a4y
q3xaJSAA+599Wnf1h2bKmCykXTx4IrZ+NqNNRNDZ3Bg3x+p+9t3iX4eSyv4j4Bf1+KhhrN+c/aYb
k3LZWoO1c41T1Zyhnw7U/ZQZ+rOHJ8BQ1CifrI/N5issJc24rScaj4tipY/bKnPbtTA4PtdMSzSQ
eIlhr006Z9G1kFLSHIx6RX80TdbKgg1zt7R5OgQg2EsShdv13It5KZeV+F65zAO50CXdKr+GS4Y3
KGOfBbAz3PAW3GOzytvNm4fTcLHkyWFo57qHaUVj2imWav1GfLtSIMkYmIoFaA30HukS+7NGCCdF
21+I9lSs8fjZToDSw+BICFie5WHnHL9eF3TJvlrw6VSdN9OSbFjvnVzHMW8XbNNrjoq3mX92wbKw
D6Zx2S1YFgq7QgfLmuxDj0ddvqZctDoBK4DrztOwEhHnaAAd4qrPgqw7GcPC3oKZuaTudt1mhjLm
BkRTduXXFoki2tma5noGnszLneLce6Fxp0jZRFR75eybICsT61z7SfkubK8Aq16zSovRq8tpJbW9
C4Gfe/KDueUvKKQS2+W875fsDHd3ttxkHY4xDxY1gvQcdRyb3lLX8QSxd9Rsd4L5bVeMTgVLEQGO
66F5Qc01X9FC5+bgw+J3Ah0ZQ7QsT3wD8PZqxL1x+zDC7o5PubERSDQwF8+nVWXBNYC88/IYz5M3
fCd8S/s72oczJtrQiL75I+xTh+kg4Ns2n0aWcnPGv2xrT7HoQAUGH72pb2bG2/AanbS0v9eKAF51
wprU0xLMobD+08EvGcbmc9PGV/PIGXjdgGlxTJQUZko3TbtYeSVbEUI4TCAk9k+zBPowN4sdyMvg
ZemNEX32KSUdil+wSY/rV2BMe+8XpPYvF9HrFaxUiD0vViUvkH9uv8Z58tcy8LABFqYdul8SzTWf
BNow4itQejGFTTZ19ipYh8+ditoSdsj8A0418EhyvgcgYa+cSIpsA7O3FD6YCg9GbqaQM5K1p47g
2vDMFo+Ua8tLAlfPZ5oMZr3vHbFRyXk7xy8im1Lv3IyeLJptJDmADz6mgQBF29exm7+pluBYlrYw
UikWnAXv2wV9n09NBDfFEjKn+nbFH9w71rOSI3dCbYF0wD63kbJfOqXYUgg0b9k7WAKG3xultjxq
6X0DXvS1mWcvrNBnK8PrCQqsqyxJoxcXCJjBNBmi/tUPEIt5RjyD+dDHBSHY9/2s5UOJVWeeHpyn
05NJs6HQfn0nW098hGeveUw0lvgy7kVY8mn86fxmyq2o+TfgT9q7aLVwO19nlIevOqpshIxj2UZb
+ioOl89TwNA+ikTLxbAvXOA4CK++DvMgH1cveiXAuZCSrzIYfqYmxHrvoTvtVrYzJOstRMPsNguX
zfyCvmbheYZbVlf6HjHxbZosbvsjGcR6ZmaBdDlvYND/mE4LALnT5jXyuemxGH4LR1HnavZk2BSi
sxqOKjWL+jHvVCLZjSPBokpojhZdrTMV96tAMvhrWJKnENj5oBzagAkMVYOW+j7zpvqJSFlvZwgj
h+EDNGtL+2JWSe8an9emEpO19iGBe4Ms1YaL+esIVjkmF5qsJA+3aWq+6EEx/xtvQvPYhmR6kkq5
Jl9hwT4bFGTdRn+OAZ+ClwUQQ+9LiKsw73NEsZLCtmlZYnTRRj2NbZFwZUjBJAi0Nw13qpgmnaD2
R7Wui8TF5pwuum0rHE6cvF+hiXnKsNkmCoxtAakVix9IJobCJqAMqhqyPKzfOvdaXUN+3OiCKJeA
5Jzxayt4Ua/DVwEqV55sfL1eoaMDb/0z1Hi2sOEYFaSJOgpzkxW4BDVmPbYvNHSlbe3DpE3bkvWR
RGY/S+D0TBbc8WHxbNmoxr+KV+hvbY1L0WigyylA32/R92rKeRjDOELR4SOy3m+0ix91ADBDsCBE
I3tRYguyIf+kXxjP7k2YAWAeIDKCwK+arjdD4doWlXTPj14CsU7X4HR1Kg/aPqy6SGaFRhPn0+z3
6Y3XJoMqgHZ/wDljMRXpAdA1+Ga+mB5kMzVoXw9gBXuWWduP96GQq4e9Ag4LtxllYdmO07Kd44BH
5jEYfAVDZ1zcZ69ROqzN2QCgrZ4m0oRf0hlkn3KOatSWUu4t9MEOsk7OvmpX8ogLzXD4MC/UPcZR
3weV7MfR2/L5Ur4YIqy46LiABjKtTCBxNnEDy25rLJlyK9IoYk8Wyiqv2Cii98Ps1gkN930YkLWA
TWbdFUkWcPnYzahhYvBYP51Ci77t/owWyOCU1uEwlMqviSwC3vTBfaTlhRRM50tynUK627AiS01M
SqEnP9B4CHrGB7EkpzbtYc2VO4Hmz1eJDsrwE5vpeKcGjbS+aFjrFUEL60FM3XQzebJSLBJEw1vj
itFVIqlMNh9nQbbgJhc+AWoFBimMvOWa42X8Zz0iMAsS06nsbKOHCij5xX6NfbWaM0m6PgCmRsFc
L4h4mJY26ZufmYlZPoeBO+tUb1+GoW4Ijjxx3c4PGmo9rHgKKT2/Cblccfdf28fUXsC7Trnwdk7T
zj+lgBsBTy+Q6pbKRWH8ae2Nx647OsTLq+7rwHwYlA4K3FNM5Jvt69UU8ca9UnbNx2zTOjfS+9N2
6OIaceubq61trppFwtglQl8/kr2wcG7JZJ7gQD5B9tu9LMonV6Qja7WNOjutIglvO1zXfe6RUBWb
bX+wbKCPAUpaT01AKAOmYHmJV3MzjtgZbtKV2T8C2QafpiFOmyvCG7QXuHZ22f3kEfXkr/Afhv19
fA/nUJ2n1MJFRfuuQtoyfWIoOakn40kIzJctKbQHyUXtxZ/SdJhzO6b3uJKBxwA4taHKZ5/dYokz
11al5CNWd3bqSEu7XIhtgfYGsBMSr17BVhAgyg6hg/HRK9aMml9xnbATJgaYXpTZG0fTP9KULc8R
iaIb6neYcGGvCu7T5z5W4mPg+u0xpbJ9Zr6cIaTSfddN+ebzbJ1zhvObPVswBe0VNYR9osEmb5bW
plnZDhMthNNuOw+qjW8sBLnRx9VLkxfWr6jClWQZEu+qFolZ+7xGrKQwfrCN/wdfart8jGNKbW64
2FKIkwOz2pJfHC6ue7s5GAGlKrASrOhpmjHLNh6ObcmoCbwbE0TooIchwOrfqCaos4fZ2+blbOBc
4X9ytCe0yGxkllsdyZh9w1lMTIBmEI9cSS55dNdupgfylw0GS2sgVfop1L30H6dQh/IE45H/Y+7M
ltw2tnT9Kh2+brgxZSayo70vAJCseZKqNNwgNJQwzzOe/nyU3We7aFt17KsTcjhCYhVBAsjEWv/6
h7XCZKOXyXltTLr4YLAyyUkTayrScPbmevRXgPNop4dRpUFXUHXPfuQYjlP4q1jH9MviCae9mpZ6
2j6ThDZT4CeDJ3h6Fyxk0fgZErhshy9UZB86r0iz+8UCzdrVleuU+0Gx8YX06LE6b4+E0l2rStu5
RSaWiUsY4Y4VWnoR+txCCLh8S3mKlrdjP3iNGaw6npKLvu0dU/pY5HjUf1tmF+s9YI+ywXUgIW+X
fV/07ERJpaihmpKl/yYHfpk/5CLX527NAMzpy1l9sHonNz6WjE8BfpZaEI3JWCUJuDuo/P1onHIS
YLpxCacy7rx3EpeK4cmbE9N73/ettrNQqNagWIkqYUxv5LxlS+wbtq0cqpyoKwMdOYV902/esn5z
o0wXX7sUfebOy8iXfFiLZNFYaIi6uyO1XOTLrprwKz7o1LDrO8n6ZA82ne5YIBCPpIC/kwpDirPM
MZP5zMmT3CxDd+uWrvYLKWVMsEFNR037krXBSpFKYU3dM8z32UCJOB90HufdU9Eb9bSvM2PQ532v
R8EV2/Tcha1dLNPHXAvUdTLJdf9xmPN22jexWRqBzkfrMm3jSAYtY+7has0yN+aSqBR5a8/cKOia
qaXDaiUGSU/jhq8U1hZtdFXHdnuYo8V7aB17HXp/ENvW3K5FUfgdIa4+Msd4dAi187J6v84e5YtH
xzKfZeYid7bcXMNP9Kj8fpgpov1hHOb+XlmzSr5NJPZ4uy03zSSUM55etR/3RKecRXSPVymOc9x6
jlU6F1FGmu5lE6/1O80e2oXOMLhW4ZsprIanvtgyg75rNY3DsnFzH5QtLHUx8NDJPs2zkx7obC39
oabGV0kgdGymD8SgJdRCmVXKdPS504QTeGzWKyCFgR50U4mV3njZbG5Bx6p/zC1R7ooolZU/imi8
qE2AuWtgOEfcedUi84t56vRnAMb3RL8MtiQpSKJsqIk+sh8qO44+YtNCqxGX7JVp1uXXw2BqpA/4
5sznhfKSoNlWcnRQK5lnqeqc4rodnL647qKxvxybps4+kRU+PBtt3vfhMhpcS3dRT/l47Cvy3Kse
isWdnyRlzRDGW0v3CV1vWPxiVuUeDb6WftbMMRUKbJyJmEVvYQzBdtgDWw7ZzYx4inBO7whg4mfQ
PeXzpnxbIKw4Z0Kk+yun9VrjzlFwU+G6qSqezicZx0PBRRlXs8eoIMrS3WI6XnasHWR6H7epljsL
UVb7baH9mQIjAZD9iMkG2cWd8Hp3V9H82dyfqf2mS+mwD2uV9b6dsYs2/jR25CfG9ph88UTZ20/O
PCZTsJa9Rf+u3GJa/GzyCuNDmlrRZ+9YEZ15C+YJj6tsnoe8GNxzE6jDioO2dPPxTBN14wVaduVz
LVi3vkcSTUDajenuCu163zHt3Nk4Cau3w7Y1cmnOPdPZL7aa1fsmNjSy+lRHAN6GLjH86hscZkLK
oHK+ELKuvxTFgpshgFySVU8YEOqMyjuZnbNscNevIELxdtkVdvRcJsWmBVHw62Rflcnsto9GZErx
bJEEI76CmCQAflksrnTd5WwgZrIGdmy1812nI9UgV2Jk6sYyNu9SQ0qGNFQ25qWY8cnd66mTdrgM
m+nsJjnRjBTluLzB6tty3zWdnu4Nw+3feZGyHqF3DNuhjtC2nRk1eM9SlMu0k66HT/WWTc07znl+
WVk5bE2ZkcWOdY9bn9eJ1m0gGho3vzGi/D0C9MVvBZrEpnFnedktjXGn5LxcS70l3r6OcM7ZFWJd
Di1pKQerKcxzlwRtNr7K6Z8Supj1tolrRPHThI2VL1pa1jfziHPxR5xfgBv6dXaT90w8sBuS08p5
sOcsY1vQjuXUFCJ0RECiw2OySMpSB4SMCis1M2Hgeky2RNih7hA74cXAgfNo18TvqG5LD3ZjNk+k
CmT5g+3VeBssBIs8pHwQ30mP9XnA3r0Os98B+Tq3VIPKDZyGj/NY19Fc77M2ypLAdlUzfz5SuM/r
qijLy0WpreAYudE/0C/Pxa0Tq/mS8jJ19p7XGPUZzGA13zNhqXZsE1W174TI+tBOpsKCBUpm8K6e
TTYR7I0uuBagbFEj6gYAaYaLP63r8NAbSTYFlRit4sIwpnI74Kq3fTUEaWB+QSjpZbzVC8sn8jgd
+Wzucu2OtJnDfOHUFnVsklaXa5OIB0j5LcIXbEuB7/AfcVwVvTc2VBJ7D+HX+gh8ukw8jXrT+jp4
XWwrop3yDcCrL8amOq8YvKUfk63ty4ArhY+Dlyf0AuyYxVQGSRs12PLjyaWvcf7zgGtm2YznS+22
3kGR2E5qbjRJL/UNgZvnftbOcREa2RTHtO8tzRubTx5mW6/n8wGtkfbtehkKljFj3OeRB2h03nSD
GYcTRvEmBOPSdq2n2qVMC6dZd0mg3EkiYRvkmj+lEn+h0ATUSN8XQHSuX1Zjkjyay8buERuGtC6k
skoRlNou7LAG5J2CuppAbP1ErkscZmhmzVu3aTvvnpybdPJXzM2b3bhGgn7Y3lzKGN1YwxejIyzE
FyiY9D0RTZM6JGszqy+SLzW/66lS5ZXorUIFbqFy+66IZxMv8IZeI0n7snxY8aXI93bWm+XqCzwk
JnD5pNpi3y0GXGO4qZd4z5BERS0x6LqPrpPaTLdzyzWX6lo3jB982TgzMQBN0j2bwkmTG3uLKqhH
kZlXZ+QxGPYdcmAlWVOds82MNau12ZMcOnd7yGxNGTAsFOPnai5749Ba2+CdGwUA4XuzKI9XSNJX
hVanm4zOnm6vvBmBxfMA2dDQjz5WWpZ9aUpb0NOKwajODKOZk89Vk+sljKSMhsPMfj2HnWiafFc4
jteGNkFLQ+63Xbkme9qMgn7ZxVUQTnFxTL0jBLAOsyTVy0U0mMoLkD/FWoQYjJgsqDQqoWkw4a/j
CzktzhYAFjfu2Vq5NSSUlgLPZ7xg5T466C0LW26DYu8uo9U+q1TkhUEDYbmD48cO3jzfmrwskCnm
DH4HHqYlxaIbGEWnD9Ju7HU5zy3P8Z7GjoCiqxmUYWn44qmbudQgi1PfCpUWyzuDb6OpmYBC6nF/
NGmn+528bXJvxmPjfhkZdb5QgUEDxzdtjeL4di2tno6lGx3JAndzUFgVMEIU8+CbfamrL+lKUw99
b1Wl+dwNk9FSDChB11QPSHYnQpjq7qLX9ejdCjaPmHrRy7avecKQ7WOWzXW+d2O3MkCJ2sapiOmW
XXrvUvOzlm2tXLFvKI3a56Rxxez5g6UxIZ+VO3pvLRDnlFQjxlrDZ41Lcf7UGGNt3NUxc8z7SWdt
jxHH6hV2oKYWu27UoE1XnCcl41xuErdx9p2i+5E74kHH9hJhayzmYGM0WpeYD3YqVaEp5OBdzg0D
0itKbE9eURa5/ZuqyPLuQsXOXJ8bYxGXHx3TBLySx5ptP9alMfqFsmfjqjaxFbs3xn5M2eOI2ww0
5XG1W8fS627SfkC/VQpTTW+3AtZi4Jk9s8vUKSqck7rYGL54sm+itw7IaWBXxHZk03ZhbCS7U7Ji
11mcz03srNRTpJ8HllqG8WytK+2cdQyP5kORy818spJBiIs0Z8AdNGYJr2WHTN7sQD4q5ldMtfpF
GPu2s+0xcGSZGT5r7lo2/RGorQSuL3vTQjHQ7lPDYowpKyaXq1+QHOj5a7s0IuwSJdyzYRn1dta4
i2FWOBXa86j93ImJAASasLIrYXV9/yR6wgKeVeyO5RWFbar2hUhG/WaemTiGRQz4jegWzvVdWlWF
vIziosrfzB4n5nK1vby/MEeSooDxEF4Qdr9u4i4bVRlfLFmn80e6PTBW8HSq5Ra8zSsZxLhYD6Zm
MLKYGyPA0kauTch4W3l6n8N4Pzpzqw8Yc5q9FWiNr2u5K5lw9uM5BVjHiR1U1nR3PKcrRilwzJgQ
U7vp9Y3DaUczqEWSb48MBYF9J1byXm+buhLAEcalbUTg6740MWW0j9Npzz6YmZTNIc9UK662osZQ
wLLXevgwp6MG2M5HHHH2Q9wsa+JbMxMKRvc2XEITIfwUSBCO/mM5uZ59V+Mm0tv7o4OxBbCxiMkD
Ydj0lAW6nOc8XMvuGJQ49PJGdJFbnbsI1OeztmpGJ4yntamu7B77JX+JctM6d7dGOFdGb1nGnqH7
kIaFF2u6zqbtG2ojp0ydT4vKRvcy2uJseWDc4g7MkZKo2746lXDiz01em8W56aDdPTfTeW2vscHo
hrcFHutUNZVwlysLOf/6bW1F1lyta2z0IIqL7QWbphDxmWCPDAtTDB9l1A7u9WiW/RwMK0m45x0f
IQvHzbbzALGHhATiukfu7OTtNbTlm2IijfrRnPO4v+6GzaouFDmO2/E6qwjxjh7WKUh75WafgRQN
cFnhGU0Pdk4nE/QV93m5o6bOeTSyhR67/Llr5lttdJMTrIZhdSwTr+3Q/zTieO50A4hFDdEJfdur
qTDwz0hV+nU8Phm/qhEUGnMEEZ+3tV4tpiqUU2+crrMHVl0synbwG6/HJgCEieQzxaTADB1bGPDF
nLiNbuxEDfOeDRRzz6mo0ul5yJZmuao3VYp33TJKl7alzcaLFah+eeepspluj6akzllfjpFf4t7U
+tSh8RJWDqMrnrZM5O+8ddXqok+Qztww9CtxcKAq3kC22hzQSpDE6orh0zgareejlLNn0P4mB89D
b/HQmoWThNNEEPhDBlWXJyKhMZiR6smL9JNqTA2NvDIZ0AIAR11bD36KgNX1aw9ijBNA5ujGZ3Ck
GLQYvMYcPgFWbKnhy4HCNfMF++uw+XFRI1/ySV2g49wv6J1Ju6oWVyYfsAxgZuOPM6lM7aGcBpFm
ARrZaGFEn2D8ZYWdk8BNCv+z7wb8pg3hHZi6OkNgQnED3vRAvAKcv51Hh982Lqc5iZtznXzHmWm8
F2YSFUaot7Xddztwgm2EQW1Exvl/RuNiLmvvFmc4zy9LaMoMDG1bE3HL8LUaQxnhZvDPKHmnVlly
dauyrvpiZ+r3mftW/jM7DOfUIUsUzrRQdRc7J33wgCtS8c80Yc5pimKNwaaOUqX2PCBNMCQ9mdc9
+3R/9mM63l84sMEAeMmXAwmzByiWTEYM1l+b1OlwWc5GjW1lD90MnHrKyLlQurXvlh7kltYqM8yA
cQnX6ccf4ijr+DP63JFw+ztBcLwAfqdGp/Y18bxFmKJYuYYN2wZUaozSGYN75z8+0l+wA8WJgKJr
e241x5F7HC5a9WZY62gMmzilS595JmG3i59JQT26rNUrZ/gvWMPihFCZQXjkOWKLvfQImRnwUdq1
QM2vfKG/evcTOmVDRGWvEi2gQpWf8856mr0mekUL9VfvfUKlpEBvyyaOxJ75M61Ct56nY+H8szc/
tdsaLGuo6lGKPRD0DiYycw8LzPHHl/kvPvmp11a0MFwUOpX72DR6nuZT5FsJz/1/9u7Hm+t3t6ud
Nw50N86LvZWYTQ+a2NStfvPjN/+LO/TUa0t2TFCbJeN2SZS2v/agSTPm+6tNUJZnl43fjMgLzlAw
ieYf5U06p75biRfPChMisSffV7xz266/ySyA1R9/oe+y/j9Z3aeuWypbHQCh2N2Xnk7AnnW1zsxW
+PO8WoN8cqm5+ZfKtSp5SJvsbbalby3uNHEW9emY0KXEyY640a/L5CSN7Q+KYuzXT/dfX5b/jp/r
u18/R/+v/+HvX+qGNj9OhpO//uttXfLf/xx/5//+zMvf+Nfhub75VD73pz/04nd439+OG34aPr34
y46KfFjvx+dufXjux2L4/v58wuNP/r+++B/P39/l7do8//LTF4Ytw/HdsLqrfvrtpfOvv/xkSXaa
//r9+//24vEL/PLT9aexS4dPVfrpD7/0/KkffvnJcH/24FPaWuIg4VnKO6op5ufvL1nqZ1N6tOla
u0qY+qjNqcjxTX75yVY/OxaRCJqxhDYt5ygF6Ovx+JLl/qxsk39memPzum3/9L8f78UF+vcF+49q
LO9qOAr9Lz+9XNvwbyyYVLR9sMocadmnZjO2HLD5GtOPIBEAFWqJ/HFZXvPUfCkD/e0gCiaP45pg
vKcbiVuWKgZ1+ziDk51VWFWS7WwYF2YDUeR3Z/+3r/fq19FA/o4tNdjDyUYei02DkekPFnbdpG3O
enqArVX/vXCp4xeyLWbnniulLblyJ4fZdLVA3xTvERaX3g5Oz/i2XpPptUfGUb/677X+22G0ktq1
hBDq1D/ETr0U/0TnPVtV5mcict7RmEbMA20r1EyV9rVaCUQpC1z916IJf3wuj3KW06MLxwYe8443
4qmFQc5diCeq+Z5AnShkZgWvyezTOtjydtxJIiTCZpXZDfKP9hX9i3U8f388NDeK9lg3LJqXz4Y6
rZn6W9v71o6H7HGBHBYF5tRb/d61QI9ocAATg1Tn+Sf4zq4dyiVSxb4WNtyO2mvm1+xz/ngH25bE
qNcC9/Fs59Rmji6+gZhk4z/DAEG28du2MeIgz8vXBBd/PJCWQjiWyUhDSuf0wTUbRrKSSPneGPJ2
H42iZQa2wipY4tei1h31hwss2Y/4Z0GopZTe9zCJ3z2BK2lgXt0mN9Dm4yJY3ZQBWwSpAxe6uinf
IAfNLXBzgHRKyCm6UDpeQd9kCXLdQxhjUMIYMDnOQRO6OWZknyMVoQEaiQP9VM5DVh3Zqh3MJmbF
USi3Ja93E4tmg++52Z5vd6knAsOMgVictjKh/0cT1JJuKxP67qi3vni25y5H0CnRPoNrB2qaBRvV
Z6BIqG7VOsrAwM1x+ssI5sy1J7aRxO5tXfalyL10P7dj88krIVVf94aOqntPG8k7nOs3FRQwpuoz
O4s1bK4sw+o3t6C6Na0c273bzd7ib1IzJjJghL6RE4pY6IguyrhmjSJYjvOGmzKAcP3VEioTuHlm
xYT5td29xevTJESk6WBeFTlBN1Aj4v68iZoEKxBDMqxogX6lL5g6nsVx7Cp/HqN12U1iWae3yswh
9WyVXKG5Yuj8MTGq5GtnQpDBjiO1c9NnICyjT1bnmfHnEUT5YZuEMdxMo4zGAH6xB8HQkqjkK/Ng
GlnSXpBf5yTmG9fLEscMJQ8e457ysSfyyCIcusfkI1Jdu+V3kUjzDpZqaRAtXCgmTcNAlvbaNN0E
yNvMVW/cGJswuu5D09QQbe+ZATReecZ4o+wfMpboiBYiI61evplrXQ/LQXdttwaDM+ZDellaXd6a
eyiWkw22z/StEbALHCOuXViIwAeD97YkSYYaJDA2M7LMfaxSLn5gWCJZutCw8rpwmAzasWrfoVFy
RtdPXTU2sV+g13Gj86lhRpkwMhCwnwpop/niO/jofds6Z2z9zDZli7plgZISXU1OXI3rHcmEmTSD
HO08xlASbi7cLlGaRlU94vgGeS4U0G0cgQ1n44DgORwq9bGkbtpz3WITF4wD0PRNos2c1LqJCc2h
d9Lu27zWeJIIp/OuNXhRc15bpffO6Sbo94SbFM+w9ez4W7N0o3vTrwVcy45hkrq148m4HSCxRAcm
wEbytHqJ3VLKVqZ9UN1SbndUntM9zwkR3y5Mcjfoq1X2YakHfLKnzvTE7A/uZnEy7Hmp3yU2I79D
AoHJuRpklMizlLHRBBFywWkQq3gru7SqpH0vc9tsfSi0VQrZUVpGAA5ekVE4L6r5HCf5MuzhFBLV
snjS4kddkAgYaFM8xu/xy5+6/UBGkvG4zsPkvLWQ/ES36QDwxLTNMcX7bM2F83aVpZl81eXQyi99
2jrAh0W5WmCJYizt+l1bWxo0a2G5azRGrcylHw2ZHq4njf2nE0zmMEceBqDdlD3m21FRBYUpUfNb
GJ+VyP26jreRvcayBbhivHEtk9gNKlS6d6vXFHBhJMxiv5qn4r4XMp99KzXZdSAQtisMhsk1dxCo
ZQM1pLGv5qKBotNYXXFvyYRo4i7LBh9Wf4xdUdGkS8jkRiQ8t1Pr29hyQvd9mkGrq/rJJVWhUZhm
IiuRvV/OU3INkcLtg9UiPvlAPg1PW6hb5dEqUUb3MP+Xp35pVzNYKsFySY06MjlFkscQPHdPUflP
01t8VMRjbWxtFbpx6cZIbpBn76dM0saBAAvp29WYIswQhBHHzDE/MHJ2DLb5bLmD9wVjRGPTmAbQ
C405SOFCmAw28cecHZet3YKi9YQ2If4IYbdDGJcb0QfTzuovIxOqt4uY6wyGkJ09J+42W0HSp/1H
aZjmdYORZh5aQ4oIZ8Q2ONnNprd+wIOphO0jMgUd3ekNZD5WrT8KXaV5CIm0utzWeJAIQOb+Xc8U
4sMKX+JzYs/NzPOjaj8PKBgWZDzMQpqlqlMyWuz5plqsrTzHUtwc995SelOYOVv6WYBT3pNxUTxa
xuh8ykpjkcHkrRWquqFN31h50X9MFst9HE1j/sIOlWVMDlLthTzmrDTIFNaAQTN5cg8VAQTO2BL1
bYkXb/M3DgPPtZ0dTMige3EHFroy/HUYzYfNdtE0TsxukZpRPJpBKvDU8QHrwbj50hG8sU3nwwH+
Ley5Rg30c1lVbiy/8UjfrzKntXwnzucbc+tn0odsud6twrW/jWk+XPXGNL8puAJzyKDBA5jMRxu+
TW1FN3W22W0I6SHaAiRoS8ZGC+Mt9JDtABTylNR+nXm4k1aNygN3WlJIgVsef1khG9Mt6gQGnloN
9kJbQiUPulXUNwVOEZNvIrv53M2iPw75Jq4LrVb5SXpda4W1pMzYO6QzTr7dKmawmxnnDUyeZo4O
/HRXBIh+pnyXl/V4leRigveY9lW2b4+sC5ZMZcHXqmzmT1FfCr8rYIIFCivYB6dPl+1X346/1cNe
p19Q6tXfhtMO9UVTe9s8V3Bbn5+H60/N6U/+f9jLHgu8v25ld/1Qn/Sxx1/4tY21vZ9tyzTtY/uG
kJTC8X+7WNv6WSlmNZqXtaAtosr8rYkV+mfpCUkLSxKbze/QSv/WxAr1M22Tw0s22UOeidX632hi
Twy5FMZ+No4fHF/Y1MxKn2BsG9Poo7AVDQQW3Jdq6yEzEe9jWJu4Qj2uL1KrrFBoaH3wYB4QH7eW
ua9UwZgh2RiBChDMi6qKs8ffncI/6UdfYrHfPxhMdpsPpiGi2aeuJCrKjGwuXBODmaa9rIaxREvU
z3xQHP8C5ip/z4nqeEAmvXSKphL0jMyoX3ZOrjl3aQ/cHSJeBoftvO6icyCL/vhrvewclMlz2eZY
4tg6MF90ubC/x+5gvixL6jG9hU+KmifanIGKK4WIYjj241Eq8i7CWC8QZjO+guh9d4j8d294PLa0
lXRpkmz3+E1PviGeae1UqyXeOaSvfYzLurjo0Xf78bTwKO0KpzqUg5z3Wmalb/RehbohGe1D6ZoS
J55e3tIyeh9+fEJOYLlfPxWaWTo3z7Skazsvz4hq3Fg7URyF0eIY+2M3f4aVQw/v0KhWv4Eg9pAt
822Kn+Fls6ocbZOVnEk5me/yKucGtDRT+jJKGBKp8jWPk+/el6cnDVDEc1CQHsGLkwvmbcrb4o4e
bIm1tx9y7YQmcq1PTB+WM7Xm1ju3ZFoB76A2D1D0hkB3IjlEi0Tk1MfDK6a6f7x/pLA89gzWqvDs
UxfQtF+jfFqIjJcy03tjtrd3XUzrM0yDh2VSBjOhxGeu9JbXrB6/YyYnZwIkhd3IA/iV7ukCsVVb
ZGnSpjsb3jDKzskJx3Up7pfCWWu/61Ystqs0YdC8WdfwOOeDAc04xOnACjJb94e1Efmupny+MKLE
YLy7vOaMeEQ3Tj4it7gt+QDsGIxXX95LzMAE7GeZ7iIl1X03RMsOgcVERRctZ8xc+0B1pX7lkrwE
ArmBLdiryhbsVqwrNtKXB7XHxhmZkVHskId98Jx+OmyiqF9Bdv7kKO5xP7QEHlsaVdLLowA5dDrN
I2gL1JdIdYZMBsXolA8/Xo5/OIMU8coG1nAUnCh4CSeHSdk+8iyTIaTP4rpG7nVeYUU3wmgYosM2
pvKAbFDe/fio3/O/Xlw4DstzkK/mWoC+p+DNgJWoaM0Ur5JyM6IzIxHGNxd/jmpf47iwL2erjxGg
FcIMZ2hy3S6q6rIPum1G80Q4RVeHBs/MCbOIbniTo9dODvALVeCtdSaCXtgzHaG7Ng+dwuMSlvC2
PGS0fFfcSs5tNmfWfSucXuyaQZk0Q2vUXzFPtpYgG8Va+NBSIMvB7lsOI9vEoTfJbLrhNArhT1PC
AmQmT91lQz7uFptS/sg+gY4Ed+spaRZ5YxrlXO0nnC8uuE+y2F8UShZcqxMHWlOao3W2R1W86b20
oHGw0FaE1Tw203lhT7K6X6YqPmskOvKDY62CPmObio+DEPhOaEDMp0VDYwu8HJJniILDbAKRp1Ea
WG4vofu1bo5osD3vGx29we67fSrcTGGaRfDRK/jnn91E7FDYqbEwLParlzdR0VMyRxD4QmWXRlin
6PSF6Ungv7FEflhMNwmZW7sf30PHtf2HW8h2UfdjVkjzffIcgVOE9oD0kxCpktxtdql3UGSgARvV
a1j5n3w/ygTNkSz+gG++/H59j4eBxNgvRGWUXlprhxI/SehtHEIFucXXPaX7axP4PzsoIwdp2mz/
DD9OT2ocTxFthQxp8oZr5HS3eAcVoWtFXWgqShaJmOzvn1N430Q0HQFVS/8hZsN1EiNeXb5omkKJ
4oIHDe3R3kHbf/bjy3da77FoeMBSlUjGNy610ctzSkE3TstUc89scRpOCE7O5rjBGAItxk0BOPDK
8b4blJ/cL8epEgRey6XUPh3FI/xs6xGudlgirdkbUb9+HfNl+ZwmjP9GQPr3iDrHmaxb8PSwBNt7
MCO1NAcT1EUFW4NtrZzzqQ7trDPvgCmaJHSrfj3vKwgpryypP7m7mQExmcGAhrNkHx8Pv0OcI6Sc
szHgGgEerK/GEVvKtjnyFpt++QeHokT1NAgKG/JpcgsRnL1uq1iFVlJiNOgZ6Tkabi8o2JBfuQh/
ck97qDxZseDobPsn3QfMrN7LpkyF/Saiq3GLeh9hAhoPr08llrNFdum4zmtxAX9yLrUwXW1qk7RF
/vfyXNZapwshICocFcT6PHHRycGgQ3W3vGbW/se7mqYChzzP1eCa3qlzI24mqsAUWsLY8lxk/lhn
wj3qDm5WmKGVD8Xf8jA+1iKOSWnoMpEUPEnNk00wSpy81BJjH+LUxb431uFK83B95Q75s28FScXl
SOzu8jQxpE3xO9FuT86UXDWYcjoenDIZbxwJz1DmrffK8b6Pjk82d/YWiTvs8XrZFMAvL1mRa01r
hu5wkNOR7pcu1QAASYLI3hoWDWBTO0kU9mvSXAD2AfONCGXA5HtrnXzEFNmDijzd7XpPmkVIeg2j
+BQjiRA/agTTc4EdB0xMKggUUs6Z3obtLYV8W/nR2hRfEDGuhwRrpm89Tka3cBsLe9+qo0EJ/Ll5
3GPGASreewKjL5W36c1CaOFHbNipWAzlMmVGXBPDx+2LD222LNJ3YUgS82bCnktqfKxQD8dFCsvQ
nj8TNgpoo6NaDXTZWXtJ32Z+cTu8T+D4WuVjP47tY87V/pYnfXQT2QskkGnaoqM6dQBLTrH/QGMB
UIWguz+6MQhzqT+L2h2iC60KcTyJEZC9kaoqAEEvon2fpxiXrGXS3bhGtxR+ZozK8od8A1QzoPpe
Mn/ADoyR2vJsD60CAoglcFUztOVuAdp9S9swvSty+KBBXsxWfAWN4qintIzkU1nnRYUwCi4y2sIt
d/1proZ3aKSqZj9sDq1dm9YlUjNCnfAHSJg5HNKFuLo9jHyo9XwoNqSlK8ov29obDwgCsixEmcgH
mal1oBB2q3T3URHzL1SD4kvZRck3aU8Y7a55ijlVl87xw/9h7zyWJEeyLPsvs0cKoOBbEDM35x7O
fQNxEgFOFICCff0cZFV1Z0RVV0wtR6R3KZHOzAyAPnLvuRXm7S4Ucu5uekfrnqjaRvZiCWPFIJ82
UFFDLcUWyJpxdzCXGgawnMypBSgDGe0YZIdRg2aymE3gmCzfLqttSdRJOd74WLU12yMwvAjpTbk2
56NoTPgGm+d/w/UvMcAvznyhozlqgprB8Rp2SJZ5WxHLMroumuSCT3AxQgrPGYfIVpdNgMAWJi6f
LV/odka+hUViqmvltQhQkbW6D2AstS7Kd0bv1ezVyNtt1l6iFX55LFozOW3j7KxxWcgG3nPTsP42
9fRucjbxwC/Sq3AZ+vZpXprtG9d13pLn0U3fZburj8t24a8VNYdcYHuJvGFM6la/qTZ+Xtr/+fBi
1IMY3WOg4LHC/vkmzxfbqAzDEJHMdPsoG6eNOILFFRzyOabsqFlAzTOXx4wvrLJO/74A+efxCMUc
O2rPYFjn0+T+Ik0AgySlqFuW842WgSFifBzhyNsib0UCW6N3OuDaxsrkaE3UIYK88a2WDRMfeOTZ
ar7sDO13cU//fFRxOzt0tFQpVGL2L0fViKYeXb3hRNiHIV5YRnmreZhoZOZXd795/fvP+rkgMim7
9hfvG0gHfi0xfAxZynJHM5rgQ2BQz5h3j3I8iKlf7ldnGd4z222iqZiswOhzLab3aMPVcxNu5wTf
lFp5UHnW72IB//mysGzmo3vnq1MCodr5qfTJK2cejKLB09G34yXuAX8OTKfTiMzpeDyWDR1Ynhgh
KcdGqI3T/JvL8p9HQAbBwCa/nqeXQD30S+W9FZ2eg2B2ojqZ0usOtOKBGWGHm41Vk5M46rCZnDKO
Vrq3uFrcE6i8oQ4SnQWOBivw5d9/UIzGfv2kmCa7yJ/AbBoMiH9t0g10yqQomCm1xKSQSFebfSgd
esNAmqgIQgTNxM70rlLXaVrQmIiOCylIqK3OsRcaX9PKQDX0NxCQS2nQKUKGAgBpbjabOtlTabLm
KvvuRN/MU6/xk+U87QBIYJLEghHiW7HxGev6mWDbJziJybUMMOD2aAKQXgecl+B3VIHmJEgEj8sQ
CqLznNlp4+AtWY0hshHnJ9xWKr+uIBUNwST2wIkaFgd47loDkINWliPGGJDM44pl4+/ii3nEDIiW
AdqPlofYSdOTwefwws65GkNzTluMCLKGcOfamOI+JUvxKq5XpXvn8BuqHc2FKGFYQneBS2sdCJIQ
N+Deh0dcFdt4MDZT3rBlg9aRjFjvDhZe8i3KIUY+DC7zhFiJpTbOgGkSJEeffVW3sGtuJ54ubDEX
JFBhm+nVk1QpIMfF8pzjuDRMvbJugK8vNc8yAVcib8XmtGIdZJ8+3rJvtr+wuzTakROyqr/XmJ3H
h3zjuflIxp0tzuTaQl1PCV3S433ZpM45wnFiz4m8XobOmS6lWyA5Kc1kwzZC+J51KgBO9cc1G8v8
4NpTb9yJ0lMHLbNMGSkEEAkAC6/PQ1t1sgvbashu8kniDO/GYn7Q8aN4DDHYRvBpgqCMUOpj/2xz
ZMWRwDklDr2pD59Zksx3HNnpJ0widvpbmdsflL8O1goElyJoLa17QXfBkdlk+vBKZ6mYYBV9UoSI
vmVy8tY5B302zBMDu7pkZuCPeRHk5aBZ8YyH/WEYnP0QWFZss2vrDfHc1O5DK2fcvkNfLQdAlG0R
tq4JjEUfkrKMR21R+gExCEvpfEA5G2TW5N4Ua04UWWkXGCX7ZMyQf4pxwI+3DjpsJD9lmArmYWVM
z0z00OI9fgNq1a4s6fH19YycQEYQRE7Np03ddxBZbYZ3qgN3UmM/YX/plGARKtVX/VFWmX1ZbD24
JD1PPXHpN/uvZCc4nGGBYI04meygg3xdk2MHBisLxm2eVMT1uHSXy5Doj5nRcC2yLwHqMBcuW2t8
Ni6kmsEuz1qrzF5Se5nPtBomQpwn/qJHrlGhgGtW51VhxteCUSUOgqSSpQM0rJ5aEdk7tipaWQ3S
xKqvkqurWd5mFrwMapZqedk0tp/EnnPRYYCy2qPsl73cSb0XjeUxiqWBVPZI9y25828G/RHSRzqE
OdfX+bJZxXfbHbS7FIgew/wqnz5Y+fd6OLuV/lpKX3tgX+rme6mp3dWjOZtBzuzmfgSLOUazM1Wv
JdiAl0n46sHGg/1jnpzpqk+7QrCj6OCw4trcHoXfpR/V6Loa1iOl6rAowXGG7Oph0HHLqTpem7nF
CCwNj1OjQxEA4gh4VeA5y0Loe7K6djCDOdgtqr6IhZWWZSSSitU1DBbjpqLSrkIJIa0+NvQCb1Od
lUihSrmek+iJMFjZaSFOmianJlZjw7oeW6r3iUEvneO5HGGFuhX24sNGu3mbsO5+WeoGtq3AlPdY
YmM8H6Q0zEjAMCCSFYTAlTEh3QqM0jXWUFZgt6JuHoQVGmXtyvOhWZEpc8bgW2Z7LZpTWoHIOXVY
5bS4nOr8um56OYf9SFsYml7lGXHvpFsdNQbqCARILRbDTIfG4lv5FgsMOl+mpvFo80A53Uw8MNOY
eYCawpE3FmM4ag22VUupP80jKD+s4IPWH/2NgWeYCyt7AixlVpwuPeyrFjD/sc11pD8zmp48SL2W
sE/XGhuHSLdxWY+b76c/zFWWzhn4Gu2ZT7rH1y6Ab/EWzNTeNiq3KcymPV5+8gz/RdE4BJ2EWhwX
XsG8oKoLJ4thmziPU9JwfKWqrb5yY8PKaGpu+TzqqbyTOouHyFBNc0nKKOalLtksOxiUtSThaFlZ
Hi1oLaxoqwFDAV1pl4/UEaT5AgFpXjAIbB99piXTWYZtGV/rZJZNxIepLhcLYxgsGZvZ7dhqqxsn
7B1msB05NIm9ZFOtMl5q4PD9WdaYeN50UU9JVAB63K3BWsJEuGaZEP5ZLfzvUv7/7NrW/3kpf3z/
+FmPvn/531by6MApJ/V9nmkzoWeZ9Y+VvPcH9a+wqDYdNOW2ucuT/6ErR1buMXn1KETR1TIx/K+V
vGb+sQeL7jJtJK6s+RFP/wc7+V/qcJOhlIuFFd07E1GWtb+Um4MFAWoXDnaJ396j/PGuplbI33gt
fm4sqB1NBlMGNbXuC+QFvybcjJ27JvUKxMqgXnTRmILr20RMXEf/m/L555fz99/E9tThVTGZ+jVq
yGNlWC+2GQjoDoxKrZH9yPqfzSz//CXIcPm8WMTRJ/0qY4BAiUDS9QM7d+UZbtf0Zlj78eCJjE3M
Xy6j2781RH8VylP2/1R+88vQF6P491BZCxQavwaDJCY445RVppkID7B4i/nwypd1XsZyqbwuSuwC
sSCxt05cpUgrL7ARMNmUPHGA7MAzQtaLcHJvNNNBBlDQJKq2uYc4jYip3e59lYNnweBYTyH4RSGu
U+CbNyWzof446mb6KWGLpbFtK7gBWutCQrKTtd7Ja41xrcmZ/ylS6fzImw2kw6BnNXHJ4Ld/5Dgz
3ZAfYRV3ay35xQa28C+LozyNLVMw3tEoa+yw7CowrUkBmzxUwuxRTpWN86hGQntjU9/QOvtGTdHS
96P76fqNW4WTALVGchxOAhTe7voKOHF6yQbLxctcJD0ruGpC6uc1zTIGo2vW51Nmy/mQuPrwvSnh
ciIEXtYPlI7L8zLX9Q9YwaDr2nLeBRKZ+ragFisOZYqukxduZQCthtx+Yd5hdYilW+1jUNJ9TCgg
H7EokXmSW4mBXloZKTRu2DzqxSuKSjB+zerxhf5a3WxgXUCkeGX3xmai+QZ+ESK3GOfistYMj/Gg
5W55MA7++NJzR340Q55/cNeodzhjwCuLrXVoF4hcQdJliuHdNQg6DjeDT0YHLoRBJK3rNPLMlTqU
0dn8Krgv7SN9CsEpm2t6r6nZmNfCHPw7IF+YvydhjvwRciqfFwFykHN2uUH6BWBuU2N53wDmhREP
G/jJmBZNCwz674/c98fnJanmJ9y/qDqZ0OafNkc0e0VSxA5wu+arvpyXlVbF4bAiB2m59PyFA4nR
Vj3spZH+nTlL8TmlbQWlyGHnHehTn94JAGAqUiw5kD0iOS6PCejUc6Z2u4N6zLVLmN0sJcqcmIVw
8cekjebabu4gW1E5VEiHE5qOVbhANkHcBSC26u0OTFdKZpIBtAxcyUfaL6n7jZ4kfVFODutfjlkD
wFF6MLFWjcFuIJU+G/y7aLcYhraTMozrE5CjmMc/d7pcgvXcVS8G6HgVCHc2P8t2bEgVdGiW6dlR
UHD9tW4R6IVWIsfWGWq0ozPAYGNy+41xfXaZsJsV4ARsBpamNzB7LLxyfZsK6J+IdiB4oKqF/cGT
uuIuq/iNVcw6rvsysgFgiNbbRRY0SputKBtU+9gjxn9kewSksNedDHP5DqjJhsx9rU3p3ImeXRU9
GOKn/Y8B6dH0fn+nq8QWF+BiaJIhuJddTI3H9a93+F+iboOwH/hWbb9CCM4/vcGpb9dOFSQs4EST
gT+kqDzzQmfAavtmLRghk7ERQP2ZXrZ6xtE9c/99LlxA38xCvLR+wqdVjmq+Hoxl/Q7inytJyaSc
QZETcxURQ+vFZdpij4bq11RB2RaQsmWyWE89j8y3PtE8whSUOcuIB05fn3wnad7pqFItGBwz4Yra
G9kD7XraYvY2MWBmGczoIME9ZwUDopKrFls9L9PS5hu+r340tYIvMPRiqfdn2lJHaZqZPzaDS2Xx
F6asfusMEh54opkwzf2MUEeGvQjs7aqiom/nbykvoDxMJSA3j5Y5chjxlZGVpFiQBwe7zF6hFsvB
BDCE8X31SiCscPoRoBYCIaeTTzguHGN+NRobHKtR5/xNiDaAQHfdKHiYVW15ayNNtc6E3paxn3e6
F1nVHtWg2319PlaV3jJQNnrmtTnd3yKXcsRTwfN5xxvg8zjB0OshdBluMwfDvGCIMEAt3PZTjdYo
AVL+aXG15oErlA/hIfOIdShKZQIfSmd0ByA5stcKZ/F6juw5/Z4jGbAIWyymW4YLxRSlBeAgoCXj
cq+cnZWMZ4sA6ppmyzorYasj919agHS5uY5ZWBpQ2JMpUYy29T+7w6rj4Ttoo3HmNynY3HxuAHZ0
bm89k+mQVsHgulOU5Zr+XSWtJPUXylAdTK5zZnprBhAPdYAeWBvrlr3JPJVWA0BW0h9eTn1mBwrK
wMWq7OpBLyv/Q5N2/2agaxpYBAzpEM39mF7ZtTdcj6wMzaNvpO2EhwkNfAjNL89Z2lb5owbD4AOM
//LNMmZ4jpzuWnlEYJbf1k2CK8vC2/rZkb7znJJUvATjrDGTSCZZ0IKhwseU4LjyQ+fZFlfKM5tI
iaT9aOZqvmt73WRY0Ru3HAvuNdhjfQ61RaAYd93PmZ+P/h02gwiBtav+rPRm72add4FdkvYcMrKw
G7YXqHsfkOhm3/waD8uhZ1P+VVoJuFBYaI4RIZ0m2sR0eX4FFljQcy2HAhCSUKyji5l1Tp890mQL
9UE6p5GL74PB14QYzTFa8pwg9J25IncwW6R9HkGjsW/KZoW65JkaPFWbdAD4R7pZ3PuV53z2CBXv
7N6nnU42KOid5QDo1ywx2rE5FsjDUzEca4RYoGLyYnvmCjXeW19CeNyghQ5BoVYE2aaBYjzWm7pi
p9sV4+tGO8lsas15DkC2ZuuaFGq5kWTBVJetquo0ROVQGyGzyuI97zqzPEj0SndUl+1XhpD+NtHh
sgbt1i11mAhbAn0jKjNIqZleCJ2AKwmFcn2DR6xDeUC8+A5iw3ytfD+5RoKg3CMOpOpiRLWnIq03
ab8YgXXMZvyJ02L2fOcxnQcLukTjKiuoVmt0CZxhwXVwVyVA7hSA7/hCgcdhRB14ufYmccK1ZrK/
4vGmMx6PRuiWRA+MzO6AHc/6dNdUdlveGRJC4cXAsqE0Aaja1h3KOtJ1dAFfNzR5Zg0UdinEYJ74
8mNiilBpmwYkzYM7i7K8QnIApT9fwhmtCPy9yZydE9GsgjAJF2JbPM75dFukQrREEQ+mdrHgoC+D
ZXbpjD2Zgvemx+kfupw6NCj4Fg87QjfejnPdZLEH4Oisa8SC2Iw0C0DANmlppOlYXAOsIJYP0E/C
iVZP6OeFJmURzIyPd+eDPZs3ZuEOgoNFE3cCYEN6aKH0Qw+GOSNuR+FQIw1y5SzTN+Fd9h0IpQNp
oWjOilR3rOvM7ao1WpeBQk8thlNd19JZ3nf7kMACJJ0qYiPnZlFReNNXL1iqB142wh+FvzUKBnx1
AYbK3f9mtaaeZFQ2sZJLt3E6t5Z2+FLbtJIy5LQNIUCpZtQh+S0cQOnQw6jpfX3qQm1wHDhUI89k
HXLJaa4qrY9q5lZegDytk3fbgt7wihlA4ceg1ExQRLY+nQGyy3Z2rdZNZVRNjqUHBkKpDxcNmxuL
rS9Jhq98MTBgsIfCxNLDQkH5miAzZZ1KbpHM4UTa8rE5J+Rg0fqYUftYH/KERBIeQWKyoKKmY8LU
Ezy0Cl1zH+i01BjOu5HRDgRc4cTrRqSsNM4H2B9meUGGpXEKpxRXIjBoS+PvSqruhYiE1IhhdRb6
E7TCpXsn7MCXt6RBSPeWwJCMY6tLOZOp85zy+/+OJ8Z197/vTtf/eTzB3dJ8z/9qfd+//u/zCcP+
wwQqg9bLRIuOUO4f8wmD0QVrH4/+06c/QDvzX/MJ+w8doRb/jDZ4X945jC7+bhngexDNIOekIsVD
zvDiPxlP/LonRcdCC4OTFz0l/S0i/Z/3cVun6RlHaX3a2IlgqnnU+nKN06RZAsdfn2YLKJlfXJbT
CV5ZeXLVlJ/BCb5e/eLtL2/Zv2jFf27Egdjvf8nu53dMexfT/7KxVQNPHe6J+sTpfUrWkORCYeWv
tt/9zlz8L18076EgQQh1jf6r+Flyo9JEq/o06slzBgZOLOJySRzzzOwzA9xdsvAomatrzUj7cMvb
NaayLJj0ivwMP6f/m6nKPgT6y7J2f+nuDjhA0w8ZAMXzzx+C62vt6utAupJ29qnr/Bd2/nncd9Yp
c2ZEbW2ZRaPuPP77d5zr69/+2l9W9JpToj3FA3aa0QUAFbWJWSgHM2R09pt19L/4bP/6AndDzV8F
bwR1ZhU8Gbh/2fxBC33EEMn0ZHO/qvy3r0rfr5T/fju5ioVgoer8+Wby8eq/vK6ENksfOJ0hVWIO
TNzShcfDA1QqmLW9/STW9Vj7xg/ooXarxWl53mXkh42W9yIIFjnWy5Hb9pB4nRGTyuXT3p5GEH5j
TkldN+V11iJ2txpmPiBUjWSlMda19puBL+iWQMmBNZL1QbtIJTRl+MmMl4QPn0+QlagwzrJswppp
SVqU4bHQvJwkOyJ4kOqA0kRqj3gEMyHimzvomnR5AC4LA/0Ck4PrpFhFjLGuferH3YiopuZV4EFe
aRHPVzN70NnpHegMnjFqUg3nbgxM8N4g+CZgmZRdteBY/cU6ghhViEJWakg8scZSnhtKOxBT5Z0V
huEHFGRO2KfciEOmHp0qSxiF13NMOotx75vdhZU25c1c2nFvjt6h2hHiiqgZqwfIWyHzGfLxu9ek
X5KuEz8qWz4abe6vjWCC7BUrxoF9N1IrnY1kCv/TXGIv7x71uX4xmsEKUKwFqU5t/+lAcAw24jXP
IGu3J9UiBE71oTtbBp/IIjIXrPxlWsebvBTfywLrQk85cPRWxEpIvcJZWmwQ0RoHllLUQrkXFLP5
mBrLkQvlY/cvUMS0/GHVm9e2XpACV2PVeoReDxZS7ST7lMcRq5b6Ej7liz6SvkUfiXJlBIrWD1UB
8NO6Z3pG4kcur4cUR5OHXAxswZjGbC9vhb31AcWnEbTOk2twXfjAJ2M9r72nUTlDLNbiTbS6COoE
by31/NGFqnrYMBUhpGe/t04uAORWiHOg/w61vofWaftgJe0/kyD2aG/kqDQaOEj20BU+zyFsiNzz
/KkJOnc520wTWJx1lxZQw6UO216eQB5+Ehe1svkh1OOuMvRYy1Kqi6wIxiwzIy0bzzWUQixo8gvW
lmngJjqL1PlbQkm4ELLD0tC9qQfvzpNEzVmVBmGXcSjzxHgb829bYYQr8TORvlRnfiWeQFk/FEl3
ztM5NCfWPWA0luLZa3rq6Hvhs/VavtJMMH5awm6pjtUUd8qOKo0pT/OhW1vE6vvkJf2VgLC7Vm9d
WrKrGiHWa2epcZ/yQG9nuONIBm3NDtgpIc9/QSDAE6CNhUzOa0V6QaViiNneIuBFdvQ8zqMHlRLb
pp+28C4PjkGH7+wk5iOpTkIDqsDaFHWkVV6TbXjZlV7sZNepOqbetzQvT2a/xYgLdDJ09OUtHY47
aFCW6lLJm7ID708C1CbfbG99t7L3Tn1pjAsVKYOsn93ia9T0uDJuU+Nxy0ATL9FCWoxOADlM24Xh
BKy8MyeL5vSrIPamz36gR6VROnTjVz4vUabYdGkXoyBEqDtf9rHXEGHQj2dkkB3dBOKEHIasM143
oLFZpEULe2CtFGGW9QdhgmD1XzL1Vi2Ra+4w4/48KcFIP/P2+sPybQGFucia2cB1x2QZZ1tsoILM
yrhHZ0Xi12lb7zUZtUK/sGhfYP4F9JDnue5HWtWdFwxcSkYJ/lTDZptCBYzXlJ92vcUrnG+FUXET
LCqtg1dnN2JiXN7wDs/4yHvFCrYLwO0RPuUc+hEAxchdychBor9Q3KZsNYOyODAR+2ZL3LHpfedC
2fC8yOm6I81VtJjZQe7RCeAmB7r1JnmpjS1WW7z5RWw524Eh8vnqDxjeRVT2yOPFeuGJ95xMwpwO
BQyi8vXLMTPOpN4/4aQJvca6Eln1ipEyaBw9tvXLte4xSGyBRiJNTWqH1lcBLHzElsgatDMiXUIo
+xsZbZbzzWr9gFVqWBfsqDd1sGYZWvb7Nt87DE14plw1pOw51k0h3gx21zUBVwMXflt+w7517ffv
c3OTMlba0k+bSACw95E1jiwa0BQs7DDhiU9QY9zkmgS+IzMaO7B7Fjhy8BO2v/zZ7Ej9IwUuH1hh
+5HZV2dGQYvE7O1AqtUb2VfgJIheo3M0h0NXIXspUAyQgotDeaSLNUlvKaeJJC4SrRQPjQ1iwWGp
26e6T3/IetyTrLbzvJrvF/yBF4mB/rOFBnLeTe4B5u6aeD9MMd32RoTF9gjTxGPQ2F+0uhYso3fs
5hqspVZ9T8hOCoq+u+bMukB2/dUiggGsru5Ik70kVeHSGAjOZT98/PelkqXvwrSfi4p9LeiDoLI4
/hAN/FzC5MZgj7nta2ej1KIZWDuEzTNk9wCT63JCeL5d4KoqmAUTUggexbXxP2HWJWpqlkfijeqL
FY0AcWtLQ14RZOJawg4dSIsfOCunOPGL93UUQO5bJxu+kk1aLNV3/KqmyMZzzQepOc8j9PnY5741
uq+ugra/FtQF2E6Lh2WEpyAbbblOqprpUSuurOLkAyb6YYjZvXUIqn3n3XHlK0EfvTYRyt6GZJHy
p8BRC6yBbDeVbpfbniSVPqem37N6n0n5uNZgIk+GfsnuhGBAgyz6zX+GBg9GA+oCCj4zmOanchuI
hVUnxx2Tj3Yjo2aqpnvDIFDIajV56wGsDsbVcG4zhAdXK4Em8Iw8niFbJyMdKOBHthbtc7628LHl
1TiMLFHc8m50PI05U/0y24nggvYY9fM0qZkaMzsissXj0Zp6XajPQHXU1n7guyGgqFK36IkfZ3PP
t1yhvsEtYKaHYKhEkV2jh9bFeiP+JMbVgwz7OSN5MlugU+ACvHDhKjBK9UlD7oh9DOtWcu5OlU44
2PZWJKmN0E0mzRm8ZPg988xRIoZz3NfrXTsaz61o7VD1xAdZnXalQeRtebXXwIHaOM38Lxe3J/B7
qFaN7AroubRgxUpZUjd5e/Tn1Tun8LIYxcOL9notjQi0gnaeU5p1MDRPbTud1a3Z3wzV1EWyaY9I
6T8Lv7vmOXi5bPbjuhnnjW6dTMFGc60hZLv6U5+NL6nWWeGwrWvgrc5wMokOjUpBJkyqsxYyKFqv
oKdWQDn6EVJv3r8xnjNS9OJoeqel01M+yU27q8gQ/hzLdrpvTB/7rNBQh3FQdtZL6jNJrsf0thyN
y8Umt7mppvfNYaBjDV1xsbRLDxY8udmISmTOE6+byQVV2kddDR05cxVcYNKsg5F1c6SNTTQO7jPR
JVQY5sTmr5LNW5t4AES2pZXIDdfSxwXNpi5weZ6UsafpzEstNB1xJmyQ8iuZqMMd2Pdxp48DtsBN
B8nBrefvlTCvHNVk90wvUVD1UqDn4IrR7feCyVh5NGT2Wfp97sdukT6gwureGwC59tLdZGxNdhvF
iajR9KyQiOpkDTYytJR1soe3Zub5EK7KXNG2j+01UKDlGcni+TgJ97Y0VkLZAH2z/iE4QSnQPtVF
iWymadMy6NZTNzX5eYOpZvXOEHLFtWZdGZr9YqUwSsiIsiEhkq0aiIkVjWe9AQPur2iQqJr2wFvM
dHHFCLSSV5BECILlQNvIPF2oCobNiwS3ETf2CZ1rlbTA4rsrtv9By3lZIQz3TShF+qVv/wDesuRc
HLynH6YCflM2oS+fJ+OjHfj35WD4ZGzrDbSWNgY9EtjywWLRtOGs7sijRC84td19y7S7rLKTn9/K
bQ3alNi2Td6Kvr4y3Mu5e5bThbOuYUkVYYl3b77VN3movOng20A4hvy9JKGjHtGdqk/kQ25AmX3c
pPYguWEBll+mXpIEwiyjVHzAJj5vM7LQjMxK95MR7Tv62rNBsnXMzLBYxjrUC3DpSJtkPJTWQfch
6nc6254dTEKPVKFS+l4PF+aY7UD4KkwlHgOeXJOuCPlgwdY4sXTmc1X1Z3bf+se9pqKMjkwq+k47
QeqhfK1xR2mkhYx5dWZZT7XhRglePHz0UL6sQGOxgg2wiJ2tHqNtO1brg8sjQhU3RWddVBze1fRQ
ZfmH6X1Xy2VBMhK7S6s6dlOOVCErrvvlSksowxbpxo6Pb9E1iCwVQ7R1m3e1sOtdUsFCMqm/s90x
eWAyrWbQe903xoWF8OzPc/M/Eiw9/J6E+f8GGvn/iJeJDOcvBcbO4/yJl3nP3PUnvuafX/+3gaH1
ByZUA+QfAnnXgA7CNOgfpEzvD8OFecnEinkd/AImH39XNFkm/BFsnQyS3L0+2cdnf58YAtFEzKkj
qbEhTzGEdP6jieFe6Px3IWSzmmFmZhOIhNAFucyvrrTZUxBUZd4ENsPxPmhSbWYdhS+XrVVXO8ct
LQedrJfV6ANw39DHF2faVJSWK3IkZKsEAbHz5V8EMO4+ZoOZDrGqES7HKPNdduZrzzS81YGmR9CO
M+83tngogj9P3HgRJnZfF2sqrE9mRb9yKjom5Dlhoz8Ufmd4Ycg4u5CUmVEnTckfUPPWm4Evf123
2NDM7XJ3Ex29WVjfE6Jh0tekSZR5JGPKVGHrsQd7hr22UZuLhlK1xOwUGpNpqncFulSBLzOcMuxB
KzhEKbk9++fKVs4B64/o74lV8gkkqcz2VnNTA5JInTtTrBbLHo6Awir0XJvUES46EN7DBlAwSXaV
5tpx4dQEjtWbJzkpO3mrscWiQBDaakS6JLqd6HqebwQ8JUyygKhpj5mzyiYkIjdBfuTZzQ+zGTIT
rbYo5DWpnfLVE6VjXKDm9I9IC5YhdAgrqWETVy2yIDoBSHIq31QMtF8gYW01XcT8kMuEVkHEVTOv
32a9I8bXRDD6SnQeCT3LMCntfmORWR4Ke/Kd83WZ5zWuyiJ/yA2ni1Onyudj1qQo2Vqv533stbLJ
IhwDcnnjuynDFKj8+SFDGaDd+cBk8IAl9DihTvTNt6KWhn015Wm9HqhnSFuYNtLA6HUS+TpCPIN7
Ng2o47J16r9kTWTcPWIUs6bPt7vtzFP6BCJgXuZXuyHy+5Bhr0iZQdC93AIKkOWBgDQ0PzZpYymR
AgYbdSY62bk9T6Mi1dt1r1PdlOY3d5NTTto94YLRWIjutVW4fE7lnIi7GRMIdTe2uPNu3NgEoxbP
FrjYSCVC8rMXeT1mZtchSR+slYYYOVps2pMuT0QKEqYOuW87d4XMyUMgB/dFDaAmookMJJLabJU9
E7VIqDDhvWynbEKAhxPJ7+hKsEjWklSLuvjRkhGbBoRApsZXa/fLrTviTQzV9KcOXDTWuyHZnZ5D
VJiTQzKMtReOhFmt8TCoAi8V91QW662dZo+QQOYPKAkKY4DQR+6kattNFmXSjaGdwGm9IQ+dH5Yu
Bj/MytuB1AXSO7jvJX0eg0jJC+PdnTYnuWgXyQNEWrNnHHbpwm3jS92IpDtP2j1ljGedPJBGRjQa
3jYFmAz5oWo1KtTAmGluF6GXK7Xtn7fiOPYTCnyolvyIzm6G5W1pEwJSMm0laJgaB2FEGhLJk9Vf
VmlWrFNHX7GnYzKStwgOO5sEtKcla52F6HCHrKho85fu1RvKUdzQxU4J5qX9ckX3kNgvylD8d62V
PBr+dtF1s52nR9W74xixKUSwnKH+4+5wKpQixeC9u1A87cgiy4CLfkrtF4Fc2Tk11owwPl1dxM2A
6+94T1Ag59lqvWpjUl7alTveoF7RkKRBZP1YECeB2knar6KssPOYorjIUp660yDskxpabuWmI88P
28J0ltbNj1T9X+rObEtSI93ST4QWGBjDZTv4EB7zHJk3rBwiMGYwZp7+fKROVymz6ii7bnp1X5VW
SUpFuDP89u+9vw1Acq3ooj24RpnfeAVSa+jg7VaHrNYDzakxPYUEueW0ryiGfp1HGoTxR4h9tmaY
AhvfuyHPWj3TMZFvrwPCFVNhBpfFkqZbPUelpnDIBxEOVVxGuq4LPOWMyi2EtmvKIqC7lQQA7uyp
p31tyXybJZ4JyW+GAPtczPLRh3LJ2hQTSBI6LBf7e19MA60W/Akumx6kaD6fjpLiAaifRSEL0AxR
FwHxvliQrsyDJBWsL1osLZa3POS1NlQEzFXekb+tryy/4TuwjeFpmCm76+JOnhdvzjhz+UNNeGaS
USJ1+kBxWg5jjxLF27Ua2quE9qS9L3HzB0X/nHvULC5i+QBzoF99q67lnii8QU0Pz1njArtP/Drn
2eOwahSFdsBrsExFNPrD8GkO2PXTphRf5AFct6YY6mOTc+mOfcMizyNKel6p0duno2L4NWafZFIT
NMg1AS5KFIKxnajcVFgfZKE+hnoheEGcMdm8xwDYs6Zrj2ZAIzLbYBZsE0ehnChOi1yQUCXF88Jd
W6q0fCnCrC2zqzVwEhX6KNHffEVzLMWZaWOwaRvjL5y67RM0MfF5KHWNj8XAVZNSUWju49hcHtup
dY/kY1oDMYDUauQtfU/rksOiq05c92YtivyCCiv/yJNkuCon0hes/ZOzcPz2VFTe+nkLtrGAEEN5
aFXDiiGhl/Mrr8YMpb/taV2ts57zb6PB6CkWJz3rOHEmrQJ2Cl+UwTmFLmy8En0+fjfq2Xl31fgR
m6u+psEkQZDxgufFCeJPvpl7nw1/ntKIo+lX3IUYeVgTxCHN2kigiTdaEfksyX8qD7zLLGuy4NIs
xvbBcZY48vEypZEOpuadoFf34Wdde8cTvsURzL13I223/0ZLgfdIuyXBu8mCh1vHtBLR17PSPI8f
CeOc8O/ZOXpfSr2095nhpg88MMt9lybra27RsNf76JNEJeNrmrvXb525Wq8DE9dBdF1/DwgtCJsN
LF6ZiFKl2yTjpz5OK54fXgCJn8Kf9WktGzsL2V5v4xi1HOMpx1sffKoZKtGnaMtR+yy3WAhaqfY1
pspxoVoudj/l0IJvarESD1xtWU17w7GoEgiSofjw+8lx0FWa7oVKKt79PA78IkyBEKc7Ea81tXa9
OFSYl6mp7x1extnERcTatLK9w5SSoz/wNshfc7cfXeBc63jpyGr0YEgGxbHrOxyjrTfKisb4ujfv
t9DYqe9L+V5mSX1eFQ93LCU2JMsCo8l6VJZHbyLKV1pyhiUPizmP78B/HgNrockBXryZQXuvecwl
lA69ucMs2XXDJgCSItFKTjQXJUVkdCPmQ4agPGK3sb1nrKoJoppwyrvwBmUeJj9J4wifT0CNuAFi
cgwAwk5znKwgtMY04HXX8Oy2DI8QpYnviM01Pb9XFDwOaZTHuhuirhWu8TAB9+2iegyo2PZ5b8JF
dYlSf65Tx/o82N4y3w38YsTNBYWgocTHYfASMEdzY7YCE9Pr2Axs++gavgJnTM1dEy+iPydywAco
eJ7nV0EWdG/p4jT3vJJ9nDRgQwl3MnagCBQpr65FN833YellATQFfM4xn52hPnizzfujQNI+2dlU
Jsds7FF9VAC3dFx9R+0wnLvoabbJ2Aqp2rXutxOqRSRpHO8kZbXtLldWcxzsPLgsm4GiYMGE10VD
NZmnZTt48DRJXTyyzUYHpTH+BFIuexDDzIvVaRz5wXR0QzsaFaxtJ1rvbNkdyH7PXbEhBw1iBddk
apSAYObsciILfYlA1TjsleIhD4uEM/5lXc7cAIaJ83kXGPACaagO2k8eJSWYj0CB3mBFM2VIt/a9
E4MUjszBJApgNyZTB+0RM5hwg1kMzc1ZqIzLF+52WmblngMN0/rKHPBFV0n/WGQr7+W10/k1mx/3
PbG8jvYoYAGxxKuP/OUaN3lRNp+xPQYcjxQQ2V3cDkhQgcP2e5f2Y5bv8oXdxq7DCCxw8uEGx27M
0vpUUX4Cs5gqPqxfgKnyQ8nCpD0KL2GzMICnpt0t89toHaRh0T9XQJJt7CF9oZiskyQCK/9tYlkf
pdLB3TWp1H9pN48EPzQPn7B3g+YiG5V9Fg38jW11yv1LUJYfU9m1eMEOWBGEnPn8F7vnJvKGzLty
Kb/U+8QcnGebFeEnp2jGY95jHXFSm2meyO78XfRWi3ZY57gHWxU7FwMc84sK8/x0YRYmRFo5DObn
uEswi04/TgGUJWLYWPL8JUtsP97rYG3Xw7hOtX/q/YlcqGNsaQKSBxMxQCv+sOWUXtLiNV8wAPgX
eORgqXQV+dLWoMw0KpVNjhLflsmCOhi6UK3CXl+VpdcX3AsDUhfr80dv1F63V0FpXxYwKr4TesZw
3ZJjuJt8rjAWnI7FSpunhbS0LcLaGbuTFol+ZP4m5MD9z751Sk9NvJ0IVc12kw8+v8adU19Qka33
jeepC9Wo79JF8jLx5Vxw08EQpvlt3OXaJKsme8NFSYrzg+E36t5JZfaundL5GECfP5QB29pgVsFj
Qonk3uMFGwnPoC9cVuu2OtcVagC373s8zaiqdInbbz019USG1Yp+U6VT0RIOXbxPlq5tfNWdyaJ6
O4D5k7X5rLe+sFtinMBoVU00J/eo4guKWuO4H408JP4wnkZQv+elT+cjb8uJplTr0i88jzi6zfZ5
55rzncnoccwC/Zp6XvJsGcK9FBrhP8UrdFrL+cT4ttw6RiveZEODNaLJpC4hSq72nulEH+myqe6E
YZMN4WrPk+NMj+cFoeLuoBZrfJ4Lyzt6CRN8S7lsXcrxtutpmwYmYweU/Xnf69kCE57HyuQWDdby
0q/S7NSPK/cIi9OctEsq/HNaz+KC18+7mpLku0ss9LQo7Jk+D9UKvrThXplAke2I8BQ+5J7YkBX2
Ra8eeEoW1+UWWp2aNOAR0XB18rLHab2zYbECUM7ctzoNknDokiyyG4vZFkxhWHLyCzfX8h3IrmoP
ehiRbS3eZc+/heHBuNAuTYxOZogTeHUw1UPp7FvLKN/9rLH3qde1t0HRIW3KpNbykOlylEcoC/2N
U3fdfRXH+RECiXFGXEiKPaIgo+XgKW/HMYR1o+7bjSIfrPahoL80HOKuUGGGqf6MCWK8F131hUbP
+cx80Z/yxdVXxeBBvMNqdivKrnjBQDm2+5kECC9n3vSvMAig78gYYcsSSJXaD9LpYBfAJgXX50Xc
6NQ+zdUUfMXGWT9Undnz5dvxiHlHFf2lNRWxQSSkNYN9L7Lxo9AtJxeLsYbnZMCeVTdpfpxwQuDT
dIrbrmma4SxdOd51nsFNpDBuEkFaM/3dnJEZdiY9sEyzvf2qew6Fjh6s6ph73vw1zivf2mWMHdy9
S0IneWlwQuEyXhnKNXXuu2lOB7oESuOCabwjAG/KGK55Uk+8EU0ghHaF/EQudTy0sfjktK11WWU1
Ym5l9QcSU5lL67Hx2ZxN7ygA6IRWls2XKjaSi5kDyC5HWgC+vfBu1RkZCj+34gtMtxwO6L1aTvTU
W89zT8lsyHOBLJvb8zPPrsXS3a8oaACqRLZhDPK7BJ3k88ZtoBgt7+qnZY6fQLX3t8XsIgBM1DR0
By93huxJV5QQ7rwAt2o4uNl0R1DGiG8XKi3DUY/BS2UWeg+BaTouMPTWw5xMjstxxVyids6KBwZC
JHVibhAaLam/5rLSX4Y80azM2vHbTMWvjgYb9T81iiP1Lc6R0dOgMDOYnPM8ts2+K0fjhhdg+3Ww
jPwO4gTCTDxSGgHeQSCDl2V9NFgXbo7e6QKOe3ZPjO0A0tin4D1Ziq84bxs8TDoPLpD3L3PiCgBP
YnWynJIHBf1XJw8M4xsSNRSNyh38dz3R/R1Kj1Nb1GMSZwZwDd0fsYis9946Dm+tXJZTPYiuv1vw
Sx5q1X/mdVw+Zn6FjYm+4DuaKi8GftvjYAzc6L6bD+/O5E7yvGb9ap4Tz++mPWlK4/Oq8b37ZX9D
DL7c1yxwQwD/6VuaVOaD1lkZyjXHv9CZ6acgx/dkJAMLQ894rOOtZ5Llw3JiaA62UgmDcZuDck3y
zy2vxmHNLzhPVkdbx+5no0ytiBJKRXfAEvX16GYRtQf4xtUqqwuWPcT0O7FcDMoxHrqMNxEzj+RW
sB8sbxjObP0S7CKGPmiq5a9jp1+u6tQzFO6FHu2FtlZkqNW3FkYACQ3E1IH1KR6Y7Kau1jE2CKO+
pGtpZjnXVJ/peGGGK5YPq5wnsgFF+iIKe2CwijHdk8Y7z4HS13myujfCK55Xotu4mijxRFt/kl3H
HdSVXXWLDLlzprl7AZCm0isD3vFL50jj3FZ+/4mCiBiPuJ3XAit9wRKI/pCELSw15EXUx0NGcV+O
U/fsT2lirRBCHX5Hdn1Ve5euNDBEQLInFSmz7Z680mUCpBWDFotlWwXFDsLRUdkjm8vWTphSg37z
LqSFYT4vuM+idlRkEoikOJcGPUmsiFPl3i3OVD7xxtUjjYwps1Q91Ql9GkXCfmAkLVhGxEPa5rLv
weLjCWeo2imf/ORezhYwCSaTgP7qXvOYmR2PUxffqc/2SeFJ+E1U9t+tzKUjJQMl0DZUgJ8NEG3t
xJOwg3eqikAk4KCSp2V1UPAXemlDpyYXxEZfLzdeDhzkL+rI3Z/qwl9juv+iOdguxuCNF7chvf1f
GZ2+OyLW1esXv+6q6zRAekwWK4tWtq5RarXDqbaL4QFOvgMrYjDMw9//561/+e+TBSfIB9twe3Gh
ff78uytPKgoSWCWvJnyFfUmWhA1ikKbLt7h05PgE5cUyefIHfAVULptfsyxzugPt1Ux0kx5Y0DDz
t1kE63XOL+LBWIrLoU5icZRKwFV18q6d7+oVWh7hsMw2rn7zK/yc3EbxYO6gXg1ZKZD8j/MLTNBQ
oKAJbWGqtuLcPSqtWITT5SJM3Kes5/aEEa2CUSlH1FEV+ZR9UlibVmPM0wt1lmV5XLUxY1H9IdsY
uFGK35CDrX/zQ0J8oGor2MCA/Jw/f862zcOWOvti5zbEK4+xTUHQZTkm/Fy8uO/hrKTvpKoRa7J8
5UP+ISMFRBw1tr5EuHuVYcTD7acxtlKXuwa/uQk2Ge8n9cun0GazyksfbCcAgV/88my2VRO3iO79
UNCq9udN14kum49Ww5Jqg+1JapJJdI2RV4Oww85IfPgmqNRMbqNdeovTMQ3vXYR9gculm22ulLid
reWyJO42YawAd+j/Bib5A+/6V92OH5hvXXIXCWk6QKd+/mybjJqNQLWYBBywJSc7Xwr/M71Czbg3
Fm7sL2XL9w2RWTn5NXEjPJ88LpGUk8Wt1SU1bYk8FUUDYFELlRYHNLAuiSbZ0ZQDmoWHZrbJQWwC
lAynfhEvUsaY4AJdYGj1uwxhvWVuniNM1M22ymn9o0Fau+YPLI0PTkzZAyEBlq1pi2gSzqtvfGnU
5E/3FJ64T4RCZbGz+76pf3N3/Oj3+/nDcWhzAFUXkDzw/oWUTWzagsDC+mvka1I3RkpdUgiJao3D
lJkJM4OsHfu6g0Ke7HWaYgxcAxfnuDQr/trh0HbL+r9Lj0GFRgtDSzrNiYdonl2a7uLTV0ny2sAT
jBklwhOKduOXCf+qmH2ASTuvMoMp8vWQ+V8at8yp6ibQ/MaG31ye/v5R8PPDjLo6GJ88RpztYjB5
LP1yCavJWhYnJ5VMXL7aJmjwjulcXJRm2ZzdVLMPMGuXWcLpxX4xIBP95ib6AZ/756fNT8CH7Eou
Q7gYcuMf/3wprmqWS5V1LJRV2tX0JlkOQyRN7CgmPzQdPmbPuQhiR73R8INduVB6e7JaifgmyWvR
zN1IAOOC7WwcioJl5aG0p+FzlfES5PQZxxe0wMTtXlI6eZRDTi1gy2E3Bdq5GnhUShEbODDZVB7/
/tMVv368SOw2CQnLkq7twfcVP/9ykkYrM3b775xM2ms2LVURCqKQhNj9LsB+L6j/TkFnnQkm4AIm
cK0i8nt5vIeoHtv7CZ6UtatNN7hdWI1CT86yRzHP/YKoZMnHYFiyS4xKPFPMWFYZoARRYYkyJ+s6
nX14EFSskwxc7CwHSlEBoVl4JO3LoNEPTsxh6E+Px09lp399Of9SU+jRiELrCI8VD54C+YRf2z0K
mBWEIYvvPUlwHizIHpwhakLz4YgtAecaqycwSYXM7sWiJvMgaxavzOQca/rWhrf+91/BL+r+9gPB
8pAWzRggqDEIbnGUv/CVS8dJGSKW7UHK6/yiHhrjMcugWuySgd51nMDu8jy2o4WU2xdxup/k4sdX
sM3SjZ3WdwRHUaoxWZLF+aiUn/X7rKQ3w7OJzByGJi8/dCrRKmXTltdkMNri0aQnj/PVpnDyoGk+
iaaTT3JgYb9bTJPt3Y//1xhlw7beHAF3LMmYkt02/Lw4UDPFJQJ9hNr6seP4Jrs6t3eSJnsVLaXV
NcQYuphA7Wqn6bGsYcQxVVZs6wqGcsUfOTlLWPIU6d8CePrxrvghQYrSsZMT2df2ZBOpOPjo/hwk
ZTzExKs50aJzAsLf27jpajrfy4CSgCXbtHZD5Ff0aVrPXbCwEZY1Zx881poYwlgG14XZuFYIabMI
9nZfMr6Sywdb2PDpUvZETqr98976v+Ym+n+wjIinx/+cK/xfFVCOL3/NFfKP/+kSEuQAfTDbVNbS
HgRliL/zp0vIsv7YYEMuJAs6WRlc+Tv/bRKihZdC5q0LgrohDDAEkv7hEgJ98sd2HwMSwi6z/S37
P7EJuT+HyyDaM8MxxHHz8crG8/zLyFyzTrPx3xwQZ3vzqIs1KDGTNgOt39RqFOYd/E35uNAFJ6OM
zvaL2QCHF4o2WL4nhutxFlc+fuWFFlKyAfn8plcFOkKOxuc+dQSHjUlNr5oEC1o/eMMbGArKvyyG
Hi4AvGAXsGmpjW+jY8DHoDUP8WMoKx6YLc4ZBBnMnQ3AtyF4zOQ8YFYSvjmHAI2XkdwALTfHGFkn
eDVTgyfHag3OUy1zUx/g88UfSW4mJWfpcl72VjFMAWl9Tq/LkrX1PjWwiu9QS7MniMc0VwQGeNWo
LoBF7IALD1k0anPGuk05pxNKUD1t6Dd4fNjhWf2LwymUnRrndsS/zmOkxTcDQXHn4ZlJro1cMxGb
FYuQCJMwxLjdZIgs3W/KXvXxl0vu35y9fp7J+SJ5UTMxYPfiZb0lWX9+mE5Ng4Lmuhcph57b3PSm
V+KRwe9eIr9eLsQfPR8eq8VUQhzyV7BUUMAwhRl6O425TeoILGh50jWh0NOYrGn6m4MGDzZ+6n+O
IL5F9goKL9Oe5cCjpezg59+KOrmcsOnwlWyuJhdk58VbFXjlF5A7XX2Cq1SrcwCtqd1TlQQXQYDN
bDlSrHraqzltLutkA0avHEk+ZRrdK1J8aW33XvQDyv9bkixBdWwKK7mbc2hxuz7pffPo92QdLm2q
yoGPdB2ACkFLqd4lc6DtHc6hYoGkMM9nWwN/2sWgXDGH44+4Diyaju/s3qpffWJ9jI8jgMVodTx/
j4kI2aEwWhIfwzpJ9OoptfyneLIbfEDasclieautD6aPWO4MKXn1uaHt81Roe1rOHqJ6ExlNydtN
ZvXwnRWF97ZwbaG+aD+DXbM4ozp1qemecC8szalNaXk4SlnId0RpeZ7YzxNOygdAN1lupPRR7ttu
XuclEm0zN6i+NRG3KsyUJW81uMyUflsxd7smX8uvebuuDsG7PoW5wFEbaqjdzN4xMEt5N1d0sp4B
XuD5t1c+AhSyPP/aJ2NCTGt0Ux+V18uBZEpe7yGIH0TGGAmBAH1CHJACiAVbiKFTWDQg/0riinkl
HtYV+ljoF8qb+Djq4aazy05euX1JuZDJ/HjuZJwA9SkGtEotCjCjmCKGV2UHFKct2mMSRY2fvbPT
2JzxJXf/1TqporzINHYSXeD82RlJ4Ajmn9x+XUfRbcW1nP9DAZ2l3yvAn3XI4oJkPrWYWGjmrp36
c08ulMYZGcyPKJIiDSHxIiCbwGyhr1DdNR9nUiXIW2MWd2Hrt5tMqJfEO9tV7l3VfVFWkUIONy4A
xmZqqxpMm2MGdaQJPbCtlDhOrQnckrgPcJQ6tV7yZGzfp2TJqa30B+qJDbrYuRtXtz1DDSgvtDBY
h+Y+gNqIR9966k3pQZxKRyJIGnMi3Q83IhNVdW5SnTFuMIWe13Z2zBBjvny1/XV+nlCtzqU59ftm
7qf3GTHxNeVTpK7N0RlVNy4esSiZ7FzsipWgNvYex+n2dOfoOxeh1Yfxj48KSX7BIGUN/ojNTkj/
trdW55vLZ/wKIal+kCrRKzoUJ8tQaIvsxLIso4FHVZP5lO3QyzCmj5iWVVrGgVKnNWWeWlTT44I3
ZTg0Nlm0nZMvKRDYpKqi2BwmjRRHguTQT0iJPaaZj4KnDA6buqLSrgVU9szJdbb2lS30k4Vl6F0O
7MF3k03Sgs2dkRxZ0nDQWngpvvNVklCOFzAlIOMM1ez9Zaxxay4wPetC2dkpW5stMEqdEgEbWMDr
LnHTXkejqP2vHJuKa2NZZgtXf+N/KJE6tw6g7Xe14o3ZGy1eDXjbMC+4wTSqQTEV1RrS4ZE/q3XQ
116zzh9DyZOP5VUZvzUlvByOpMjAEZB4nlWrNYlHWiIaLFAL/xh3EijPDVcE3COlmjcxc5FERTJp
7wC51agO/tIk36rEaV5tlaNd9N7aszowRBGQH7X7KZQjVO1w9cv01NnriLHFrIOHmGUtmrqXYpyf
xhmpDmaL2UZVbLbPMe9IAlHQdN7dVdLXzPgv3F0dFOYSgmLxr3ph1/7wDSkab92GMwHOwzXLPzNh
NrpSwq3vzW4mOq3audVEUktzwFqUrPBwqcjNxXoJ5Bqvkhp6zJYoOMZ4bgdLQhPD2WFE2JkkTaBE
srydU2IGyguCMLuVRgfON1RChzbPgjGCdp/erp6cmtCtjeR6ztLE2zfEzD7nCSruiR0gWAlagyVH
YLU8a5o+2f75RkUkE8Hs1FcwprEJ5lRboBQLXx+rzm5ugmUcvMili5h4iwbAfSzypCk5IdQuZGqb
gYAwQI7DaYrTrT5D+ebL1PXWu45b/7ssJZ9qvyTqlhWB8TYDw+IijwmKZZhvKdpwi5Zdf5c62AT4
IMlvQ0xLQ+EPcggtG3zcTjDcODwD5FjvVxLcpKZN1NNdTrN2Qtqk5RDlpympTIosVpR7TLwcqArX
EXgK3RhnYbAFq9JlrZ4UVc3fdBY4n+jq6G/587zXWmvzGwf5GFVBdQ2zj72i3RQCfTYqOmvqAb2Y
2CaRrykmpu2+2hrh4uwVZQSB1Q0SiZtrHCeQZCbWxR1yEUXyKYuRr8otBfwZsUwMcgsKVWuY/W3M
QxhrdNEzaTkqc8xLWdbyJTH79LHngtdhvMj8XueCp39TmPEt9iCS3hkFlHGEIMf3pKjK+ITvShbk
3FcFt22KV2wrZVOe5czthbxFDiXiVZjfTVlHvg6jNTkxImn9nUXVbBnBeSq+lVDBATIwLH2041C9
5WMSf/dzExeEu+Uv6djl27cqw3QjFZcAEYVXu9+hUxNk8zFeOzs76Cv82PnsPq0s4b70lJR8Kgmv
swbpeoyAJltnJEgzM7cgH3uZMDUMExnVD5hoxrEa38BquW8U2UKlBzsEQ2qlxx005mU+TQ1xxk1r
YkgYzfqjtBbP4lXWiZuZ2+xz3Xj2N+lN/QoNDtDuZtBRSZSBx8ujEsTWeNX4XqF5s09K33V+kL2N
HAWIq6d5hqtFKXUFjwQGgTcqjCBzO27yJB4eQkk5bmGsmjgP9iqG9oiXpqXaTsBBsq6kTTj6iGPd
6C+DlZ3H65JAIAvZABlsbXH6jPA1p+pR0hgjbiajm9uTNtZ+2xA5YtacOeoVdS0cJQ7vMWxcLa2v
VYw/GwOFSBZ0KBbZJuOZSy+IHI55m4ml3Q0b26ThxzA3z17KYHluOcUvbK86P0GcrpJJToehGjk0
UGmvaWMm9qCc05JQrxLWdRzLK07dUA+Y/LDjssagLay8Q8+ekDINhgmof4WU9FpgoiT6j5LMF2OH
GOiFcbesiH5X+BLIfYWz2a0UhwC6NA5l5WSkzcCxud+rfvt9/JiNh7On1aj0L3BCmeQzLTXn5hCu
2N1ECLClJmEeC+h2dTvzW8gU/wrxrXRcvGPHWiFlPbCqDTjQ+tnwsi7tWj+ngyrFoehyM34aslLa
LJPpnXYPDCRCn6BLZyDGZal9cZ+qbbe0s+gDcB9SjIUYIVI1M4HvYKPzGkWl4F3HyjxXAFJjt+6e
4cEOm1NXuRh2cJOs3t4yE6e7NlStqquq1XDOOq/1evYRLFhgQ6qZ4+9F7OjWvB1aB49SaUl7gpo9
xuJRUGXjXmOBKgTVhMv4EoCR3HgoMZp2vpQMOf60wpaKM8d+ndS8fHSW7giO5ZqSdi9FuzxViT29
dVbDakXSPnTZwuukfiZHONtZtuZ1WPmd8WQwYUNqyMzVBe6+8a1c2YvkKnM9gPUThwwzrIN8OpYW
5J6w8Sfxhh+JiCwuQYfwuXKKde/Xq2wuAtzp4mxB1Mcyr1Jd7z2bD5/rK3Z5RvVex9HVWRCFcdPU
w23bU3G0J0VMOnJBWpxJjxjOFs4vk3RPcjT5oGKeV6/yqwB7fNXpB1OW6XpaOlmKvRObDPiY7fs7
wG38ZPVlNpZk9onrxPwixphyWED555iNac6OIBEWD5NFUE9kgf19q9ZJ3gyzTd+KBgop2EnQFklN
gG/n2h3JmHWcp+/CHEV2F+O2ZIUrFCWPXOLDwq9eD3v8kLy+Ky7td80lgQsCE93J1+u2ntI+odzG
XCC/w07S88WovOF5duz+RfIazKjgaaGDFWPqknBMu+ke5AeraGemrO+oOrvwQ4MzL+VNZiVvrczL
fYj4SfJksiz+tDIvueBRg96IZjw2BdZkFJN9oZL16+plRAKbWRXtrobzz9PDnFPnQsjM/0azUXIf
u+lMrLRZeae6Guo73hqb0CHYSZpXWC7iGv1xfP+Pdmb/Z/G6/996vIXg0P4/L88ep/fv7z+H7LZ/
4R/rM4uWOiqyUX3IsWx13f+9PjP/IOTP8oq9ABcwavY/1mdu8IeJXgCGEdWE9b5gifG/i7zlH8L3
PdBD0iRazBP4P1meWZsW98/tBH19wqbOkC0Uu7MABvYvC+y2dIpiZkaPsoDQAgcLOy53s2iQv5rt
ZcF9lk/fBJGIInSJptNUnw75CxhaYM9/+dD+zfrnV7Fm41G5nJstaTmuS8veL4s83aZFGyeN2o/s
224Lhrkkso1SqRB2q3JvqnUGUFSvNdUxAAKdr6UxzKTCgri5nS3fyjhzdVs2Ge5OGhaqbnA3LxMt
DRm1twIGwmx1uGx5/pP9nrzkUMG4xSQ81uzn7Livb1OBGSksMiyVv/ntftUuKHL3BKof2y2JVgNx
7ec9ELdgOdMI30dssQvzohVYXfcYj0nY8RLx5Y3dCeEcZh6Yn1ers4jBra39NLWisQG+QB79jTjm
b/rQT989QU26nxwKtAGzeRtJ7q/ixSzpi4tpSEcUEq752BoDLtWZ4try0Dc9FNBeGto9uLSyirOR
ZsszZwLPPEOn2BDTE2L4NTMQTqne6BzmT6RZ+5o3j/uCg28J9kXvo197S2J+rfQiH4lpjTqK41Jz
jbWKKmIGO+Js1ejgaE0G2ZNKVr71nE54VE6+2YOq9jnjGE9gryiXQfgm09RRD+MQZDBneTY6u39i
cZd8YcipqU7ImZPRTUny8B6qi80M6sEEQoSW7sFcDHKR3JVdcjHZ5Hb2CcXmCA5VTbtLC0KyPchR
G49z5iQGL/oeWDDyyzQwn/sjJmVluMEj406OTZGkBdEw0LLFt2khnvUqYFWkp6SKORVhMYGMYs2a
mdRcu7Jh0jCqT+7oVE7UNfjNooBdJCfZUoGqkc60vJbIxdTmYOLfJj/YrWTl11yGjWmVU0R38cKe
xk7mYecNrP1OMZMILXdBu7qnwueAzcY3Q3KcWubcnY2f2o3+/h615A/E/1+vGsv1N22fpLjDwh35
8OerxiCVOpcTbUXxSC7tVZpSjaeuU8rlIDTPyQMYeEACyNyGuM2J5PVXTWANeWTb7eQf7G41qpdm
9Ofh1Cd1QHUe10oL2AIwMpuq0ctOMwc+WofboOrOMh3GKcoNzVovSwf0RjWVeJsde5gMVnJ8Q2+Y
I4VEkRJkxcrBm4zQXmgI4iZvaXsWZGmsLQjiDHsvcdZ239dJ10XlYPSwFsq0pC9Q+6RR5QSihxaS
tHtYyOyyktBp5YRr29TJCUst9YJ5x598w5yV6GdjxXbIlUaQWGHXmOgRrClRtxnr+fRFE9A6JITQ
r5UHk2tHyHb1L9fO0VM4Wy6i4Qgn24iSGQj33uimAQ/akq35iaXU7JN+spOHBmh6cWiAY1dH2pcn
MxSG3G4Wn7H8qswUKNy2X62vmU0RDctjKk7urWY1+z3P24VrtZcxhrCml3Q3zoYl0iN+3nQ9NGKN
x32V5AjwAHaGr42fDv2XmFQRdH4qpbMHrdRq3rDNGc+TPWEizJHos6jIZu4rocq5ucb/nH4h4RhL
EnDwaSA7zfFyAWwPn/ycTwm8B2GuhHQWTlOIzQUn9GRgXo4olSH/0M8T33Ud1135NM9E0fel7bSk
19jPZ3Akknrltke2DxNtbXApcCTNge0VwLExI1LXkNkT/8XcmSTHzWRddiu1gEQaHI0DPqlBBKJj
L0qkKE1gohr0jaMH5rWy2lgd6P+rTAwxScsc1SC/nEhCoHM8f+/ec9kMDxXcVgI2h4ORNCMIJ0MJ
Kien7J5rdrRtoMahzbfsDrkEzAdS3uBxyJ9EvnQoFMaicC9i7bPRJN6AF23WKGX2XhOV86bs/Pxh
Yn7arBPSetqQdhvfT6LU+l6UTUE/dBCgSJbUS75TOBbZtkuGktkkH8s46GuLoLvZF3CmtSIOLW/W
fbjvdJrCf/FEehhyBapIgqKFAwKzRm51pnq9aTJGOJtKRCg7RTqX5t6Boqt3WceefDtJLsSVYXjV
L4UhCpqxFyt3Zxo0ho80FxI+oLqYF1TjSt4hlGAo5HpZjWt+KqFOmOgJJSSO3HiOIMmGgfAy/dU0
HVyzoL/JPUqmMek3bUgMFa2ZGaRNA8SXrijBrSxvVZ3XH32P/SZtbUf8tOzSQNztDz7QxSmqrZ2d
tzXfsylKPwLRnezPReaDxMkGGozmBOyjX2zyrLo1NyvoYwH63i+ciZ5nmRJMiYM5igJJT5EAtlbM
X4uEzgYNfoS0nozLeNsh5XzOUkt+ULMCQjiaXYaNNC1GogniGCdVTnDv5zk0/QW6mPaKbTFLHF5t
5oWfw8hqrju0lvaeblLd7mQ+1mhV/ElAMXFHH1iVg3GMlEu385ifddadJYeKTb2dqHu7o1e/5RG0
DLgyoq4YX+QhdP2otW064GOK0MVbZrlZFyF3hwPFsO4WRCZREE5Rg/K+sxYETVNTrj/aFCAfF7rE
c5YqqIjmSJRCYccNUu15XIx9rI0h36cFWzSBcPlJqXmqA3Je6auVc0nxssIAaAC1CLTh+Qq6UWTa
uMt2FDSibuUQHrLF6ju21+gfrzJXR3ddXDQWLIBWE8CBFnYJCMoauyP9nKT8PFoDOnKEauQlzDH9
ESxJ84KGPgrt4c5cZaBXQFrZUE49nsNtyihobRGlxMMRb0721yxbqE0NTmBUGcYYtIaHfrVmeIPu
H4b9s1mPzRQMLn8V+ZZrsEAiqrnGdpIne8c24QoObcHnvQYb6m1S14UaO824VoMOKnpHghK9OrB3
urhPhxCQYzTIn30c2ui+VKSvZCyUuoTk1uB1Hmn8QFjCR7mpYy7lxk6AOGwYaELzcgwVE29hS7bG
SZlDSauYyn2lD+/R1F6qigNjN2HKFS4WlLSeTlBBBNYvUmkNB5yD4ONt5KV/P4HSEYdqWF+xIs/L
TzPZA9xHJkcALFJCQXcdhoYfU1/xF5dkhviH8rNkSz4tLWYZ9vQMKDXN0oJAN5xgvTvj91gYsuC9
HhyK8Qqlc7RBKE4movSGOj1MXYXjpfBU9LnJCwefNDBPxG70fjduCL1jkyWpSDakyeb2KZl7yIRk
nIRTkAq7L79E7hSpB4rOubkAF159dzG09acYLkV+whvSZXcVwpJk246gH2ARTfazIWq/OyTcw6OF
vOQbKHMAjYkPjXApTHItQL83BzhjhbychowAgcwlAIUJV74YJyPzU9BCcBXurJoqC/ai6r+g3ra/
2spWPyb0aeSl1a2RbRry1PEz9oMgd6MleH27RFg9LgoCsyoiceJ03Nd9juU1gQyOYoVdtbcjlcu5
NpJeXhAnk5m7ZtBRSyytoqae8m6It87c0yf2m4mFTFe5iS9vsMonO+mKk+1MjGLNOpw+DWLgH6VN
p25s8ikEb28r890QNna0n9JpuCeqzixZter4ISwsn7C5aQzTvc8IXezstqNxUIYGJCSnmafnuB3w
AlVkU3+bEkVVjOnSp6lQsP/btIgE7OM8IcAIqgzd99XaSuv282DPkqZMn4dbE2vd08pPd/edp9Lv
SRXa2WXioXDbOXxaP6GXsCpgnH1DkJ9VQI+atAu5nEkh8ycSl6vlENbgOw5RscYPdWhHCx6fxPxu
DFJ3R4ZO+ce6EvShS6hSKMfZkUFOaGRNvrJDbgoqiOzUF3ANNghjneesntwfaJKG781srhRHiCbM
Ptvep+dIz+/JthmkbvmkSgPFVps+FvBDIKFokpkDKhfHuejGyKFd3UfWQ0thj5yxM2gMegs3nfPI
6mibV3b5LW+N/jAbPigIFPBecu3SGh22cHvbzzasA8iNtSWLHeeCg1WKhY5fTmGabWJWImINSvTe
EPwZNB+jvg4/OI03PUn+yLyf4dfziYwbMpFTISC1SSv51jKsJQUvlbW7oSxZyo2XycmkVdQWy5Xh
KOe2TFaoWKGzWm3mMAV7JPycJCKoea2xBafhgruMKDH8aPZp9PEe8aT2JGeCsZm9T71BcDXmqDz9
ZTWTR3SyiUBgo4WOGDYgj33KTIsmt+S79pUPkoIWGcUeDFPZdQwiMsBTAT2/VhzcoaRAtIzZvEJs
Ei6B0zlsr1RSMI3Fb+ocBoB7GevTlPJRNlAFBN3UKYvNJ/ncOPVXeg5Hm4OSWdavdiglWSGeWTMI
xq7wPDPFYWCiMIlvFoZTD0BO6huWTXQDsOibb7UP1AInqYRI1uCGuRD1UBBTJNz5E1p37wGMjcEf
GLwW0xdhJ6uxNMx+1UXWx7vYWIXhc1uyHVaxqkFZcFVpXYZD82Fc2szaZ8vUX/lFK3ZLDMs1HQxd
bSo3to+WgG1niraDzmKZm8j1llOZqfpqUIz2BsZlgdGr8nYJYa+whS234Boov8DRbiw4Hvtp8Otb
EGI2ONP0gRRztDy53X4aPY2tfTCz23IJj3E6x3syyhElOIYvvqOVjNk0JvoUFd14CDsA1OA+kpPV
t9dqLj8ZVr1qJ8vHQhmEdeJcPmHmQQzXx0cTkS4e/pShBJbNTeREDKlH1zhY5UyATxIyaXNKEVQA
vq55Sg2cthmdZzW3B0yvzU1dZvoDZJr5NJYNkEj8jHFCSlO7VhzQW3fD4mZoSniJ474/tJpFu8vq
8lBNHn1gC1hjO1TfQ/Zy20ik+mIWdvSx9utrb/Sv4yEyDgQqtd+GyZ+cTZnBcPXRbeziSHXsqev5
lkhhTFZ9vrdxU2xVF/2wHJZlFzsbo9EJ16e0k0uBQfQgQjHuZ7e5ppmwtgSWEyXerT+hNUwT3wlG
auiv/WTygU+9D6pdqQGVSX6ls1wTNGxrMsZgvlR6QbdUdtBWUzu6I2Tx4CryymneeieHQr8iK/Le
yc38dqGsOvraNINYQk/uW+jJfsnwtaUmqP0KQ6GwV01r+9CS1XjZN2N5zzuICRZB5XYRgCvCJo9/
ljmtfAdUBRjJ/Fjr/IIGoA1TZbBPnb367VuVXZKFDsLIILGoTWXC4+YSUZI6OytSmLF1fJSpqbIN
A1dM5baZHZzBYec2gSWwFyfbiza7QHqiqI/hDu9oIxa7afDcvajBY1qTBVgOQrL0F31TRMUuoyO/
seY+f8hND5dnD1AfadPOnpo1ISXXl3Kwpg+ua6hdmxqNZrWIu0u3aUfGh1l6UTXUdzat9Edcavad
Z9kPTkp6uU8dM2HSbGc0rX1Mmdbx+XO5/NuxTcOYrz1eSz7tAFylOvR4VevNMmFPznVy71NJfJgk
xq9uQLBhR0MLdtOPr0ONVs6p4MR5RtpjZKd24bd+IbueLTQdCPIuFdlGeZos15nGQNlE2ZHSZd8Y
TXwKCQf8IjXbvxwAJI67D5Id8aVcjJ+L7Rs3navXXPLwajSGu9rXF+Gc4V8szUu7UcPOd/DAdt1K
tsOe5mrEsFVpVpdzmtVX6Na3DZ+yLRxUdkAQJLaod/TWZMZNn5Q2Kd8uBFAMVtlOIfff5dw7gOA5
AHeco0zaI8xr8YRV2YgJ1qCVyso1lx7O9Hbyd85k39K6jx56355uCgreGGqxYM8ljC+kUF2EfmRj
QUMHmM5oAkax4L1ivcp84xIAjLhjYz3tYslEmHlO+Di7o3fokKx4UBvQo1M1IUUx9oNpeU+j2YpA
DmiE09pnUz8lBw+g0M5xBroJvCDX1KzFnuBmcOBko5d19qOuCrXThviqx/zgtGBu6FNJ96mU3jEb
XH0RMxw/NDWvJYuSfUCtEyg7/x75PCA2Nobt0s03vwUc0HcexrGDaBnJ+LharDZYPb2NSYnhrR0k
7ffyspP5Qwkwcucl3nxNfHB8nEJDHQiPr3B0kBhAArKHFCMZd1YvJT2H3NyaRVc8N/PKr9DqO7Qy
e5uF0bBDbdNu86SLjtoZkfZn2KXRwtF4MdTwORnd/rEf5SO5ch4cVMqeBNq3UQJj2pqNSPBajJI5
de4/YleBIq37nnzrcV5OERa+IDGJUYHEMtTIz7xdMsefZtfDvkJ/IFO8OxHpRXNZjY9hwzuHjuzK
SOgMqdSJT7NdPWeDh4PTwUXQ5s9GUiRXndPfZEMYHTOp2eYs6yssDQviSHSc6QrSqe0RdyZTf13Y
/rxFYV0yi0Vy5ZYaePkqoIjVuo/AQHejCUSW6AsPNgZeRKzRdOjG2diS43cLMCzdWKb4YoVMlhrX
NHjnan6h5xyjjFhAo6zHC4hWN11HHhHJoulnDBb+ZaQQkYm5+Bkm3tfBi/ujGFGYIIt1yEJsHQji
SbdPW+sDLqBvxAezBemBTWza2fsIn2B6sMbccXEeZ4JNcU/7Qjb60LqsYEqzxnQ0oKBlVtUh7+rs
wliG9pZYtHjT0rYl3Gisjk6EvsZhfgtvpHX3dPrHayuHoxMiKtiyGQESDo70sqfjv8kQsIjMdI6m
AdY67TURg2MHU5m48QKFxJFgwgfEQsPegT9UbuJibD8Xdoq+3PTce6K9T7wiGq6NE2EJsr4iobV3
i2vIkS4GbVzisD6HbGg2PWEE25wEqAAUv3UoHE3sWcnojuAHurIkKhHc5lvxbq6X8FuhVHPTdsjd
jbSL8YmYs3dneWYTWGyvNromHMIabX52N1+XsupPbkPbvUDo1SCAOzZI9Z4SlFNbtlThPpYg+Kyl
bE6hGWNoS0nTHuvGvCo65jub2J2cnQkTGyVIefSjEiEFWCmYFOENVv27gal9ukZyo/gkKW2qNZGa
2WePdg6BnU3yUSTtZRTxpBWSLyVLM977zq3rkyXqO7ZaTBEoxy4ZDCN+ZoDOcizEF8MZj4vbNwEN
4FMm/Se0iuqSsRSOwIZOYEpQeETIp7zjXwTBRBXpTg0Y1K43ADp4F8aY0s31C9fcIFqy0BPKjk8M
/rawc7Lj2Nc0h50+uqDFQKFIlkntEWMw5Z4+Lj6RCVWV4A4p1bIvtXHqkYwglE4xSUwQXu/DOrvO
uvqXsdiaSVJm3y3EUKOc8K29HglKN6dvfUJnZ5OW9XGMwsD2IF2PiWJmIN0HXKQf2lbZe/Y7F4XX
f83qHja2B0SGL3z3tch4jw0skYyzqdrkPCHyjqfLOjWfw+6pMnvnaxgZD9rxeC9TbOq1relvxaQ4
oeczy2+jNHY6I/gP33x+O1PJ0ipvx1ulc3XtGl1AvikhsT0N/5hJ4j4sOtyLPQpRkpniDSI7eNs+
C3PpduGvJa+MS2GONU0Z72KW6fTNQOMTWORogmyjC3pSCyAFXv/I/oZipQjGBMbwPMw/O4B2IS0w
t/8RNe1jX42fE8s9tKV6mMyl39Y4ra4T5hX0cE1EIaZGZjzO7n7As2HchDGC/IvK6J35usatVP+s
46aJb6bIH0M82+B3ICU0oT3XnP7ayp8ruvDdJiT621iu+6QkB5U0gqjUe7zy0JF1r/VyoJJG1LVJ
Q9tsbxUtRTuoHSs2PmIHy4xDKox4uUUlb/rPtZXZKYJm2OXl14xhBZoO4IMTyCiEVexN+tR2PuMQ
Vu7KqSA1fRnbyPrkOGFd3vhh1ahNSePbfACHgbvKwMjjHFuTedKNBa+EUFN6uvkVkJn4yZixy5/s
ii3GAeYtgxJEOEVSXdY8+e02yjx/OkoxIC8F8Lv41U+PIq/cTdxGjwjNNBvuu1rVPtu7ygArg75t
NMXRnTJrvNY0EHA5dQCbf9nGMCxoz9Yd2Zq7YLnc9NLTw3hPwAP6k1CRFbsNnbTNL1veA/E5JMy2
ORbtiDARFbkYb0wf8NZ2qthPPTKSwTyJZ98ZDsUgM3JlFe6Hlie/IOuADpNryn1OpJxmCDUMmrBg
NHPLD2Oiw7+ZPa+NQVZnEuaHN1v941hNI/F4GvUUeBc6jenTKGK+wnZc2eJOrPggVow27PCsoqVY
wCLYqwiXgZdw4pqQBHym/N7ec4+DS5340ZpQTVDYZaI59mPtep8ZQDSzv4to51p48Fe17bPUcPaf
e54ErzuQkgn7cfESm9izqNfURzhVKyLlpO8XT0jE0uqHWgzKInY3bFKmJMm7W3fWgo17BwzIOrLP
Dr3LqenldEjsYSiuzKzWzqFk3/VUhw5aZnocoAumhsbB1GTeL2IT4/IDAGg62V0WV9emP8ZgPX3c
mj+MNmRuFxmOj/MVuY57HIlNy/YhfV1sABPq/iNld4YcV4pMHZx1IHYS3RBSjyIP48ejjDQDOxkp
MaH9D+Gl1pFHvejmet66/opiZ4b7E38g1FMU0G1K1rMf673k03dRkuL5Ne+xqgRhJDsZkP6xB6wa
2vQAZvuuTte4YhJDWiccHl3e691C+/1WEDj+nLFo6yG1L1Eh2Zdls24SMG0QGSonvoAlNPZEI07r
rTtEOxdFLb/R4v/STTLeYTmyPgFCQymLXDoCKANMLufMFdqZKoPy2wyS3niTaO8UxY5xGxWRcdcX
dR3tJpA47OuV3//IEMBciyjOIBmktvtMF4MXukwW7x4kvHUbkkn9GMPFv6ItcYtGrPkShwjjICr6
z8W0SoBbVcFQZUBmDWDIYHxXxVfUmjWDlzUYTM7DMzPd/JBlKj0kMCXu4c+yVqcpEka3WlANJU6Z
7vEgDpdLb3GmhKeCvJt32SJxrs07Sz4jQ1X71icSx5q/IgrZauVfjOhXDygSoq0Hc/CCdqZ5rCt2
g9AluP3i1m6+y0ldSCPltqcqvWrSch9WCR10JsH66NVNtlvm5uCzMOyxVzDZaIqWJ42tmaY/RUrk
DyXEJRKQo0GQ8X6O/QFhhbqLATEeMRPt4sz4ViG9QNWa09K3VP9hsZfoaq60XiX8fbZvpJhzNMqO
I79MJaTi7VzkSJ4BZC3NcSwmLzq0BltKWMaR+glwPHxAdhBfWPBCGQRAff0QGlVD3kxoI+BYF4SC
mKW6uGQZZwIuPRiL9JMTOt10nIV9iiTBKsfIpvgMfGhpdjC3ufghimEVoo4RznC3ove6S4k1ZELA
qPNDpHN7JN5lYYbQFzAxA6hu6nPOlULkR2dLBBRukXNRY/qAX+NG6TelM9JTUIfF5RZRbdLtukTS
Wrb8LnvMoEjDD7MhRG4Yy7KKCIZplCkYIFME34shD17edsnGERKrsz+Zsb13w3i8IH4shFWHjIVk
xTpmCKTDxnlCNRv/YjDC2HlZGEttIyOHimp5hvuJMpjNZh+JztyGPBBTIJG4E7moE7wU0k0o5aTl
9N/jOY2LgLGRSE+ADj2AsbxcgD+kRsNgelis9x1QoBVSWdTmkQahAhuIkObRAu5Gl4tE2mlTCPQJ
+84tcFX0csm+DjFkwe3A1DrZtKwiWELxkUM2sv1kuoDRxWPdMEGk/ZpnTL6MMs0DGVV1GJhF2OAq
8wFnADpcTf1t3syXDdHtlMFjIi5IWIAqly2JW36eoHdFRz8Gl0Pgs5Pf9EVorR2AhapFJ1bLEI2S
qbvwM2X4j6VrMdBnYEtr0h2luElNmRALTCwsuoDJQ/icKYnpRy+9fkjYQic7r0gI2ag6/PEurgWH
RkxofDewHiX0FgbSOREnqP6R/RDNf+k7zM0APMlf4ZB7WRD2jAV3fLmTR89zWyxHC4XU56hLMaJk
XWY9jt6swSv+w5/SEi+yGILKE/DT7MhIah5lg4kJUTd4Ah05Pvm6EA//iJmVjmNhtWz94urkFOiH
cSao8M5sx3nepHKqnv4ReV5opYXf7UKvaG9H2Gxbb87Q6Id22//4B9SMKF/sodvR+rG7Pf6P4XtX
2dath0+LCygGc9njD0rq09sKkFWm9Kf8w3Qtz16ZYJa/SsbOoezNVAwlNVoaJGgDDgaNGXp/2lI/
IEYZyPRhyq5J4Rq/ReKJxtji4OuOv3/Dv6U0fFNDiKP8O2xCst7j7n/+S03i/4cmXYD3pG0qRZPR
X32Dzuqp/dfKw//9v/Jv5Y//cWrX/2v/tO+++g/9tyJR/FMIEzCDLy1F2WlziP9WJKp/2qj8yauU
lunjwkTF+N+GXmn+08VwzxYfhyNWAAsZ4/9VJKp/+p4lGKCaNn4px/337Lx/PV++cCxnFTf6wD6R
N74QpTlNpgVw4gWs8kRMct+Px7aTF78J8yikp/8Srf5LpMCqb3z5OPvrJSDlAIKCJX7jOv4w8HdS
O76r4lX/KOJdXTGxG2DpbYAfhnRIUYv/cX9eETn+/fpw4XHt0EIFZGCuws4/NXdZi+icHCwMhAb/
QfTUXbvkw92ZOfbFuW1zTETV3J0U0PS9shbxX6/Ovzzflx5bNtYu2BsYwI7HLwA1dH78Amy1Xxdm
gDdPnrSpDToUbn54+yxfemx/H8XiuaIZiILVwxl1dpbIB4Q1EDNj4ZUJUgv0Rl/KGokWWPe3D/XK
BbVMNkTWOvjCy3YmYG3qFo53jcQlc/zu2CGm3+G9URTXtOVFEtOkZje360ZjCWyaR++cqXjtVC3E
D5aLehWe0NmppjgS4FIDoUdIoHYSJcUWs1+0U6lv3NH77bZENOzrulHspDu2M0PqnkjjLcmTNPJb
nr3kiNsJ9G8YGqe3r80ZTeq/7gM/zPU8PudkdqwX74+nm2xX1dXxsgSGqnqTpDOkYpj7psbFfme3
V545riYTIqGuCydGpcWzh+iohA7/cZIjvaksc7IHcKdxuo2GgYy33GWWuRnpZNwkYe99N+siIQEO
dMD92z+eBeX8zWTPZ5pwuGygwqwqL377lPhdST4uv13Q4Bi1Vx+ivu2opygyWq8JdOKF63xrunj7
wK8sCRwYfAHtT9NEav3ywJWTlCEg/CUIa6/fe2RPnTrmHMHYN7/Mof349tH+eiF5aDhBl7eSKoB1
/+XRrGVw9JwB/B8ogy/yXKdXwqxv3z7IquR9scqdHeTMWW+OpD+XOQeZTcvfD6P7uRbuT7or6jId
PfotGvTi24f86ypyyN+rnDR5+iz37NFbwtqRDZBdYk66cFO3bXGtCr/esF2h3lm8/p114PXjAU5j
NTDx2p/Z7A0gIOBLQTwMVTjejSUJVMRUwMfLGHz6pWg/vX1+r+i5OUGHNU6pVdhtni08jKcnh7ER
CKmCrntO733b4GwJ0FujSpqzL+0QTZc9GoqPQPLotSCe3gEVzN5Z0V//IYA5EHADr2Ndf/kEoU4u
5smn9oI3tBz7tNUw5z3wPvBmKPBxAxooXfdRmzPmdCd9ot5dp/98Wd+5JK/eA8oXhl3ChG11dg9k
afMoY0oL8G53eLfD7ZRXMyld1vx7SrGzGRMdPJ9In9DLw0vV0wdrcEUeSBNjIuvZN7bWDUGG7PU8
5Xbv3LO/X4PVWUD9QvHqWuIcLCjruo51kWHk1Ki+ZGKGh4pxK74hkMKJiR4Gc9Q7H4hXjkmw0mpp
sBH922ux9ecS3GvUg4bjmEHf5/cSWPwH7IHFfV7LL1WXsMvSKLffOc/133z5uguEUbhNqCAt2/xt
tPhj2XdkAlmcxQ3ZkNaXQwsgkk9oElQsqJ8QoX2vmJHtlK/DfQTB4J03/++vjhSYHEyiYHgWfP/8
6y9xi8wl6iUYlq137GptfaIdDCvfzJzTIFDrtpA39zArxS5hexeEVlUQXoMtejYJReUWutjaWgv+
USGDZuRLnlV1v5OK/EkFpTx4+8F97Xo5WCHAPVJJqPO1AxFUneRslkkyZoxcjEZzs1QkC9PZpPNY
JScdIdRs85/Uitnl28f+6zO3XiwPOsiKr3FB5rx8PgY+n8m4cK8wGOQMnQlGw/QbXfqF9SUSNAIj
voOf6MC8x676q3BZD8x8QgLg4X/SeXngtp7Z/WrJgznSQPJtyjOsoikeyPnb26f42ivgIjSTylnL
TufsSLpyC8G2nMQrswLVwbw4iCdgIpEQ8cEl6f4CG7zzzlP42j3986Bnq6Lik9fBoqLo8e3iIJza
O5Zh+Z0G1h1tJQe08QyeKxq8SziL/24FwaWlxuZhQZ6sxPmnoe+9NsXOyftXg5jRLGlXrmmWp6yE
zFyaifvOM/TarYRkua64IGag27y8lXM7YqNndIj3u/S2XgZqG/Lms8ffeWf78srHhlOjIvMpjfio
nz812N2XqvFcMyiLooPsHA0BomPN1sUpDgpD8FbLyjtM/lDiNnDJ91C9tyvN2HrnGv8ujM4XOQpb
fgy7TzYbZ0+V65iENMeWGTR+22zsoWbMB4xtSyOe5Nmq9m/phddbxOTznsGsF8zaDS8A8yKht7rp
omKTfHr7QRfrhT7/TewCWHEtAK7SO/tN8dyjCAIBhJSZxjxytFPjr6iGxdo0Ia3sZC7GE9QMF34M
OEFssQ0Ruyx+pbDH3ds/5u+PMW8cNcFaU9LaFevC88dHwM6bpmBqLAimRCjae2mypxNJe9Yduo2o
Zfrw9vFee8v/PN7ZQpbyCmvdruE1Deo4Cw/dBs4/XTxZk58zG96HZpm7dwrb195ySb2Bh40dji/P
UKOyx3NLYI4ICkbQW+0M/lEW87XRqQrVZJ5A0yTsqG96zFwat8/bp/zbHXl+vz3Lp9nCI4jJ9+zF
85OFnZvPi4e5WJ7omAFKNg25J1GswD+exzuiC6ctg0ua9d7YXAAunG74YwsqVCicNKFR0da5PMnW
qfEBks379k9Ufxk8WYvASVPy8DhiKj0rU9s2xK2cjCzzxVwMpE3Yxv3kDmO0rbI4ucsmz7tTnXk/
ZgB33SxLiEAx1A1WzPqpFuC6tfWTrq24biaFWA7BfHy1DFXHzNlu3Av4I9Bswg4780VdTwp/DT1j
vtYd3AS0DMak4K+MnsC0hi+c/VsYklKGcwUfDi3ScqFlq2vv0ewma8FYHiKOBS/lIYst/AVFQzve
TcRMXGCWKxa2z3b/UXsspOj2jPALiXAZzXj23U+N6NRtTryRuckRIn8jBhgOyAwRAFsg1Eiysb2y
dPcxIzDShfGkITWdI4TNWGK6LyrMs19pLlAfeBWAh412EmKGLb6/gVfK+amwCpScjmk1+9rtK2sr
cInuFkH5WgA2y/dqdJueJkONTilB1PF1TLX+6ERtvV+MKftRsmbew+wpviiyiu4bq2GEHNpOtGe1
qo+98a0n+1zYiFUvQC/uFOQGYrKMyfjGPJVifqZ2KQOEIlOLUrhqP/vgb1jimnZ452V+bfHwwTgD
llCAuFfT8p+LB9A/2UKRYpkXmftzwLC6JZ93nfVVCDYbIq/ffkz/XjzYbNvoaWjj8DL/hiH/sViR
aWEP7KNEgJZoOFal2mL/2cyOxqJQ2MRa1u7Xt4/4d92FbJlahNqL0ss6L0pGavY5k54IpjgOt3ln
EundlNMpbIpqY2lxTZIZYh4RPb593PUT8HLJ4LgrHxto61oauC+vrBNaOOOqUATubCWIRMxqO7Cy
vbMy/b0uchS6pw4+TUUFfrYuWpoJvRO6Iuh917vzawkYEP3ylolfdwpJz8DlEBfH2gX0Mvn+O/XI
a9fWFnSX2SBj6ZZny2LYEgYT5q0VOAoymCaPcuMi0mA3SLZR4hbRDosH4sDRGt9Z7l57jmyiVul3
gR7mHX55dZucYGWUryKwkQBsw9Yi0M33f6C7tx4brX7YrTfv376h6w07v6FoN5iK+HQ6hL/+pD8e
XWeYyf9WnGyKzA4gKy4ls4L9iCNNvlN9vX4ovicQDKn0fgOB/ziUrhbkXoRBBDbItMDIWXnKeRR7
Zudp8B+claDlLzyeI5IXXp4VkT1JaGnOKq7TOSDxZDhMWDOCnnDKdy7g32sNLRt3LVMctiLUTS8P
1UYDGRCcS8DIatmPefYcI4EMEtnRtp2H6J1H5NWLSKuNJpHFns89u1/kfi4d0W5WoLGebFtNz8RS
kKmtjP+8fRFfqZZ/M7ARGvnSZStwdizLqLUquooN72j2AW4CdA6Ue3ujG/nWZZPauR5B3alThp+x
VSJcAp2yFQ3Atv/kl0B4gERBuaLOafLWopHLuwPZHuswfwyrYRf7BlsyWP2bmfE9pDQFsqes6iBS
JNdIor+QvBjII97+Ka9d/7U/x3CA/SAE5Ze3u0wJjdIhc/hQkQai6nYJ5iEpA8aj7z3Er61D0JkV
vQgUPL9nVn++mgmCmZIW5LrWztHOQLZ0gSJhOFS208DW0kS4obE7SJaId07ytWcaiClnuFbe6hyt
gNand1xCVgCwWGpb9QhBCgzuGFwr8BaYed+5v69eVLAS0EJoY7A5e3lRUTenzmjwVbHDNt3ZRe/u
GbLHe+Hx8L19/15bYqko/9+hzpZYn2a1SDCWBj2xqyfbnMJdkYfs+9DYIrEGYjQhcXznev5eBM5W
WXacNHhgpTAWVPbLE7RD0xqJSuZNao3puu70qTPxb9lNonBagd3Fg7jP5/KkcqGu59pUV43lP5h+
bexbF/kkm2TcAQQHbWIAQmglMZ+BNcJmQerfyBbpYOaVDAY7eTDDCNmtG4sHC67aZVJ32d5FSYQ8
ycfPU8HJQgvPsKmluVmaKKZ17yUnEeH9LiUCM+Z2h9nrANXZon9ntXzlTqNg5AtAmLhD22h98v74
BkBKs1Do8UyDQcgCWVvtBzplFTP4aNm9fad/V11/XfQ/jnW2fGUJ5s0ottjOol2+KtQMrEtk5C0X
Up+wOzYBxLMOdKXh7MMQuOBAdN4ecW1+ogsNTUaTn4LSs9kOzVBeEiTV8zvxtrz9O1952bgkjiNs
LgoohbNnI8ytJqtrdt0jTc8LP18+NVmTPULBtVnk1lTQ/+B4AH0YVFMlUl+9vAUYa8BJrsVVVQj/
Q2HilG5D5e6bGtX3Qs76O2/cq7ecrwfDRWbUfx0PS7CvOmmQ+d6I6Po3TBrhqbcboPq+c6hXXm6U
Bz68YrbTPFxnp7bYhLv0ujXXbmxzzEr5pPM+2dmo5gOCpRBZMcF+53I6XK7zp8yhBSl4nKHon9f+
bloare9wTBPrx0nrTl0JXD7vnNlv4cDfh2E3s86jmPmfrVsFCXC6xg4foD8iWqodpg5sGXh/VuVR
iKeM+tjZFhb6660x5elNDLDk/zB3Hj1yI+2W/isXsx5+oImgWdzFZDJtZVmppCptCFl6b4Lkr5+H
uncwqlSiEv1hFoNuoBetbjLJYJj3Pec8QEBcZPZFVDW/pF3kp1TN9g/UOuHjjLYTl7vTviKx9R4r
CBMYEJhhvmFUcZ7J/RQ/MMyS5PD+6Ls0GgSlxaW8xIFenE31sq4DmNodxcWe0U6KQ7ublaU/Zrqm
7d+/1IX6BpgFg6MZKUH0Ec6LByYC9L7H6OjjZXN8Qh7lDXnN5r4KvVNbOv19B2BlXeluvQWvIbak
c2aAs2N5tKtS3yCV9lYamsytmmW3Q9/l7d6/w0vjdelvL2qKRdFwVnSa3XY0OQ7rSFdzAohIK19T
5LfXZddhIQxSdRoS58oLuFB5NJHHEJy1BNwTnnV2UdUT2+iQ3eIXVgrDb4QFvm0wAROymC22EaLR
02eoX1jxRD6Gz0PijsS158EHVWeyWyV5pt3rA2kRV+7swkTIkc+xDA62vK7fWoU/1gbpUnoo8pFq
mOaQhx9PX9qqJ4rS1eOt10rznz98lA8uh2j+wSnzbCni4zOCKYdSDziRXDpnrDE+6OHaDiL7IUVT
SRJXdE3vcWH4E6dOBZpRSX3zfEvdzO5QFw7BS1Udh1RyIc3PhG3Rohf1tfXP/HtmooFmomv6XUmV
Z7Oh49TlMBPy6aOTAWU/hdUmcKkXETRqrKwlLwX4SLDx1Mz2GbPoSJDfVqun5IvTQg58f6hfONIT
0sUCR8uZh37+tJNWeU0gMxZ+4MF8kOBUMWrMpF8TUJPoqrgZ3KRe2xFk8Uom1/r5fwtdWHqYb5DL
W9S4uI+3q55yEkl+BqVWq7GdH7nRxx/IP5I3baDSnUfw5mPauRS9oXo9u27af6jmqjlWXcWjinCn
VB16UxnbbIdb/doh/NLIp9/JmgWJQqBce3tz8+hlQVJK09fy2thVenIrGuxTmhsdszCZrqxYf6fm
LcswS+yyB2CAuGdriUfchO5OHFnHNgCOgs5rlVZzvYt18qaAiioMNUTEJKL71GjBDjHrcKX9cWHR
5Au3XBZOThhUzN7+YFNWRGHSV/DD5eOGoovxVg3mlQXgwphD5Em9hGOys3QS3l7FdrLBaDNl+jKz
jcdyMieSbaaeTMtu3ErXLPxUxzNZiDg89JhEr6zZly5vWOw5+JvF53xnQOcoyoaptcDviWITzONM
CkHJeTnI0y32AwkCbHDW8GQ+VpGjPbz/wV0a8RZvl/Q7mpbLZvvtr4/IDdaJcjD9OJhJSaoz+6bX
B88nyGkRV7vTfind+xBD3I1LiuKWwzxZzEQKQafH4EA4EqlnsXxyK1VdeTQXFj52gygZFrUFZZOz
NwPifBZlaJn+5FSDT2ar8dDwGg/EqzEWrQw6NqyGK1PQpYsKxFiUaD0dNt0yKP9YX8beRBllRwy6
adM3TXpHYAwJaOTA7rN+dm6m7soov7TUsrFnDC5bbUoGZzNwIrxoGCuu6CkLy52Hx8LUx5IycVOf
IpieS7uRKGYrghk4acNqAL7yMfWarxmBWCtNVtc24xdmGrgh0nCp6VBJ+V3y+eMZgDqw+7KuqMGN
cfNBczDbakP13FaNvTNzwireH4QXljseOGsrEjh2/3L5939cDj94jEEXOFdsyHyTYHNaG7BliNrr
3X/j7drwNnVaWYhh3bNnXSVYX7oaw/ySyLbWJwLtGhLtYPNp0FjwMtdA1a9c89JMihiVFZ0vnDbe
uXxT8o1noZdZPi3s7iaW7ImGqEvWaoS6OQ2w/kjTl2sYF9QeiUE6VJFdbN9/xpeGNa0O6jT8avQG
Z884DiXh9zr3MHsF5HrSQElsJJhE95oV/gptXSXlt3/jkpxGjd8qAXk+sxHAVI6jGJlYSXO6K4gL
YNfUIG4J3dJHXLNQDJTXXpk0Ls5oSLXRNnLCQ7y2bHj+GE24b+IGpDODN7UAO2dpxdGOoCfi6Kqj
KOtwnSsyIXhjGdzyLnG3Mxq+VdiBfbOnwtv0ILg3JFBjfSS17srtXfq02LzaQIjYaCD5fHt3XTZz
DMzJByF+DmtOY32PXcgCnow1yON4oN5/B2cMUNSxC7HNkjq4VapmJPO8vZ4lHXJEUvP3S3APBjyG
tZ0YGNDcsoIIWkFMSMcjMfnhfYXJ7BDkzEHV4Ba3xSjx8ZO8xV5UHd6/rUtfPO013TCp8qPgOpvZ
gdv0BWduAXCn+TEHZrFDuUcqj2MVV573pXHP2or0xKFQ+ZeWg2j0GH+jg0JFC52TI7KU0iRh9p0g
9bTupH5Dxp31b1zURW3PO14Av+d76g4/fY1hW/jkdzzbhZn4iwTXL+v4I8PzY5kZ85U55tID/fOK
Z8u4KK0wCupO+HZG2EhsxA1IDW4gN+x288/fnbtI3ziN/h7Jb0fUaAxZQurOkv/nZLjvYCX1bR3i
hCKr/P1L/dZvnNUzFvuNoL79X9/L22vFVhRKo1Hknqe69YXAu3iPMPamT8iz9SoM4IpC+ybi8LmD
owfjlErnqSgmfesCHuSDygimpU94gDHYbIoZImsxUEidyujKC7i0jSP+muVyCcH+WyIfAm1P287y
XW1y6K2GX4veaI64v8nSGdL02Eti0YwyMghfpa/+/oNalq2/npMwOBcv3hT93FBSlKLowzLEmgTs
BmIMs3vf6sPT2LfVDl+BfqvnyUeb0KF/40Omw0HjgQUcgYj19gVF5IvEMsi4cCSNTaO74Y0zkn7I
iai7cqnfO6+/fiR9Boo1i6njPDo7csE4mCODurSS9g4uACBw0FsbTzO+ka9f346Rlxzhqn3FPibZ
NEmcwbM37rIlxLDtN3qp6buAsE0CjQkEqZBakLylr2yKB+iUMnVDNgMKfBu/WxkFaq1ptbjy9Vya
jwAG/q7h4ic6F95PjZbNYTIICoFi3MJhJbeoEPWxdupm3YftwK6gMa59R0u97OzRLeptVkQKkJys
l7v6Y020tKlPi1bx6Oo+vqGBYeFQRQ0w4sb3mw56vZWJT31uh7sS1NXNUJbGlSF6YYZixhC/O0Uc
KM+18hFNGugizFCVplqESnl1X7nOazwSCfP+x3DhU1xOMrTkkRzZ9D/f/tixM2hCIl/zO7zHr5nb
P4ciJkY5LXHH92O/1uGXsf4To9I7lnZtxV32F389az4ItpeLJeX8mF7mS+heaggqZ71O9gHWA2V2
EuKSRcodIQZbi23RRlF0PGSW1ZDI5bHkRmZIJW0SV/Z9F+R6bDTQnBBWYAo2vst7+ePVS4EIXg8Y
cJhyUqLHiFtyAgLoBqnUvrAGyExOHW9tQchu2aFXyomRQPnoBcc8Dq0rt3Nh+yMA7y48AFqWMFrf
3o0XORMpXTwcA+PrHj57eDNPpXZLvo8G9iPLr1zv0qgzqORQRKCAQEv27fXqeNSbQWN+ytA4rVxT
Sw9J5LFsNVb6b12KEzxOF/ozztmeBiPxVCizIbRdD5g/gKXdOJLcqZFIlytT4XLX50PM0P/vpc62
uIXKJiRofEtJSZwldhd9Y7aq9t//ji4dTOk3sZrglITPcC7xddyA0GPFLm0qpu6rTcVpzY42JdHI
0w/tkDJBGkZxIHa1AEIKfRETM7kaPYLPtsuinduTTXPlnpan+NdPF+iAF98SFtKzn07iRFuPy4LD
O7CR3SAmjCzwea3Z1FtSMJvvcYALupuL+VaVVXmImjbaJQr49vt3cmkk02GhOKWjiGfVfzuyEkv1
kVZiNwIPTU/EyR2/sYKZ7C89PmgWW6P3r3f5bSwdJGpyvBP37EOuLBnIepyZQPUHYeFPIx/4S6gp
uQNh7XJ6nIvbKg+8XTLM9hbriXZQTeRt47FNP0WNiq7IUi8+gGVzS6WETdp5R1JOmBUbsiP8KKlA
2pFveksBg4wDckNZPlN5ZWK9eL2ltcXPd9lWn61hVVzKjGhUBv3cx2svsOddm9W1Ty5ZuZWR02dX
xtpi9/1rrDFv8nqX0j/VkLev2BFzqDT0jz6B+gSO40FaVxPZYpkZPA4FaeuA6OAIkiYNgoM9Xdbn
EJz7OL9Bw1Tcyo7kqKKo8xOu+3rlZoi0U1J5SMNc8jeEWexVRKSWGSprPZFQsqsl0frFaLlbQkPr
+6xu+m0UFyY6B+dace3SzMg0xbGQ6uoiYHv74zSgiFVbDpavE9lyzIn2JIxfNmvYS9e2Hxf2PIIe
CiVkVOM6SsS3l0IqmpOyRGSRSQ3bN6Eo7Ah+J1ok68YdvINmW0st+uf6PI67XJHTAzbzv7Y8lT4D
j2e4lAV4qG5Axtpo0QllQ3dohUrv+saKyD6Zmrv3P9RL4/TPC5+VmNIBFocpar4LdHhrMx5t8jzB
nsoKolMZW/b+/etd2u4gKOUd8mQXkfbbpxvJhH4YuW8+osv0lysL95hMbCbdeVLPNDHT25wxtCZg
JtyqxLumArp0RkPlxHVxgbDJOGf/ak2j5SmlDn9Oem+lk9ryGrD+HyGPjIeocNW6a81un48i2CrR
mfsaL8XXQMh61eZeuNXl0FPXbx0oXfBT2daF5KFM436I0+LKs7rU7BWUiFHhOXhIsP+/fViJkSS9
mAjTnIWZ7O2h+GGN9bRxyb7Y1Ys8vXJctQqmhPj9fjS3bkfTAZe1fmpNUrHV5CS3qq6sOz3kYD1I
x/jw/tu8JKfjDulELIdrdkpn0xwhTLUBac/0ibDCQzjOmdiUufkjnq1pq5pqhntdu58zmBZbS6P+
y6ed3esBKSDv38mlcUUdjUoam0YHscTbRyXTzuhGSGq+MDjRdujM1jmo0IM7ByTREUy56wfxOne6
vo2nkY7h+5e/ND/9efmz7VQeSei7HmKocWwFpNIU6HJBJZGgN/35/UtdEl4hVl5+qcDLT5no7U8l
+BhxaFQirklD01fmlG96pWO8FrI89HhZnsjKa0+gbxalbzLtyFSLDpU7A1EsAvnEyeJHbiYfGL/i
KEn896UxOi9s0dAdFpq8o/czfSUBB0lyYgfrXFhEs6u0O0X9bLzqRWZsjKIF+lfCTpYSngDAO/Lr
zLA4BXREt6QmuNu6yK2TZINxlL1Zb/vM7Dc4QNWVncbvQ/v5Hou5Gtcv6nFODWePo6q0tnEi1G8J
QaKfogjDrxcbjt+SDbgmNtc6DVXvHM18qm/ZbFRbolDVzRx39hrIwHxfOsmwoa9Uko3nOJBB+vlT
rWzznvTxYmeRYAN5I5l+JsXYrtEWE1oUTs6V3eul8YOwl+2ZR6jwX9UCuprKMHMXeFHA/U951OzY
4aYEOzvNlZ3QpfWNqrqHG9xlo3x+qJEiHtx+oIc25SlxxmhDEIT0+V1FTR3GfF/4E2bh2/cH7cXf
t3ie8PEvcRtni+qou7kheno00sn6rTXI/JNSzlcDc8iV8/TlK2FyZdqUtDHOFhgjdzjQaFypaVR3
0G1xRNVqPqSO1f0b78yjXQAz4PcJ/mzg4Ymtce4yO6suI3QzL4DhDkawMRfc0T9/fEu3lTl2EUif
e/zmmnIWthnemSCm17brbOsA5SXxhwTl9y91YXgsRghOoZgFnL8E0vkkqQIGNCSaNuwOXWiFO2mU
zRqtIQ7wlHYqiXbXGl0XXhpGW8sCY8VSh47+7ZQGXDp0i8ozfVu53qYKCeykH0EOdeZdK31eKswR
m0MZkBY9fXTrbCi2RI54wURPY/CaYjfZOKpiRCNgBXQbJIXVkAIuEI1ojfqSREUNDXMJLXCj1Kcf
2hKwVFIkBWGyIwZxhs8j5XauNffUk0v82CBXRedqlT8rgHg3cxYUO0BI4S4GuvP+m7okBkXHoNOz
WrwHnnu25hmVSZbVIrFQwLP3MQpyeKdteGqyJjwOQcXutU+gIbRZsq0BS+zsUU9PpPk460lhgtNV
0vkN5LBbC4/Nhh1IswnJu/jn34lNlRkfAbVeOori7ct1hzhROkFYOBUi7RhF8HMEFZR9GgFEfv+R
LP+rs7XgzaWWcfZH+YjaERmdgUCTPKG9Fc7YHJNID65MMRf2Glj4eOjLRI34x3p7lUxRdOqQvaJ6
kAABnHQgtL+vUAA53ia2OW+xyU2evMKqDvjw8itf6IWPhfIG5VhO8x6BVGevXe8nOJUgjf2xaWIe
apwcZ9F911TT7t5/nJevRP2L5gmb5iV86s/HaXQWMpJlgAE+KD+UFjiCpo8oZFuW+q839/8uQOz/
w2gwBvMfz9P/2n39j59FFxOg/jX/+Z//40PZd9F//K9fTfz9659BYL//s/8K/rLcf3HkQ0+DT5bJ
aEGH/p/gL/tfwkYXSfWdOZ8X89+pX5pp/ouOAnJH2jYupYWlR/rfsV+asP+1aPEljVTCurA8/zMS
KcWDN98T6wzrKMN8IZsy0ihhvR0AIm45rQ4mSiYbVpUf6qpegSxrnQoOYte/mqOwgblrReucIkuf
05rI25G0u4AOfnVnGbMtTnbe17nfVA1GGqQlk5YQJBvNd0IkvfuoastbzptzFwZPqRDNcIKOnNUb
S6+8Zj/ndrJLpeDUbyraNAv1vI88vEhCDR9AQpnE/kPZsuC/ayZolLCrp/ZrRjNDmassN0PD9Ums
Dx+LvkUUKL1msr/ocBIrb42Qh3SRNBmp4KzmmoDXe4zbI8ywuSBadaPg6HTPxPFg1qvZeY4IN6c5
u89LZCW7tAB6/UGH/pc+mfFc5d9aZMaPMixs/VH2cGePdlm3I7qUBf9iGgT1bXOCy8t9hvre/dhP
2Fpbn/1YmfoetKrsGyj3Ktl3LgJGMlu6oMwPUCoG7xZ/Lykd1jA7xPCT0yaT2e+AEunkRgE6DO8M
t+5hrPLzyulVLqlbRzXWZDpb4F5QTXe4U+OvBLOnNR6BXIFkEbMBqBXHbdGazMa1kT5WRpQ0XyLp
xO1dbGsEHVt2pbRDjoLW/eX2bUe6PHT0lqgixwCHMlppDMGqHRTqSx9Mk5EB0CSQHBJI1Iwka/ud
PZfzPiFbwvk16plNPg+9TY3EVKPktQG8FRY1D6Pywnvo0WhuoHAnts0PHAJthD7HzcY8iBhTy/Ln
m6y9z/qhtO4GjxjxFwLMu9haj2PcjwFMWdtov4jRaIOX2WSD9qnuVFk+OHVBAI9X7+Y2/rgkpUGx
t9JPgAO6Q6g8tepS50VMNnCsMg3GNQnOL3QIK4TMAoQkA3cBBpSsXWPIhKjUDNwgJF01D8ORBzGO
2UMSlo712QpF0L/WZkqPjpBMwG46WcBItmNdI460r0Tv+k4/FHJcY1vJP2Yj9sRVIpJyywllJpW1
w6CsQtRTWqSP+oogUoaxRQQd5eyU28Hwk5LSHif2ax1YJI4iyWg8GGoEoet36Zg2+oPS0EME69C1
tcYnmxPtxCqsuqBOOOngRfpOLk/QLbjyVJp30O3K+T4j6d787AQuuC8MgJtaAOlCuz3l1q70smHL
xxW88kfNXVL1tIg6Ydbpug7569YDomcfdZQ03lqnk9E9acCu7WgVdRHpAyu9TPlmu7QU2kuMinD4
NhG5r36gMfFA0Nu5JvdaBZfptp6q0vzV6Hpabg2tj4OjreqEWEt96nGtj1ZPCHTTVmW3n7U2f+Is
kAB4nOrAYNTVKU7WCSuh6NsGXtTgiHEtHFiY6x7c7Ks2RHXkJ6lVQYbvmTXuKlJjjxSsYqhvHs9z
pVyaAyRVpe7eKWbpbBFKaRtR5jWwWsDyYGpdeJHE8uIHJ8sAqMtEWDDM+Da1bvAz5vO+M0oBgCsg
E2OFawf+l6nK/GXIe9WupgYWjWY1wwMIWS3z4QvZPVU3kbWrzJLFS2/m808g6PaNYcfzeuhj9aM0
XRgapbKf8sh9mQM5PQUtwvMDqarUQdMo0LbKbNNdnmr2JtDnAZFBzdTJjYD6mTnkHmifGbu5HBQ7
FVgFq1xr29fRG20J9lWLv4eB0j5j5g/vO/6ffmq38SabrOmJUl2Gjte2dnXQT6fCzPKPYZKrx7ZI
LfNI9+UXezNE/kFcCNAgc/UKfLd8ThwFF0PvDPPXYBqI1hqOHyui2J1VM8eO2pCpanwMrXnG/F8M
4S+9s5wX9BE2NM2eNGvqNfam6fIkO/Z246yD2JWfhK3GeQcniv35gsqiammmp27IncgfzKC+jzzN
2dgqcNONoTdBRqS0Nf7sm+G5a0hkRjE+FC+i0OuPfPwm0E+hkVucUzQ69Bwuf7jZQOZCK4gqkzCB
LRKzbrOmDb4oEKzGKSs7tRn6DMSDa6rkHv6U88hjHg927qVfUPnDxzBKt9+iThpC+AU68dTYDAfo
EEjpSZYwjGoPCq35jEnKDf1qpCS6cwYhnjLNtZkQnegFL9twGw6uttMDQ3y0o7Z5bXTV42q27a0a
nfipojyzqbNR3w8OhAY3ileRVX3U07G+U8JTwf0Ep2/fJBMxuFWu6Nk3crrpbOZZiyBYKEYgUPSg
qfc9NNOjpXT5DGzlm6ir4ggm9JRCMDVI+pXdJ6OqBKNeF7eO6O/Tyc0+VjNphpMxIAhoyPwdackT
+xKcMNna4Ii65hEgY3njkQIMg7ky89c4aKnHmLb2pNop9TuSeikJQmU1Uy0kiWFodnXuDJtal9ov
5BD6uPbqhI5JpZXikciiOj1UE9jHSfAU1u04hFtNT+JTNve/wji59/D+AYINXgPDfHBU2n4Qda1t
krgRn5c65dqKqzvCE24bo+5psVYxdJUy138F4ENWIBBuRNPqa6MW0SdNQ0re0T4Zi1wc8OGyU2jb
Y+1pOoAQTlHMPSQG1CBv6a7MKvg4QpLdsuj9MK0gHtakaE/wA/udlyaQBlSxLRAk1Tj4MonUB6cc
wRaVDp017u7BtZBQF3nungnVO+Vzou3yPJSf2AFp9pcaGFT4Y7Qng9p1VtRPaabTF6iyGqBsrIEt
CJKg+wzacqkH2jG2BOnC8fUHLegraH1h43UrV7JR2+chG5InY9aV85p5xoAqJbc5xEzRtI8TykCq
I4pKq4xfVdjH05ZZLv+ZstzfwQX6DLUiec2biPkZ1hfBwnqOzroN6xurQvcUdNiJCaeEAjbKiAmm
TzBrOnp9m41auib6rNo6XgfscRrTU15N7gufhjZtEs2SuIGt3qQrR+BqyTbz05gNsXbIiIqD3GuE
jr3uDcjIoICn6fsYaT0ouiEuu3uoEPUubKr6uxwLc1PGzYQ/UmVfBijc2brT7cEP7AGyGXgZDyaO
026SCexnUFX3AObccCNcJ1gLDjxwPjPSnxtD5Kegi7mfEAtHqeaTDFQdbvMK8DmUZRrJYF53pUmL
am0jwtxqhho2Acgec8WuOatXol3SUQg5V9sR0is4N0udrMBFTRED6V0IWgTCJ2nxAdRR8eqmMn1B
Oi1exiDqnsCilCT3OHO9HfTJ/Uy4SLcfhrTYwin9MVPw2pPFixsm0d3byijy29JW7dZx5+xHrkxr
16dC30epop7r9Q0zpZXfN4MOoshOer8N2/hpIAZw3cL22wZgl59N6c5HVBrG58ipnjMSHNgeu/qu
TObhpylJoAfn8rNkNOxIImnXJGlqBNE4yC9BZLBPaFlNiTknSAaoqN3W7gNC9eiw8JNuG0qgbOrG
kMVWD27Rcf6MM4molw/A8/E21U9Qjkrr2LZ27rd9n38W9ORojelQ7Mos+qbYRe6jCXDPqjWN9LmV
xULDyou7EivYF1UW2cc2gVm84hQCmIa8FjSUY8XW1Cmm6F6oBscEpQJS4J0OGgcMVUnIm47z0OnH
Qa2BVv4qYtkfMnLr21U76mCMHUg/65QMbaBbacfqn6qMmnalbBR7M7uGgrgSYA2mODRW3iQbcHUg
sOqwCbSj685JBfDNhfDXBeYzoPDUY3BWnV9iTAsAxZviRTMbia1xyr6ZdQ9u1+vYKSI7/TKZ5CPM
eRuUQGl0O1l1bVF9xWCfH6nFxyt7DvqRYFuhb0gzxAGjNfXwmGdOREq6PYfs6dqHzFTibiBsdocw
wsMknndPRHfIu466Sbdui0muwqyE7SsAE66IWK1nMJhFfLTNWYeIqdNCx+HtkN01dkmf3tYJuLm+
wmNjjMohb1MbIINGS6KjMLPMD5xoPi1WFv22ZGwjaJzMhp80UShG62hxCmTEqjtE5+nHEZhK4GtT
FFQ3I3jBPfBv66nW9Glfl6lIjkOzBMx2UrTPqkLyuVLJaKwJOpsk4igjMldtlBrj576dbhv8PsHK
0NIM+kKmR/spKqwNexj5YAWDtoPcaX+XpgIXkaVl/+AyDx8EkOfTmM/hN8qrbnvAO2c6m7Qsm436
LQEnp4VJCx6ZuQb+NYJJB9oy38gSuOTKauNhi1s3fdVIQL4JMrv5GI4tn2LJxhGgjdR/EYmcb+wg
SA7QdK3PYS/jbwPic0Lxk+GlKdviviejZWXYTY2JwgZk3pD5cN/PfXjvMsWLNYpM77PnWcsWVk1o
ATkb3GtlF6BtcOQmoTfksnuw9LvYSp07rxSKQrslN1Nti++I5aCpkTAN8ClLguY+Y1I8NEEtaPzb
5Bq6XvHquCH76Up0JO+MGMaeKhCfdHSy7GbSO/2LnYbtpgDycNC7BkAg60/wQ1QdCOw8UB9cq1GP
Or3AdIU+ZAL+ZMqQb1PGm77Txa6cMWIym3vPlEapBgDa24vO6T+L1G22jIjqi9R7/TCJIP0Oni85
1bHrHnH3q12lIZjB1SePNUH7k09R4zMeuODQdMP0YQq05KfdLVVq0nVucAuC6tG74LukAwodq43u
7HxMnwwmRhafuEc0zmnpMTK9jEE2tl9Lr/IeY9zkW5N4rQ1C0gOBd/0ps/PwWHgSRprLIyDULqs/
uCIPvnRdnd+ahOgelerjU5THLOZalE53kpGsmXJPEThgEomtBHgdvrwvRM3lN7bWVifomMamtsoP
7czOZTUaRrn1rCS2t8zhk0sHbop3S27s0Qj7DKdJLBu2tU32ScwtSoxwZpF2iqz04VzHKXN4bjx6
odl+LmqnBbBbEkfjp32Ik9oIwpn/QtneYxjaZcViW83OyioiDtdUT9hZh/D40Jfa+46tU7HqsLV6
vtOMw9e6KcVLP7Z06Y05l2sxSmluwtpwPwEOXUhzybh4PmXl3UxzHSff5hKz7j6p2ejDEk2tgxBp
PW5Rfubtjv3yjwzErB8AWXgYCoF8f6jdX7qbDK9tnOntzUiUW3JfGpJ6kstuH7pZBvDEmYJvXW1r
08dc60JIEyaN57RW4WetKaojSDP7gcJHsENOR6KEMkNdHiwJUYQ4qXDao1iVYkH0xBrp55aX+2a4
0JuTqSmOmhRwfVXtqVPRF3qymanApbtmtqytF7QgBsta/rBDvSbPsUzUJovYkq8ddlRr5QSanxIi
/9OeJ4ogpW5uRs/J1bo10FRvOaPOatPkbOQPla0GPgvXnJAxNkiytLDOP5Ysmdm6kHA4VhMew9Wg
V/XziEfEZRp2hv08SoRrcJqNT31nyCPonGQdc7b0G5DM33W8Gpx8LeoAszV+iJJYnNiiYqOBX70e
c1O/06BDPBrZXCwkO7hbTeHc9poYPzhdkd7xMzmKoZB4tZnr28Va2KybNqdfDoTFvNHKGc3tYAc+
CyuhG/RZQsB703Rbd3XpEN7CtLIukziGA9MkT3YZRESDg87cRFBL9DWHruzBRnHarseglPotUBrK
gqmRA8+Z9dFyjv0MxuKpyTx8hEQPTNkNpQ5+YRqbRJ4DWpT9ih2EZn1okASFD1pQ9ZzcGFbU5Vdm
Ggn7p8jnvvjWA9CW21Q2dZchom6qeNUsUV+fYpe5Y9+naQTh1A3SMXjpZO8irh5qO4Dsmw9R7/kV
J/dwlyVOKh/IrZrFIXCStFsng+Io03n0kW4ic5jmDY5Prhp1YEjkWLm/aKwk3pfRbRftlN4xM23K
1rKb0xDkzgNnB5E8g+UAnCemJAZnWLo4e6K+DNzbgJNt8CgDKyi3GecGdZgVs+R27lKuGoe5/AEJ
bsYW5WJ1Lwn9IsXSKvJkWCPFaOxxVSVQBf1JmgHyfbyU82qgNWM9RnlSZfvEGLR+w7W7re3MnrEJ
+6G7ESrq4q3KWWeeauWg+40JvSWChU9J3g6t2803TZpOYi/TwIr2VIhy5yYrhdHv4KVQjlzNqAOC
Jw3Fuue3mq65vssPDXeUCafhgLcl7x4mrcunlQVoZdoRU6hr25REg5zgFlPTHpK48nANsoGxVvZE
hsreE8QSnjJ9LNglc5DSn23i6Zlzi6S32G+RsbOidy+1B28eue7cIaFf/0+0TBCFRyfAc9mKZgXZ
LQRNi/p6nSJVWPhhqJ1wTqbaak6F+0ktosmtLPTxRFUr+VLq7tDiTJkGH/tmv9VGG39MljlPXl/i
b634Ytj9RVRkHecpKMeJZJkRwEo5tOveNO/CpH00S+cTNUtFpTOsnqgox6uxdS0/65c94FTt6IU7
zcaY5xYaEAoGvXQ7ePV5sWWcvbizUL4hQxOqWDjsoco0ryAD+wNlYftT3ra4Sjg10yXVSFQIqLBs
MyJZ1tB0f9TB+Dy6ebcZGveFQdiCxs34Opbkd+hxVPG9odywC0Pah3t9VeupyZMw0acytxJKF31u
ZnYgQ1JBPSU+Y63AvW87MeebOgqjXTS22t4ZGs7Ggi1Z0cGKS9WupZG06QiOWldy5oeTjLgyvK4n
Zj01HmRbB+tBpGL2SWGI2Do3k3eQ7YAhJzZ1GqwytTjVC29DPjxkdytyt8RO8/GnYKi9tRMNln47
N3OyjzLnRiPdZp9YZb4RWjRtazN7al35NbYzp1jlzPmPoRsYu0EP04OtgOVFU2V+7FK7+jW5dnTX
clJrVkyO2QNONxazmn6eW5X9rdH39Sv2gG6tt2Z2YOMPAa3icl8U1oV9JPF/5nxnN2Fcj7/cgnDT
QrZ87HZMNzCoDPtblAynYR6zT1izw89Dpdk+RxDnuxUkzjc9jylk8nRfHORmq6GN4g8kYoG1wrF0
ZxjZtCHSUf/fzJ3JbuTYdq5fxThzFrjZE7A9YBN9SAr1ygkhpST2/Wb79P4iXTZOFnzP9ZkZqBoU
lJWSGOTmWn/rg6JVYamPAFDj6PqOQoExd4mxUZvkxardJdtKQbOP17VT5i8apdrKYDW73kq/DMJi
9mm73CLbp+98tJ8EqSk0rypNaLapCjxKeqY7R9/GOGV7kZTOR206mV+Clrda+bk0ugXobDTBupov
g6VnHhKWa84RI7wi2+g42l1zZ5fzO3M+tSW0D/pX0AY9eR7f0T/tBBaZGqR12sOFoeyj5EGmIdbl
jTRndzhkJHH46bQRa1K9rnXeVWFhCBk2adM+5DKdKqQ3c3G/1stFDLRhKPNA2Z0yNftyiJXAKEgw
qCNVBEuRombV8wdKuBSPEuuuCyJlEts86Zv3MVfvV6nfL3J5WvJ8Z1UC+kPWrwqi4GNWWrtUqJQS
59xXmT69VVSondNhOUTzuIaWbkQelYfGNkI+fRznrj6XlUP5lgkINDHs7lu0+ue24WEUqSm27lrF
N9T/beLWEV+tK5nvCIm+AsMOeb+tNextWuTSDj6rBfo62DhqfGeud3UBcUIHVrFRWwYw7NbbEZYt
iEdxrX+MJ1/rrVfO1fFtoA7YKMZon+a0fOlDZo3h0KIZ8+ysp3elPiyFpgRm0hRgjqVeAc0KE4Gj
Nuq3jm3niD51aZasVZQOss5VSSB4XijLjqz0qEeRdYPvxAoauq52rl4uwToWLwjrec92kXhSC0Hf
l7KUAXxTdbCTkrGlpMmkNenvja3XuOPOzFM5B4VecaTb4qW85orzYV3XuIzQ1LRYwMjS3klD1toX
UYiftZW0QV5a7G2GVW6ZD8qQODrzhG1M+XSjWfGEVqd+M9F7vCb1U0Pg7I46OWQplIxRr0fQ5QED
iQPw0sYva06UWIu57OqLh9rLyeRIE6t8GyEUkdkS2RSPpYOnGPaNbTIzL3rfT1uZUojr6XFDHVi5
xJ9sp8wfWiG8OeeA5DBsuI852g8TiDClqNVpyKP2WXSNIHYFODuLZh5Kuk13tkipl9RtZQ7V2LQ4
7ofteO0acBKJMwLGcJlCGtlOuJqGA5Dh7UxlLHq9or8sWWYe+QyrL2PNIlCHiq2FQLcnYxj605QV
+SMBalfqwmQx8LVq+nlFjL8VyXhd90P9pC3UxAwsVwApUElBWSSTv6o6lRCLUCbj3DXcsXvbMH/M
AMt7xW1qw1emou9COc/qeXTrligh4MRSzB+JprhrMNAMm4XROGFIHXJFbciWMax6O+G7O8xZJ2k0
TZpjvdARnaK5u0B0V36upDbTOsiar6aTSxBJqryDZzBPK/mW7UecNV0WT2uULSTBVdyubfrpLNjg
wKguonIvUskdDqJotnzMwtT8tGtMx4cKsJ0brmdkiRy9biIaC8hZC9TG+ZlmUvFK6AkapFKrjZmd
CCjzWqPIdF9rGtqllhiA2DIT34RUCw1Sw0NyCmsiIkmFtgej34wpca3o3UdP1pYF69w1JO+uGkdQ
RjHqBrX9skkIO91VhoO6hijlb5VEPqB4dTmmvVBuOaqtLblDMmR2VQKrspIDuIQStM1oXv5ObHD3
n6qXf6mG8q5OK9n/299+F2+YFvmnBp05vzKpsBP91bvXltgB9Ipc2Vwbd2xrm3wZBGQv8th//I1+
Fwmg5tNJ+kaOIlQD0zJ5lr+LBKLJnHI7YhHpfnkDSyvV5uNiXhsU/vE3+t3h4CCysxC9iqtVHo2v
9dcotMhZpqwpK8LPYFbtsB5tmXnQLdHbWDNKBi4XdfViCpweRWyZ4/9HDfMXT8uv70/GjI6m0MbQ
geX+9190akkZqy0svGmlGNRdA8sa5OcgYjASvOAbR7Hd5hUtRTae1aEQd+ragDoYpNwHkOvo+WO3
Ud2zkAMBCr+uzT+ln3msWRHLf/1NKfPv/0oR2f+iee+3P7X9qq8Slv6vf9Vvf3P/77++HH/VV+XL
b/8R/lLBXIavbrn/6uFif/0Uf/7J/+0X/9TSPC4NWpqf9VBhRL//AoCo/l5Mc1VH/7/b+K458tVn
+tf/4U/xjfoHknr+QS6Dx5UQpf8S32gushzVsVwQuWuHwzUu+b/1N39c4xf5MlWpqk0MCl/7b/0N
mh26BAjeAnxEoKjZf/uv3/zPB5aLxpXmSvwPDzAhf3+R37AAXYMQ8PNofDfMVL/fcFk3pIqqN88L
YTiXvjXD0lXYd5RUPTAUg4AXxiEB7fImxpl2eiO0uoR907V5M8hrlerDqD/MOmFUDjTbUrgYPCBE
aEmdYIYd5V6uD80CJNOVh5rWVxmd6gF/AwoHgYrhoGv3QnkvpLVDihKSMkXixzAqz7X4bKgVYCVs
tV1l677Zfyi0BA1rme+rzigCW+AkrzNVEsNWehQDhzaDZQRwoFvOV9RRhi0mpBB9SimRXmfBEEEA
dPgD2/g2K3Q3NHrAdyOjGw0CIbuZne7eXO9THaquseIHOse9eJwO7agcKGqm0Z0wmrGFcSEchbJ6
GbQDuYiqWFkcM9VLUsZyKE5FDttOKwNEkduEPIW2z71o/DGyygTx1K++4ipBYsWfdekElcQ/YZwB
cvyq2+tRAlMDG1i4Reyv+nDoR35+rNpZYvoCkjiZCNViF0sUePjUCYaeVleahif5rZDB75TfQ6KH
9HVsaxK53M9Et7wVH4w3re79aIib6yzv9cjKtvRu+1k+nHPTelpny9rpogQehCjeuCZXpTI9lNye
PiRfST95hrCC0mSZye3sOZvaDV5zr6qyHTM4AfZLk3uKZrdnNSUSMc3ig1KeNOM9n81Xy8p7z9WU
t7X8IKonUOzz5Nb7ccr1EH6Y/ByhfUQDiFFB9tKRYbi/GVbU8pX5PIiRgEXTd3kdYoFg8Ct9QhDU
RwT0kI0R0GARMBFrYWK+IGPY1v10Uw7MsejH+gMvCZoO1mSbOseqFikXf18w1ptFbB5nJDzXLibU
qaMRLuO0MbCEz2IOk7U91oKK7mz4aqOCO7ruDrNVYZlv9jo3Kemz37A7nuuUW8B0PxqIAUdD5DWG
6HzFnGcvpuIbBu5q5T1MtIW11OXaUY7wOO+UrWIP2B5sOtZV8Itx8ZWlZclFDML6wafsg5yGopiQ
YNLHMGCSc7JgzS+DW1pe4i4YYUrfcZat0jihZqS3AEchOlHkX+KCUJau3wcDhkXtqGaFkw2U/oyg
fU9mnN855k5jFUX0c0hHw88ADJR0U/U/+/qxt9HAPEfsGZox75eoCGsjcu+E21d7U+h+fm2BXpRj
4whvyFz8fT+IvcTleAGY3WuJ5D5Vw2WymlsYKnq2IXtndbofZnMr1voW7N03YXoQfhLgW0FLOer9
VL9EqXIQfc2gA7GTjJDNZb9R55sMvYejIlzhUeqzObSnb2V9SdVXbUIx0ETt5ZqJ29SJ9NRh2mjK
iUB/iQeljxO/LI1hI4eLAIVTaUfW5GE2poehzfZrj5gi85ACyAAHximby12aLNB1t9oYI12hP0WL
qRYWdBLkHxKkJ5msEX4t9rS0CTsypaPM2utN5zW5cleDaCbaN+YKv0CUM4yPc5QCjPA0ONhkZvFR
2ZNvT9wiek3GANqC+UM25bWDOiypy/YgWejC6L0rdTdJcHnbb1ThLe3kzwh1lO8KNpEANICP+9HS
tjK7ZFnEEXEzmql7hB58pSuaW7vyRxF/iCWHguyfasusg9ZWQ1OBByeKcs0OSXmV7SQwP0tycIzp
jmAvsHnCLBGywSxUtmcn2Q6lCPnK0xgwoBHOQPu8yYY8QEpJItrb/CLXF9d5d5XBg5jw1KTa1EIN
ue9QL6njtm3p5fMJLmbUb/PIt8vx24bFWB3ltM4ParJP5FYdDMYb9CT0aQdJ3L01hr1NYmVHaNHo
1WRv7dHDc8bHsbueHIGjXDOSm85M5Y00V1ivNi0+ejO5gwhBi+624AXuj5GnlrH2AsjNWmSpbz3v
mq7K5x/dlGa+UrniFOfoWsZ46+roDEmsapm7k9uyNC9aZwG3mMbCL5Yeuyy/6aJy+eFmqq+2glSg
/kwobNCYnbVpZDre1HVzjTOZskMOmNdiA9uRBDMgEKhyb437+7aklnTpyJ+Vql3sW2hB18/60Tzp
LPUvVpf2W0Kxuie9QkWD1MBXoW++RqRDLwI16a6bmfRGqzd8EyHSa4ckgICE5hCZKutlxbqLDTwc
KX/Z9qCsHr/gxqgZzFvnZ9mI+IiLKd5bDjEX2eSmkZcNw6EY7eEpMqk7cZBK5Z7DSVSn5hikVxwv
GZ2XRAchSSbbw3z23E89lnde/q49XUyaJPssObezeIoUIjFNNQYujkHGHPHsomyYOuOebQgBbLfe
jaszQXajaYdPq9DMs0Zrc7OZ5TGOm29DnR1KWNTqQ7SNfYh7xGWeYw3CJ2c5W31urJVYMjXmeUpI
6abXKR+H42Iku9ldX+QVjVnnn6nMnYDfwNjgNIW4tPau3eyFpJ+xr/iA7YGYIwZ8OixyXzcV6Vuy
SDcxmnPZJi9qNb0iR39ptCaMc7bnuhrpWm/vyqbbKLSvdCjUsa8kgaURhU3SvbOJq3ZXx6zTZVDw
7u/t9fp68TDcclOZ7ZT4Bim9ZVp4SSa5mKmCplBFyLAORzlbznfpuN2RMskeeFZWz0gFnc2yRHPQ
mtRHikG54rCFu/BeRYUqt4bVS3ZUvQlKozduC9uO1k2eJmYaQEQOj5VB4LyRpfEPy2gTk1O26wSJ
GsZSez0qPKtmami0GHN6s1wVQmjkArNZbN/CQHVX4UX1rTTrzxVr17YzFuPCMpuWXjMnw3PUWEay
t8AmLpGpozzq9YyX/4ItZUfmER2QE4aUa/eApxXXSKR2dVCVVjhJEA8ptXuwlYaJ0h4m9xrLk5eH
HKO15ZWJYh95qvvbHA36GzLu1rtC+icDSABLgN2bPygVIwuycNb0A7tKt7FaZXituRlQyknykRP0
mfFmcMkv9jrerweHZueTMRi4aSFW9pyJZoj0EOf5mugl9KPNWzRftqjy1qPE+n3RJl4cUiwVjVLE
iOfGz859zG2EtowXz0OVL3tpTM1myVFp1Imln/QZRlrpk/nN4Ke/oZcoD6Ys0gM3I7HbQWRyqdfF
Obv9XF/4UcDTsvmeRIKRCiuTUyrrnnMEV/vMLVAoklMFkSyW9ecwaem2EPa+AWAPqFKN7ngZq5s+
0fsgm3X4+Ek95mSx3wyirj6qVK2eSZapTybSKh49JFHD4vD9qitfWKMZLH2dhB0QjKfeTqcTKOjW
FU1QuHoIsVhuMuAbTzcxfamIyAJA9ae46F4AcaItYl+LR1KBEiXRwszED7tZ60NcaGnYVebyqKx5
/V7i+npODTJya9S4ux5yKihE0gdoOqG8gcWf7MpNNspUazvXQk/btpOS83ExWy2OkmzcPL64mUAG
5wwRoa7tcKz1Mbs3CutnWkeHrpIv00gCqnNZW6K440daUqaQVJf8nCfNfspSsvFXYe8ic9qjUE5u
ZeTmIXr+x9Qhwa3t+oFn1E1Oxmw8KlJesar2rAA0hGWExl2YkVeNafoF5g3qnC6qh9DhpLXzQ0fI
L5bbX7PhzqbvdN+Irj8Bvvlrgbg1JeKkyaxXMdjP2aiafjfLDf3Pd5Ex9WCGxinLv5FkO1dA+T7K
enmngigjq6MPo0uVPMzi9cVUtBfE24y2WZwdZdL6sSZT9hH3vnCo8VLj4wKghpB3upCO+1KN8k6C
KaJgGNgOUOPHotK2bts/LbiS6+veorGkYCU6CK3taKVTfMua8vNI2lNQuQiLPKiwmUJWbhTLPTi9
XaCkdhiKO7FuagVWrYQa3aBre47TuTuXqaHtpSRk6s52eyB87tsvtCFkCSYRagkFeewkFOc8R0uV
bhSzbve8ZM0rtOtORD+Y/TmHqbrJ0zTbDmOJurlEhsOTUWK/mNsqiDt76DF4lzYCEDL5PCsZR791
RxGWMl3Zo6jMPC0rSlCuSd99jtOsTH5BEHlQcn8HU1cnH71sudp6cmgWpMhIeOGpsF/EAzmT3a4B
ZRw2DZb99Gj1cF3rzqSs7VXBbBK2yrhFC/mVqQ3GpNYO8qSWHuTLG0tx5inr/B7XBbigErv7fx5v
Oac/EeTU3/KvOMlvYMpt81U9yO7rS57fm7/+yf+DiAphLf8IUnl8z9I87eX7bzDMr//pP2EV2/xD
kNRh4U8TlkGOE8Dk9NXLf/ubZf+B1wlYkngj0ph/WZf+hFUM8YdqkHtBcTMlwK51jTr9E1XRrT8g
BgTR4tcgJnBc658BVf4Sk2KB9/AT4NkjBo643l/Qzt972nQGvSXGWLdFzjvFnp0vcm+0Y3Fqq0ZH
WIKSy1djWYfZxJKb55jiHQhxjqfIDazE0p7qoZ7DmELR0J3LZt+rZWydaCQZEUmg53xdBi174c9M
t7YSrzsWfPUNy772EU9kzQgdvsRdYBbHeOpC3mlF+Hefx/+AG2GZ/R0p5Ze82vUoONZAjVQiYf5i
3Iu0VrVXtHGIPOx8J/CeAjegTDtCiUdoPNWV8Gbcv0tgRZYkg6+JjotVVeG8LsXPvnOqa5eBfhmc
ddo6iFie3WSNH4g46gevrKC8WPfhZg0tjS9J7Wr0tejjhebgsvIG0+wgCaWRGJtqncc74czWRxRN
WQAHTWBtPEcn4ghKb4gqLojGUoXh/cMyZrmbS1K8hGY473OhoT5U5CTEZmyxinZk8QJAzSVjvBtl
0B24YnyMadXXTMP3t2RwkjiWS9Ftl4lWp6DXhvICzUdorO0Wp2aK4rNQCNCt5GjBEOcaa3A2I8Mo
BjTDmK6ah7wG4UBl3CY/67xyX9ssJuajQMTm9MKNfUPGZgPIbAxxOKMXJ/YefeOTMo39q0Ewd7bJ
i7UhKUDJeraiCOxonaHz/Skry+elSxHUwNPOXokwPbSX0jk79Qz50sOmjJbq7mKsA4Hu6NKHHmfR
qvPsbnFIWYiGON2Uqpp9E1+thPjgohsnyjrdM2JtOJmDrZ01qSsBcVTz+erteixssuQmtJs7Kmjz
O3qb0yDvx2qDMg46d5rmN8laqrLujuXnnM8FtpJYoPIbjPM4xuNmyfT22SAraKObY/wkwemCJl1j
gkaIsUGwlpGoYZhO7uXorj9dazJvI4O1nRtm9BslBn6ApEMPpQwGAILaHcib0m6aoadcumCOdgZN
btIm7d/xvQXN0N24KqoIw1j9qpxqYt/mfs9m1F5ko+m3lWjnAM+VbxZN/MlJpBwKu8aDtDJbJpUq
j5VSGpuEuWufkVXxjMWx98ya0bxOBRHwhVr+yA1pX1CJLN8lkCJu83xJicdPqtXvU0p1MLXJoEH+
cUIA5gyHqlaXNzopCehcndhm1HcRAuqmXEOd8vBNWcWcBOuyJ6nlp9TH6NTFTR3wJHy0UDmwFAs6
R72xSZAAvBHKcmdir8OcJ8847pho3To0x3kDV6CEJjr623jMw4ZIccjsIbubHEG30FyZRxa6EHqj
29KSeJCxuG+uSTBpuX5atbHHARc2dTOcMobzTUUu9RoraBwRGYilHV8mTRCIoP3sigw7oRp/KeKh
bZSblfbnki2HTSG5zEX6jOfrsbO6Q5Tqj0qcPLBh3GtJu8sG04MLDpxs2lpDetZxlUURTG6SxbiJ
JA9TXtmca90jI+o7mS/PHT0ULBSslGCFHgHaEMxPi0vuSI7rQDcek1z7sSSLPMM217dK50Y+Dmsd
0VX2uRDoEXuwkDeNVHBZWYcRwanoxQ7Jkrd2XyXzslcYyoG+IVwzSCXaFUmeVfSP6LlDTiRfjypu
wqFNPKNxThJNDpEX3aOxFKfaNTzgE0C9HkzQ3KktGdup8LioSep3idRJudd/EoYCKtFY8jzoSQLk
Uea7yqkejZx21G42m51MsvannihVAI2cb2ZhIlpZbsVVZJAlzpfi6srOop81m6ZHlLBGqJrIAoQ5
hlpVxC/ajC+vR+NB/j2oZ3IYCfw0speJ4pStdcUqkLv6SDqQK6v+ikJ2hFJf9NiP8+yL5fk+K/XG
x3exiaR1s0xFF66oxdhYnihreUycmyRNHjOQPQ6+6jPK+fvnlqW70aIz4lvPkELxs2G6t0vTq2De
U3W4emAc3zFTsAgM/In6Y63V2yslbIOsLc54IvxCYUzF8bCkzYUPF0wUamLUG/BBOwmbpIdmmMEV
kHH25Cxo1xx+hbbaKVr3ioHZr6NbngRPE1meb7sYPpGd32icVFNWXzTWDMw5WAs05JW2lb7GqfUK
Z3s2XD6rtNNfMumEqQvEmZS3eSdQirjXDOPsAGGB/E5xTxn7n19GIyxJs3AHzqmHX+g205VbHmq2
Q5Z3m78ttq5ktUvyNIl1dWWTgzbji1i1MqSh8HZ06NtNsYpM43hqlOENN88NEa0+qS3vUk/9aZln
P0pcewvjflydXsFy0RPlYp6JJQLc66z7eBiORdTcVKvjD5nybOrVSUyKlyXGipdtvOS8LCxRF4Fq
L2GfSPaCWt9jHoF4XvH9kG0i7MIrIhlW87yT5pMG1ewXaFmu8kgaDLsWSjp2o50UHXJ28zw3uKiN
5ovnC4dWjFkWfah9jORQ+SZS7zDhgD+5ViJObevk21ztF+nVmlrdVbWcH1f2ykNl4UwzgU3cEum9
rPgma6YvbL74KhB/cdMopcttrfL2s7lHY+nsslUd+djBa1Hu6AdW4GU7zomA5VhCqb9jniBV3hgj
FGkK3koXnKNNo/yYOsrZjheF+wWVPctytRnzNn4goSPueh9RxjvoGNK78llI63bVS/15tovZwZPj
PDmU0OROsRmBxuByQVG5QIUZ9m62KalJ9cpsPjv6SbbPTpOn3oid3euV9I5+NR5lFvN6uTHiIpgq
8Wwr9hMxXP465o7vGtmbVibEbkUJJXSIwAjNqcpbWdQkA+n9D9vq7laMO161NECK1iFeeRGtAg2I
fHboWeT+y97xynFYac5G9s1nKxKgUfgBksUIHOkgsjy7MT7Hyn6qIfm8xqRSom+KDxt9sCtJ3k9L
VCy9nPer0sXcRy1jVVw8DLG2R2m2q9r0rs8bJMDJU9Gnx0hBdQNo7CXV3WybxU3VPQxqv8M5Gcyl
y5wye0VSPS4t2X+idhHW6O42mZJDzsrI66s9YGnAAxWZT/zEb+7ANYvqPbq4TT5JVMej+jpj9sYa
cVhy+Z1FzdmV7aG7ltB37tuc4VRUSE2FEBGZaW6jWN7rddH4ydQaPha8H0Qm915tjIaHi+pAQOlR
DA2pa2QONJIbflHQo9ao76iktvxuBTTDw7SyFcdE4bg1ROFsV6d+jrrAVqLVR0xqeMa0T+ekDdus
PWUOypmRg8tqAbcsJnwPn8ydZlQfnSr5tIwq3cYNldFK1lrAb7OO/uUh7irN16aIvDXV2uDfPiJ3
8dPBYtU2bapFhvQ+GyWwrDM1O7oK+alZeUf6DT1tGnejqmF+TltjY5SoywdaW/3RuKYXi+xpNtmk
raLbDIMICagORY/Nyamjkr5a3EOKE0Nj9kLbpaVofI0ZOyS09xW//DYpioNSVMgPrhp7DhJvkPYP
t4Mp7GZA0AUMMW5ceDWmCtRjabshRIiLnMYfedSANRbXQAWhhW7bqj79hs+w+ZdoXc+oMKagtltC
EiKLa99GX3NjUuazXOoUnrHpbGVbKNkGQw8XeOYozAKTIylZqteSGPvDpDN3c28dhbn0z5gYCcqL
nX2UojwcO2SMjXNtfqx9BN/fws0SP65A2pThrrG1Z9J7dnFU+VHccXJomLuvN6WVw1JTs+gB3d3O
hePXRHfuERXjlUFMrpiWs9HL5oc2M9Kq+LmQ/C8cH0UVQ11BUtZQTn6M4Yo7ubusMn3OZLJTOZ8R
HmBLRBkmS85a+6WNVIISylHfJtqcX9X8u37On+xVTX29mcO85EYVi3y2iuVs4KBtrXVX2OOLFSMX
K807qtV2iEOfJpBzAxtnLc3PxQJN7zNaGTGxjNN6XMf5mOrqV9s7I6nk6XUkO2qRfNN7phtyGiCO
IKZ6TAhB2447vTf7d/TuIcLLOQQ3wgrZLT+oqZ8wQ63v/KzvzhS/Gr1606aJyrNslPiIFMw+1fjh
lMVFX5JT15sQvRyZhKaZwMOzifKN7FCuja2lB4WCrciJQVLFKVVVr0Ke1Zdk1fdq5Rtt/Ej5erJt
zHT28in3QNxbbzKWcxZf4bWrpFznfZ6THGCVHK4kvff6vRPTamFbwdXOvhkyGoZDi5wFOFCLgz57
1HM5QHnDo5r6N3nCnihHeL8ktDSwS9VawtaWW71Onzu9uy/ylnGeIxehAzw7xbGGIjdTPo/bIauT
x0In9S7AYkvsFykr9W5yea6xyA/siaXzii+jR/I65NvCkdOmHjV3j/HCurRM22E32/TWEVAx79Ul
IjQ4saEn0zTeyn7VvxoJCeHUyTJ5YrLXXVXHO5ugfs4QIv+yeRboeNXoNutxvDC8tB3Byr1K+JHh
YkUqLP2VHMkUJ+6Mjchrmii9Y5ESMfKyluW1TyDwiooiIb90TP3RGku2uLFgoXRnoePCHSPOjFQU
HsNC9z1Zw3WNSCb9upaLPQELbTg1jaASqu2U27kbi8+aimGi0lNlp5AsFOZjNu0nuQ476DDlxiav
hPzGCi3AHKG4BTzRN5E9My3WLaWTKdEDvpkDL6PYnWqQELiVyu3tzWI77afJWX+q1QxZguJq0RPu
tfGntkbLwZF582rRphNMxerm2JYXhLOaOlJ9biPgtCnh3WHhiR4yWTub1FX03aDGyac2rxKS0O7Q
6OsKLfQ7urygaWK3hYkt6/lbkiB1W1I26ml2dJhnJJS1W5XbxWiXjuOusz6jwZjvGCcG1wdrNG5i
5cqjsa6YhxlhaphYzMQIwmktEhb9sZprPE+tIt4JO8LkmpZfa+XaD+Qzy5BghQ7id45vpK7viyR/
dlJUj61M1S0uv0bxW6fWQr1O6rPiTvMWaNxhsarHbdYT7ToIxd1NpkKRy1BbyoOMM9v1o5ZkapLF
bRwE2MsOuFm0ZBshD35KCR37mtZx/JFZs77vTPJjOtLgfdNolfM6lMpZjQZehdEkD4mLcwwONvVc
dvvtPCbJe8GJ3rJ0LcxrSHft3ejY+V3e26i9SZ45ukM8bxZiffcd5n5vFM28m5wookzXrF+AdKd3
yKyXfua+r+kbYIXaVpRWL94QW+mHqmecq03vJjlLEknCnqHCQtP5SCjQPBYAJMaQ/cRMnR0NXIiI
Y0gH8lQkfkGGIMvL9Cy6w1yHZkEdmsPYj+25NSx8AOz5/NjzY4ZEctsJ2W7sGLs0/NhNq7PCUVjn
TaU238hqIDcjVyZ7R225PGJ9rjdr368fikGshjBE8lqjnd7yhiku0MmklxA0vLdiBnv+1e77SJTn
dhgX1uTMTp5cjo9dt2Dv9KTVQinTr7Xg0+ltVi7bvJnz6WphiYxyQzRgFaB7Sf1aI6ulJkr3i2yw
7I3Nwfkc4mbZLNGEqKoxWoRNyfKSL1r8GE32HNS5ad8acnLCBPdQ2Oiyh/rKEbNoXYGHdhYtc02c
H6KqTG9VO+fUns1+03Vz9mK4srrDr1ze2rEZ+6mRqbcGaZyXvJ9GWrjW9UcueNNZyWBeEgrFt1ou
lqMxusOtWy/rD94PBpOxU1kBcSzYgZIc8lMzi/SMEtXR8BPX1efQN4yQzKynxm2rO9Ml/IEYDe2p
FYxyiSabI4nEy6NKbU/J55r0WMGrWPHHVcELbxraZiXs4Qr+j0eWlPRK91q37BlNoBUKLhCTLBtn
VbXHpkqKXULe8QYDAbbL2c12kGNUtGftUOPcF827MpIWwatUDXtBUmeMpZmxQEY+IvjIR0xXvkCn
rcdS1BCzphIdbU3eNlP5YLV2CkFGWoPtMFRoNB7QpFUaD6tNh4VmJgChrmmyENfU3BrxKl+TFYWQ
O7roC+rqP7g7kyXJlSvJ/kp/QKMEZgAMwNbnMeYpcwOJzHiJeR4MsK+v42S1NF+S9SjdvesNF6Qw
PXwAYPeq6tHhtZlt9ySiMdhmU5U8mzHItkB2OUAGwLD8kDAmC8pFvESWHaKM1mHJYW3x/AeSUO1j
V9XFxSHn/wF4ahp3VVaTu+O63NUJduS0HEbrrk6XJDnIlvmvwAPG1e3XJVYhGZ/LvOvtHdFFa7gC
+GV3CuZqwpWCmR1hGs3tpezq/DWNit5dAYgr7lu4TjMwltsI6HBBSr9ibz0y+DG4uwyiAQmTl7Ix
3mryXZ/wsDud/SLx7gtOJ95K8Cdi6RU97rCQgTno6nbT9TnnHzUv7ZZehuLUyLb5KUwjjk5SmNtm
s76nMpyHgtWtxSTzuyr3hqdywfofDMP4UGE2SFe0echrVxfeblTZN4oURHImFRQ95xM+swGd9kNC
4f6J01HhlUuXo7Da4cecl9FPLRv5Y0xt+dyQhz6pVJHG5caHih1YKGW4F6O82bVFOr/5YZlCfIi5
I7PqQETDlhRcR3dkpkxbnCarRYXW96CI60/MEsWPSLDF3GZR0R2mMEY+X9IhYtbDkgFBoQhfitIy
u2H2+/SBsBh+RdePFbBMv+V2Ny0jk1uhq+iI7YxblB33DYf6NIb5wF75OZCz3mtr8R6STAYviA8c
AlpnHEmbpnIHYYDVC1wAmBFssbMDtI/wDYOgvx0KR+wMe3G1Csd25obRNNPJeBUBcbAz2MUw+kdy
O7GnOWvs7QQiinlN/7rey95xv0dDLr+51kT9dymqE1ECT64buBgsGNVSfsVi7I9zJaJ7Ta7pzeKA
cu9RwAH8ln+fTFAaHHuSnUTTafZ+7VvWxruwNelLUwi110na1sROM7UuMssjWo5yrGJrLyrirhWx
FH+1YMh5boti2qIckafCfLbcd6axrmml5p+xk0jWVaZ+BopRB5tijuUdDF79EC/A5yrt9/k6LkFw
NUXRYZEKsQmtHBKfLy2uzaNtFyNRh8E6Uj/sk3hji/oRZONXPC3ks8Y6ZGm8ZNtGb9QFOMdaZHin
puohwuFysGKbcp7aME6Ipt+34yHGgZhzgCaXEI0RVC3V+Gd3hrvCciXtLm0nSPTQXMQ3KiAI8Zuo
8R8R1rEzFj/cwb5ACLOJrgUeRm/uXvqmbV7r2GZjlFgap9XAFm7tW6m1FVS1bm+ZSrEaRqjEhIl9
dmvJJHeVrg2eVbxpocv5quo8DrYGXM7ETviVoY4clprqMwNmt5P0OzxrSoZOc9FKwWLD8R7ZmtUn
p3GW9ZTDl+nCnoEGiwjzXFIta9FDpykcVpJJ0/rPcR3FnPmtdHxpake9d7UFPZv39OZprzoMel6X
xTI6MKvi5DMyuF2vZPv98uolpW/Wuso+im6ptuRFuk1SoDytyFMAnplEQKSQe4i37dJR7h0W3fMb
UTt1z4ghqusiPengFFoQd00TzbsSibi9x4xY32ONGgmr55jEuNDr7ltfe9lP1lXFrcUhSc5p0w9v
MrOCx5GGWcx1TfUT5kb1q5Q9RibSMq+6bLgmitD9NvVjOqH+1cVzn6j6MDulf2xjwQIW56h1rWRc
3Pc3/Ttya+uIn2JcF6mb3Nde61zwFuMFtieKPQu7uWfLxC9rCOVnGmQSoyxe6wSHpjds83iaXlmL
YTMeUqAJMbCsdbDU7pb5sNzF1pgcU+5K55wzzyu/j6++UhwM2C5hYAyHJ2sIhxcDMUauZtdqHktu
NeS0DPbbVVEm1WMQojbYLCxv3R58w3U3bdn9V1+IB+1eV0s5I5WIZWuNFtdO346hvXI7XV6KimV9
RDSvG9l+EQ0rXoakwSFYheSnqqpfiJo7xdbvq/o1yUd/x82u2+OpbzcpqIx+4w1x/MPTgSy2MuXx
IKZ2Oyq2RnU7dD/5Xh1Gsmb4w9eSBPZg2Q8qnA24EV/uwHVIQCBqxMhkMzxhCMZ3ZBceZzXghJxm
uocIis5DZpuXMA1fOuJUT6XflHglFQ5N/lTimjMX1S6uPfNa2Lee8cS/mR1Tr+w4W2s3wOdEGOpo
DEKo1YtoA5Sreep4+K3rzu9wK8XV9zIN+u/cZPQFnqW52tiDzglzzQWUmXmN5Q1056vme5508sOD
zL3WSH8/iqwWL6AdvmgGuKWCkmjXsFLBWY10tgJvgveAb8KssU9MZ+FG5f2EMehzGeODcQgQyo6/
9YYfIaI89e2RRfT8oKoA6tkNsslpq03BQyVddmMQtRej5uIh8+xbMLBszqXtNxpNoBq2PMaan1al
plfuQiw7GFH3jFacrqQ5L4IOS5ozKtZ/zhdgP4xMUykhhZnc6UpMMEt6cHgW7ZRJ8U1zWKnfrM4V
fyifRSJotWFHjc2yY7zV186YCWpSdCvt66vT3Mlz4eM5Ajfx7ridf7CcybkZsKKHlPYBTr6pSwDP
sbDzEbgo78Ye1UHW1l2RtupnrOzPPEiSt7Bm7wU+HsXCHvZeyRqPkQtpPQ85K/XJe52PPe7FeHHX
tTUjOSm+bFbeC/sgw6EraBx7k7bBWxyy1oxzA/OA4lJ/Go+OXYPu0dVVU9fN2t96mvrOOU85+zjG
X71KqCTAoizum75Z3qsMGQU6A/6AgLfto5VuKEPhox67vd9p9TzL+Ng4DrvK0DFMolggk2wj/fI1
jrrXtjDBMXMX+8gh47Q483drAthDq8pgPcZZcF9kzZ3Oqi0724tT29+jqjoHeP9nwsazCJ+yuXrM
dHc1mSn5KJziQPboMR47/004plgn1XQjO1rzyurUMePkqVa2nu13jp3dCqAD657hSau2WU2EVLEF
zS8MG4z1FLcozYm68FX507BuPplscfIVILpJrzKOgj/SWVMrAUPAX1tzWu971ysLSDdT1ezYhS2n
GXDhhhKMBqOX9vcm8Zq1SQPnPUzBI8SJidZIb7dVU6OfBi7pco2zD/ETEi7LbBCJ8apfshcAJyGu
5iwCuqPI+oazLo9DDeGEronyO9o2MzUhxF2LF3TDigLhfXbvbGbLPSyQ5hAyt+GldeSvrIFECmEy
8le1sca9dizukn1SPOLLcO8YSVn2diGgLvAB5m7iXrif/fLEA2t6zyCarmCBRXj4B1b5TOZHOSfR
m90qsVM4ISNi7i5DQ26zdlnJkUsMdC7B5b7iIUUOvXmM66nWB1uiVHVtl/MhUYPs6lIAOsjMdnbC
cMTLzq15LWIMgFhQh1svO479YTL5eXH65cK06G5h20HoYVSGXJXo8SNENvzK8dCP66WNh+/24tVP
ReTMSEViXDumXM6sgit74wEiOpY43fAtzpT62JYl2jXYmwuPav1aYDK+9PhuPpU19uz4OGXgGhdD
/9U2w0xqUyXvBLBgr9zQtKtwSb1jiMa8r2x3clY9FowYuF/jcASzSatXeGHK9aTBBa1MWhS01XHq
YMECdOaZ3dv0OlYTaIiQiLWz7d2wuiyzsOptPMwyOrWxY7Vk3N2uxJQtbgxUNNjnIpiyU2B890q9
SY7Wn1tHC28oqtIsnpAMW9YJlSHrlALgUNJSbB/j8hTZaQP4xxHDfZR7GVPVgvcxv/EdaFzCkI0W
CTXQqpL6rTAq3001N+KpbatHYvc4GvVA5FrCxLhyYHSPLK5pTHJiHKwMdDYHNPijXbgrC622bG9r
TEE3Un0BP3KjhsA/2Y3/UhQBCyoK1bK7jrmUBmUK6yKL6KViuk2XweUBa9t7RcHgL+h/6YMpPI20
2zXOvTNyAa4nB89+T1PK2QeDgF40tPdZwx0Q0W3apVZBdBQcyponNu8PPRHVn7eXand6nKIKATmJ
4R0Gvl5eKo8AMMCp+LBgplhRHTXsjPKiO1tEzSFKQB/V350qffdaxVYiSIIVVvHpuSQOcsDPKz7I
K0nQYfmw4ew1fe8Ti3RDnlkXPNETeRm7VuumCYsHM9woBv3YPE6B+SFTtnZb1n0Ny6fcs2HuiKWA
/JlC1V9ZqqqfBEfNp6rK1UPr5v7GT8vWX8fUj/zUqVccs6WekL1dgcjAPcxqbeuX4Dtc216WvJVM
oTtuB84x7lx7TSkwVLnCMQmqqFDYeesE50E4nZqxZHRpOvGjsSJ/g5DrXWw0g1M9TdXdUrbBEakw
3mGN/wGw6bmI7Bo3NfMi21Veo739lnDw8v5Hx+P2FeAZ74Jy24nwV58b85LJRK6hL//hNG1/tvyi
2DKBL9egBEbJ1jh4QTG3n5JgHElzS3FNi5z1JzQAtA2UsVUCju3ZoUXLXY1+Fn4y4N+Mt0y/q3Ao
1eMsK3ZOxnTEu2XGYOkHS3VIdB5svSXw/uDnj9GjGdy3HsTogSE/YdVkhTvm0UOYpeYweiVh1aBW
/m6yTLJzwgpxrWhEtGoT5CBvuNVKBzSP3FUhKDEW5erRnm4aJoOd2ftl6q/T3Mk0Xk9vjCFRSZZ/
hYi9I0ss8QAQoX4Ys2S800tRXzOdOHpNxQJVZH4gjsz4KAw01qzTou1/leTX30fLW9IVn2CG1KGt
YIuV9NWw+XpnG8fqrK3dS8xIuapM025rjSuoiFmrIHb6l9QBAZxpi9w1Ue51AMDnZ9TCqujSYFoZ
UvLQN+roSFgPRVJ23GVDf3gaPVPdOUB3Nu0w4PQrKyJsec/j08HHR3iFg5w2wHSDNnx0MOVv0rBw
nuomX65WU/lr3QTtG9RacEfxOmqGBxXpeTViUrCbxl43WJq29ei7FKypKWSlFvKRcTyJzlCyqJdZ
7HlcQbhNz4U7FWc1DctmdEibs3DkO49BWkWOO5+6tq/e2S3ijIkzlLg6P+PL7u6F36R7Jtv81Rhn
uF88uB/zYpffBFPePq5N+xH1SfCuUkt9ubCyOU/UENMk7LFgpviqSkTx2jX1q4YLOjNH3AcUQJ/s
cvLvRttYfMate5XuQIg0Hdvz0tfQ8tKIrk34Hg/s/HmvwpnFuGFtZMPb9qM3P7PnfZ5DJdlwCrP2
fe32n1k1SYN+H0ZfIGP8g3Da4Zb2GcH7+Hn2bE8xkiX+Q31FxdCHcBAkY/yg0xcZyxkjNTcMzNBh
6nzR/zNuWPFfw6mk36FzYx/nA7uaRt50cytfoGFNHC6HXqO2aK8hxorM9SIEZgHXqrYTTuIfeXkL
FbLDmr8oo6geICjYwUYUNnhqr8naLW3MK+yPf4AbttaJWV4m6mbnTkwnXsc55+zXtlEySFwkwN2/
93hWIBfEhsWnKxNybcM6ZGjeCuTiK9QiCZqrrL0vL03Q8T3Oc3fs1DJCYdO8pZcVzn3b0fvuG5QN
Dj0o5K4LJCUHOo6DORB6zWUCgvKvPaLiVhKB0Syuq+MXTlwcomzZbYfAvmNTYCN/C+0PkFhSbkfp
YYySGIN0V9XkHiQ3mAEpbIchpdu6+Au2NbPaJQjGJF6NHS68f1N8d4sw/+nvCOBTC9shSo2m59u/
lVmkqYjn2tZq7yUz8cUkGbap02d/j+7/H6Xj/z91a7vkz//7APxrlQ5/fP2Pc1rdEsv/mIOXt//j
3x3b4j+wC2PHvvUPIvYDaftfjm0r+A86INDJScFjwCaIjpP4vyzbivg8rS4+AiSlCKTtaBL6L8u2
G/I/UcRGth7DqkN9xW+x97+Kwf/5F8KvPeCfgLugpGMrwvi/ta2UbMZsd1DESbvNzf2huvjwDx/J
vzBM/8tXIHfuEG+gayD8LWbf93nbjTmvQPKiM/6BoNz/4yvcWB0/P5/4VgB3iP9J+bvGlsArlBgM
eA/+0P/fvILLdGFjxYdPwZfxj68gCDEq9q6kfn1iQe6NCPxvXkHcyj7+96UaSAFlAKCfB/DDg/0r
f7tUY9w2LYIdB4ChdudrMjb2swGT+p7GriXOdgcvnHeGk0DmQXWt3JQurMYvrkHUQ59MbmHd89yC
Kln3sb2YD+6qdnlo56oTe6K4sNdsMN4lt+O8+Xed87f72Z/+eH44IvR9ah8Dl5jBb454gitziwok
8FSIiz18BWF+cmubU4X7dxLHf4ttuH2Xv78SBHTPQUHjAvi9wtpymTrtgvO+XJoXGM8ZlCzzCGPT
bP76Z/uvX4ikhXLZivKd//krN6zvSgj+coWcsSnxlTsatGGoP/76Zf75k6Msk6wGNY987f90/c2q
qINFLHLF6LtxJljnRRV8myt1sHT+b17r9iv982fnO9Tg2bf/IKPh/Hatp5gx6aPD1zoG87FCC0Sd
mBsD84p13O6v39dv3ZX8nhXnEx49dLjxMGQ5+OfPL1fA1oM5cTEpORzW3qh8jf1zaGESDT796YkS
raC8OKxt/s0Lh27wz+/zbz09BKoUv5Dff43abbCHo6STsfXGF19MBEOYLAtykAGc30qHPAxx/vlf
yKTFKR4q8+RAgdwOPeVkG7dLUkpk3AULa00KZI00USXrBNpmslLeaH0gesLK9hqo7FJa1Zk9QYPl
mjll5Y3Z8BItqfgWmT78HgWKAaQPSlZFkL2jFINOgQnQArBW8SxWekEQbTqswdREXbLGDMc6wHCE
4UmzAsUCS39zLPWraoIZxRAjxbbw+uDJG0vdP8WDj/eSI6WZTyXVfM45brRNtr5JH4o8AthD2247
rrWigoP5GfnS4cT35IzxH/MgoWqjU+A5j+ewCVbxgsVmEygpnjWMO3keg0aqUzjH7XNrEAuOuNS6
3UIP2le6xMODx7APvi+pDqVP0gaisSCTni0J6ZBmkt1+GhXqjKvRgdsSPA8L5KC2iVrXlrsZFOTq
nT+E5aeXGNbTMC6bDJQK58j7hnjjpiFrU17Lbpk+QWLWZ7D9zkZExnpgEqgfRCdrDu+uugQGFKqF
B89FwxqzbAOSs76XYT2Vu2ka7PE5hqmeAltse+T3nE3FtafNDduF6idSnSLqIV6RSMxJMUuEfWzc
vr+gwtT6mcmEXCyn0fxbaMJTxv3u4NVztEuCznmc3D581hW3772Iox2yASzc0YI/yFP8zVIiumC6
bwcs0mN8aWiy1Se+TLnrW5wKcxBNJzZerFkB6AJYcJusetFcNVu4AWreVQw57mUMgTmvpARzfRli
XexvpuG3Rho8YSHn7O0EbZ7N7aK65IG2FHy+PXDgncoUHtohrbvryCJs21sWK+jB6dKjbKKkfhqH
xUa/iZZwPJd8lPchloQjcSweHlW1sOPAlmScveafAyySiDIfSfS0XhC+DG5abCFFAC8d8DogFujl
4KFjooGkEr9RvNRhuvILIIQ9skRxavWUZHuvnTS+ohoqpbxnau2znxOnaXiqczRYh94UtvvEnNj9
YjoK6zMhY/9YVKbKN9Q/FDQYlaH3ovKqSy+DU0HOCNOl9Dat6rLvGK7Yz2/csQ+jDeZQuXf9pZ3X
Q4bKi76KtRKKjq3GTV2L7r2ifdrdpbLXG8Cow65yl/A5cUvcxxin2YLbcviUYC12rjXqg7UgnMx2
qL4lrtv8kkK7h8wu5S7iCXwEZCp/sGnWWy9OEXhoLcJ5KNhhsdFNW/yx6RhNBzaz1iuJJFZJlUZm
YDE3Jl/1GAZPPiSKS+ywIWefJuUBznuw7xxHg2ZuCvMZIm1jpYxsKKZ68k49RbTINNx/sT1Gw4dy
kuBzWZD7ME6Pzh4tZ3iYRljK5LlSs5JdW55S1UEe8olSs3vs0UehPWKBhKFK6rZhNrS2ZA+h2CXc
7iYC7UV/cc3yXldN8gnYBEt9lZmfcLSjYE+jAekaTrLtsnbLxNb72ZL4TTt8d69L2mGwLXuru0kO
t6akELGSvZVd/tK3aCoBbg2dh1Ox2tthU3hne6xmeZ/4IN22wmnSZQNjeKAXwsWVgKM4BspeenMI
bSjtwFarqJrpdHJ1S+FIVoxv5ejpiHJeu3DbdDOkDZJxlXb4wrhZ78Dm0XiSznJ+4e+uAOkH+tPO
5qn5NsDOWONb4SZSIbOp3TBl0F6czK/cAz0YrNow/057ymWQ/SMtKJTxs/qWDCKE5DPfnUoMgcyU
i2VItYVQAye7t54S2y8ptw6rFPJe6b3SQg4vPoOnHTYiIXM8xuRqgmHBLu8ocxF0WV2txczjS9vB
jl2naVU9DCRd9iNL/h96FEG6IumfyJ3KTeNs7ToJnFfMlikmx7g501GJVFQPhBePYAGIQuYYk0K1
Sg2qwTNo38ycIA6lNfdfjA8P/uD25Qf1VdCN3FSO6SM8v3Jrl6N942DX4nsxJqLaBCxc3QfNSfLS
imJCbtHGPYhWy+hwowcAe5TUpbmVeqqaUbpro5oFGhY8E0KF6WDx2GupHIo/Vcf3eue71OKsRmyL
wS4bCZkdZt0u8o0eq4bYsdLz2cencSC/H8bXZRJEcuZo6o6LtOrnspnChmuI0NE55jmG48Cuw4ci
1jLcznIBEbLMBCjYbQNzXYkhBgIAz7pvSUXypLZXYRTyp1qeKXJkPRamE+vm9jDlmCoPPBq6A4Tc
urzrwronshN772Usiaxn+Ocg8IoJnoUW5XuM4+DDZF3n72I3rXa9FSzZhpvtxPpBCS4N5aFq5zIR
NEZ34wN8BfZsJfwTces9jsUu72ecvjVo/Sd3MNg2NXYWBLPkMx5S6NmDq9w30oaAjLrI2apMRjQu
sNzC/Y5N3S+B2eMrmjmN3FqgsC8lHjcw34h6j98KO3FhfIyO9iTEJSdKSEpI1FH1hHvQb9h0T/bz
gojdbksqMsJVb9Mlcuc5C9RbxpNqp9G8X02SAB4HcrqaE6dPzh6LXfXOIrqUV6q2EAT7qr0j9OYG
gAGwNG9qGlOhfbB3ITxnZfwa6K+7LVxxj/MshRS3IudhAYzO5tOE1r6uDSerOR+K8rs1FwUX2xRo
jFe9zott5aBDACKbXZY7cO1+WLSkb0s+GLWJncY+uF4xQvshEesdkM2sfIPZB1ctHkFkXBy0+Fcf
EspmbymTT5qnMBUJV2dvehCp2oRuLefDqCrqO7qZvoa1GVr6q+0AekQW0X686ibjfXD9IvE2SWDt
JmHLnBtsl4tD3NNscsTMmVenPsdwTb55ADtR9nn8xNFlJGpSUROIMa/sNqVV3ZBjmNuR3peXoGfp
/2x7AM/gApyCGIsHRoF4o2PngHUvuSPGhGFGw5CIB8rRIqFYrXPJl6t2RAQoCGyAnHKdbRF4Hf3w
sQouORu4/hdxfh+1vm83mn66fV9YVnVYsLgNK6x+JKMmsiBYTbGVhSy0/eEuCSv7W9nOTc7dY2y2
lpkWmHQmOdT+BOkHm0RcHxSpruwVWxMJtLbGDUI8YxGXWhTIO3luhQ9AUuLhI9We9y3jocqBwArj
I8JEDjIn1+pMJ4x6yCJTPtyUseBT51Mcv9GgjpGxNzAWOEb634BZdDvKt8y2oB+QQ4Rlf7PIJgfE
NsL+cXYkuKGy7NVZliJgzxBkNUqBLpE5yQjKXRBZzjpZEjMfm4lj4g5w0Xwza1nRj1KyPKdPqLLg
/AFDXrspxIRnv7qFPyqTUtURdWP2YyCfDZwGx3pyZQqIqi8zSdVsR7+0xo1dpF35XAe+PCyhKG+l
XWHCSWsufSypgYDlC4R9K516QYIiqbWesY+9jEvJlFA29nJaFis6WpT8lavABYZz4SkxrYskRAP0
6dn6Vbk552eaVlZzhpsqz88jBU0AkRx3W+H97DeL6axjvrQ5zSgJBO8wi+7n1KZLrN8NHOR7VkKs
fQnQrKgEQJE13tADcMrDhfZrbsJm45g4YthA439ktd06LO374C5o0dSZMTw22QsTlFuOvxBDi1eu
uGDvN3lw7sNG7iySeb9EzIW15na8HLUdRvrkcUKyz2Zu8Lxwz49/KrcZ963BofY6OjkllVkdRLAs
MkxttxOqzQ+MdjrazzJvemugFzCDhVmwyueh2HasbbMVQ1YHUCzPL30h7WDr+6DNgdrSoEhNfU6n
AHzgfmu4mSRUeSbmFm4t7X2JNA+5orihuS0FVPfYZW1cXYJC1Q69Rl3zkXYUf6yx+TV6i5G/ri75
aPS5TqSzgCXokiODVVRgJXFwGItMLz95JGTYGEzpwKJPbHmKyTusdXoTpftqSHYK5hRdnTBXartR
/YGWh0Q/BbPrsxtTkiR6VrQ/WmyzV4fVIEb1PNxEdThCpAMiVl9GK9UfNmkoDHHVrEeMe6MauHci
+UIcMQU5rFqGiX8aIojLL1D1UHhMNrvulrjq8jZUUQCVPyqnJ3R+59Gao/472ftbSHdW5hwnRLwn
r3A/KbQgHRS7pV1djdY2JoYUGetJEbpXPCtdykyc0VrgxMdkA1oXYF3uDwhnsF6LQw5EESMNlJE1
SD7vufaX4ZHa76o/snTMf7ix2+JZu5Gqq5A+zkVE+dVrE/PNE5zRN3LoiNADpMRGAzWaGKqQcLh5
9iKK0qzzvchxfpBIHvlnol5C+VNwsFStKH9r5QIxR2c5fmfBXdpe4qrfZ/SkkAj0ODfQLAmDhtqQ
IQzRfPNp2C1zVjw1NPJtbbv1tyOMALpKKjvYh1MSf8+82HtplmbiYosAENN6kT7WXW+/dVQN/qiM
nd97bKa2xayQEFkhRN9k1/hs6kR7DmTa3SWm5mXnJm6brZvo6T1UTfqrqAvME5KSyH3oJsudorvT
xRzfzXtX8IjcVIrqOjxtkqZeJfrXmq6kUwLTfmME/qMdlyC+AcoJ1LrU6qfqpXXNJ4I2dKfaGF1k
V38bJ+GCA+fNr0rTcwhynSjG27Hgol9Ng8fcSbBR0uTiens1zf0lxxp14bctNhpW4I4/vX10JI4s
RPlnDDVPUeUysotKcegDuh/am4n+lA9uPOKEjIY5C6sVsr8N9QLFxVTVe9+NTbLnn8Mykjg5DK8O
JymDrfMzwIO/1V1bH7XxkWWqptdilXUMJJHvht+CtrQO9dywsrLmfqQytseqgCIN+Gzru0nDhU1u
YdNyg3izrDzcSQbLD0/jZt1UnqLokr0A/s7ZpM9JOjovqWyCDd6TLlxNscofrTSYvxH3LJ9US1bI
s+L5XFiE2HWHcX7lCF/c1YEqDxOGnqcuGvyt3eI1rfyivh/6NDwo2i9wcjPV4+XAAI9rQenvI+Lw
ZvBlrw5chkBB+D144y5Blfa3DfnpPSQVYa00khGDSVtFr3gFgr0R4OUVJHh6ExeO463Mzknam0Oc
zNmxm0PwkXVIAEsbsnDDqNVb6C0ZgQQRlEh0c6S2aXozLJUeYQB4hs7ziLdib6aedMZM7KkiDLzk
h1pGrDJqt13TPdqrVT0KvDeaMpuVv9T0avBfTzhFEhwobmeTIdZLmDG/9xnvFwjE/GjJAKpG1Hbw
xiZgHk0HTTKhXAkYF31vIFIdvMS3/1MfAuoolkySg+amQoGFhzvAaZZwo/kggrWvJCXVIiSGPA2d
90fc5/WWo0D1ffRIJOABpZZVONO1MSO4TI7VrwF1yc8lZhmk05qGsJ8mCJv3pYPjv7NMYBcPfBxc
SXMzwecWM1WCwxiQjh1MCTbcKPAD+rY05KBAP9PepVvkVtM42DSxxsL7pDpIcIdmYbohoAMICpBd
R4a9K+TWXnI73ISiBWiadBG3nGTiSTUQ0ZoiNW5DVz24oKwIFDcMVtApCJGME1eRT/kl9p7afegr
L/hDLaysbjZJZz3IxHyEwOhQmxf9lPFqpzLMPGxsBXAG9pj9GKyqNmeiTkaJX8wg4mx1yo87Ck22
65zU34aiitJdg8oE27bgR7Dt8I9QS+Qnrbe2UkGfDq2mxZpGsfhRdX/LQiM9cS7ml7fiqp2n58gQ
R32zLpzzs3Jvi8bGqI6qtctBwEPIt6HygIGwvoZljDCBMZ7/QWzKElsrwmYBiDjZeREtbpqGGTqv
REBbnK66/tN3S3dPCMPdkEFJl8MyCF5a9w6oPsueukdpNYIcKl9cmNvjFvyN3hBSw6pdiiG6c2sa
OFdte2s+sqveeFcoJy/QOT4RuaerCW4PASImF7O4hhsuMNPu5O2TRyya2WGJhmJYo3SbEc+hN36Y
tPLxGA3lzI23busry/qF8+ONhYsfMTlSWwStAaFL3umg0luZ63mCJ1MMXw0HToqoIeJupoZfBcFF
e9wEbKw2lOjiN01UPr0RjZQ/ilrxFXSEJvttPpDrgONV4972YQqJKzaPKjx0XZaOOHDncVpxJG2v
iQ64BzeK+ie2rfZakoUEYsmN9TUk3SE2KULA/ZxMOPG70eHu0QLmwagaYua4c7Al7oAB+mSFekaP
VdV4+occdQphr/dHyLVFH1K5lQ2fOUUX+6SZ8k/LcQM6Tf+GNOEAYe+YLRa9T9vwnmvzkdpaYLwO
lQAEVb3oGHaj6+1CysWgT3OaDnc+J6Ur/d/4POOoCTdZE3cfTQp0t+v7kL7DsIzeOyYiwNkjFWSY
koPuTbGiperKZIRanZogku8IfVB+y/HJ1oTUN10WcKDyssjr1lMnk/8k7byWHMeSNP1CCzNocQuA
KsjQKiNvYKkCWms8/XzI3pkKglxya7etprrbKqed5+AIP+6/qCne69Wt54/mbwqdf3I5fUQ9INTs
GpApGI4wh9wR9Mj5QmpKnpVGbTdhJYefCjlEQfLgkZKayNrYmZEXCd4Do5UeRtiyGjsh8KEh4YGp
uHrr56+IE2J7yntoeFM9Az0BPJCjvaRkuB63yNIrO3kqxHbTgpPsHLOvK/xzsJ2IbYgxyIaDsami
dYSjTgzEKaVl2YhCh68tSEysXEJ/6tYB5lKjTY/QuzXBicaY2xVxvYmzRDkIOIUpiET4o7UNUur+
dwkFWy7YVsUDozbH8JdE0bzDCyIND5GalZrrqf5oAEEeIUrTotZ/9JOPQHhBNsV710/aDWZcCCz7
Umm+FHqK2QOk8P7QIitDYavwxXhn9bGAhjiSDICv0wDJiwfZMgQDjkfe0hJgymxer2X/Iw1qdJdL
pSx/dBTtpt8ND7HkASRgu8s4AgdEzWUBQYhClh8BqcFI9OJMegFrK0dbH0BDvQXl4TlNg2YW+qH4
qXp6/dxKkPrewKlJf6ZQCdbQaTArsSDpUJsflAJ4pB5EB5SQuvWgVDqVaUlcaxoyOmrXeBOEer96
rBFz2vaQG3hgVdaEOqIYPpDg9XeZUneBY0hDQaVBNPhTcJ1+Z2Mromod4Z3k0L71a7vC3nHYgGLr
1T1e4rOgee29ZYqJ7p6XVebB7Hjf2WZDdf6pldnc5B5m95ZOGcmjD6ODzEDy07eqHeNxFZdtEqym
ToCS3vpUUwEY+9FbWFEn4GjWBZQOE7Czulof/MbjXDZiEPxZYtIZyocfBIu9FYZg5bOAXMVrkhYa
HTcurD9qGkUPSRohcsgp0Ww63TRXiO0gxJuaeBnuc4qHzw2+pugG4jcrH0KttT6TRkLFC/KrNLmB
N5u1KOI0hgjf+ogB8YYCAuZjorOdCc2xkyNEs8vSWBWYmi7fxH5cfqTaqN16rVDsRKvpn0UFd5cy
SjqMHf5YRSE84oxerSPrdwhzydKQNKMBCtxzIBVNyBxFdOb1WBL/1FJvlU43RMjQZ5kXgRIK0uA9
8oKiWoVtwnNNrFjP9JqtV2qE912QvHiSFueI4Qce1HkfDZBszKdV0wwtj48i2qfIIW3hjBm38CLG
dj9mVEgOoqda/lq1xrK6KZq+KXZtBPrfVfnUd2pTZh2qYH8Bt9ATZLuSJ8Hfi4ZK5xAaAlqtHubs
a7446vB02ePkXsxM0S5g3+Ru60cB2LU+YJcOiKhwvucVehb0Ep9gcqCO05isPN0q4soBhW99pwEo
RdjGykjxslJ5wFXSQH6ZTfJLnUbZfWdkJIIxBUmmihfdeqBSGm8iaIYA0UqTJ1sfVmN0I0md8U2K
5XAP07uGFZY3s1nJoJRI7wfSjQ+KLnQBsKKUiSBl+TOW0AmGDDsl/XtR0MtAaAcO2gYQLXdtFRoU
VqrO4CGfqvmPsuQxHFjRED9mtO0Ymdn4yYPUaOZjGMpNdpMANhXcNDOE16kuxHvR9xGvBhQ37rW4
TMVVJqL8AK5Ql8lzLH24hTlpvCviXBj3hUaH+J0l+oG15K1Jo8Q1vqct7IhGUn+ScDJDmiYVFfpZ
6iumPDA48WRtDLtOkSTeyKmJynPk+5H8guJcKTl0PqWciuPUEq8V4FyxtXV6BrqJnJgpcFwDMMSL
wRsQ5TK4TG3Y8eNPPhz4UqOO4u9xgWSQnIay8EyzNKHV0sUBpFvBUJ77xsTZCae92o2lmiKBFlUo
eNCT6nYNdJZ4O/lFUW38WgPfqoVd4ib9MLw2oxK6xegrh5Hi9SPd9eh71pTVFth4Wu2MtCnibVBl
yk9pQPYfyiTFy9QbDeBkSR09Z6iQmXZfxDkOQlNvPaciicAtvIg+eWqA7/tOaiYTUkn8cRzqMMZ6
qHNUElZJVVuUGTM/EUlLDP0TQwMxAXxaNPRvUg5JR8GLeoeLYp3/LOjrjK+gjKUAhnca96xbJJUR
x1ep8mtgDF+7DiMr1xvC7LXuB4s8uTapsdN6h9ychRTV11NnCcFj4zXIa4SYVn4g15ju0I4OtrDa
MZNSo2R6C+FXfg6ogzznvkA5JSj7uHRlgI65TQEECn6EFyk6JkVfiAcJzTv/HiTVID8GwezJ0zXx
EO6boaruUuj94U1EC1q6KZUGYIdQqP6HFPeYrCu1pT+GMuew05dN+oBoQP2sUACYFXO6IrxB+Ase
go8e86GX5WwNs8j/0EmBkCYfPGqRkRiC4rfq8UcZm/AxWry/EQ6quFwcmXt72AvY0KL6peJb7OZD
Gz4oPpjqXaJ5JYoAU9RD2oGxb2d+nLxnCGVmwLrr5qXR9Opl1A2YHapeCM/KLARk0iBFoQdHbIQr
lDbWsGPkCeGkZSxTYCra9ECpL3nktwuSq+L8pv7Cpajad5lWPUg6iYmsltNbUY7BLcLfpqvkyCFL
U9Ld6NRS4JBqtBR0W8PFy9+M6HkjYKckJkzfEt/O4SmKGjqihljJj1HWyr9VsbACNwiVDpnG2pQ/
IKzIVEVHKqUgURtUBNgvuwq634EOnPFdKlpzr5iqdqdL1awIk5VevOkrMYS4qYfKWoZ7/9jRbtjI
oY6ybxqO6qtXJ5ywXcuBZDRlG2xbnsT0MFNk6+RW5Y3V62Our4IOGioVgOmTK0vCUKXAWc/TouRH
3VbVbZLSKs8H8OeIpQlZDs+x7HI3w++xRwC/KdqnUi7lhzrE4CJMu+FOtET5m1Q10kFHgW5VFvxP
lXT1PWSSay1dgeXOXGzAEciu85FVomZYuPUi1nFKh2v1jUmL452aUbYmZ0bTPR2LZl8pgX9raIXx
JsLXBg4rt3dFP+vb+DHdz4TeNM8VkJzDtkLrD/iOlanf2EYIfyMP8YCRDTWrxOMH+VACUegU75Ww
xUC2SDA4x1xNeYdgOvdXa4wPUbynbObBBsawgdzvEPamh5K1KdcUchLO4y3peQKCvo/EXdJ76XMk
1f3MYoDiRrG0Jp/3rUp5CEKvqLdA+7KbiObUdsCfA7OKZMhZ0aKQPo3gHmhuRmX0R5S96UOuwVPb
IpD5aksJc3wtJ8yebwP6gcwFnDtv1yut6q16QMl/FLbhxhNVmGpKEyEOkmE3/oTKEUUHAC7SEzSf
iEyK+hswdxnZzUCgCWqlTYLtR6iYr+mEC+5K71qjXNVY8/I6S9MW4XGsz3bV1PQt73ZLohhDQls5
CR3DLWqBU/IyhtNgd0IKVpq8zsIFgwMOg4dG2wMFbNFYnFIkG3BOux09SUG9P5Nqn4eN6JG3zB9u
7dUk1fdh0Zn+924qZTZKhbbHJNJlQHui82/bsEbQUBnRS31Dl77fWP6ICLNXCtqwa+VJpRJtlqxe
S0DFapp1gwxOSMFBVR0SCg3eKWm6lY7XKedF/OANRhzewGeJn4I2o0nPp9hrmjG98qwUyltzGPPs
YcwVf0s31H8pBGx75L6N7nwJGxAHAJ8P0oQ8PVobmcAzljc9+2JiwlpHIHsG0S6gMdIkevk7DxUP
Kb286b5rkCZbfneQcps0uNxgGYhJOMXwfGXSr8ieWqI+qWOW7rGFNe54wuj3LWfyoxSONDCRwqOX
0eF6Ynk46HnI2nTO1BbWnNMn6jrKaxVvFllLt9iFWJhowsV6oqNGMbjkfyufJWM9mOmW3N00ut7e
92UH7jEpK8VfV5qJxfJAYSG1Q0+PUfhT2/xBiVQZELkQKHswd/mAuU1IhcusxPxBwK+Z5k/HVqHv
H/LWKKt7mDAaewOJ/4j8Zi95wfTDq+L+uWoAWKI8pvWHymqnelWk/kz9Mkiw1oUF7tOWKIjuqGbL
bzqZ97sgh4iQ4yFAK0ItpR+oCwBRZ9t5+cNQDPFKRb0TPfxhVDHQCSvrPRnE6pBpdDLsgM+irNF+
wwi2agQ4oEYLBw6YfXwfda3prUkTMFTp+gyP8hykUPZIZyIYn8EVJNU30p4K6bO0DLZaFcSftSia
wia1lC54qIpMlLdmavo/xU61DLtSc8g4c2cX50ndHKjZQxB64gCIwTKJOTfHWKR4eDfyqyG1w+xZ
mK+Ya/EDsF/B+YetwSC7vGFI9bmue56vKCugj1Z1CQdy2kUePaOaNi80MHOlDA1ShWXDrR9T4TtE
oaweYpFDBNMgv3hVCl99A3ePHrkhB7+hkVrVtlKHoqYdgdMz70SJkhS/eAj2o1kP79YU4/geWnol
rjhrLaBZXIM+9i2V+dvHYxBbLVQANDYIuRXOQ3jWO1qBWeJo4cJoS2Y/fmsyNYK7mSk/SsyLBdsX
peTPpNboTCplQasPyTnzN9a1lsXhTjeG2mmP7agAwJpDS6hoGgVReh810AhWEviM3raMsZi2cWRa
j9QugYPIvhk+d2klFnexJyLp04wResgjngvdfaoG000gdcMvkRv1j5KXwSw5gHAndWB5XuGROaDd
KanPIyJLCY33MPS2c05m0EGksIRVMrgFu5czKTqATstktKFNnARD2Wq+oXDi7ZEEi6tdXndwuVqO
aNzNOvrLLnJA8xntd9QN0san2o/qjh//7e2gJjAhZoXSlqy/1vCVPoKM1N5RkoATIuBSbW5CD1vH
He304bFBhS7f/K9mmDCBrzoOb5hPuSt0aveJZ5nS2AGl56e4zcyNpLcRpEa//yFHDQIpiih+XMaL
nuJ8DdMEqmpJOvmTqC6gy3kvdXXQjoot109jCIaBLWsZ038E7f+PsOUz0Fv6k6JJcxRFY1VdoLvF
IvKEsYlo0MuBIwpPIdomVn5Hf7dQHy4P6Bhv/xd4a6myYQG4xxdKNhcDAqdVIGUGHWaiUCiK3kuc
e4+XQ5yZM8gkOvUdhfEgqHGM7dWUQhjamBBK8QgnM5tWVO8vhzjFRZsiXs8KODOE61V5gVXGagB4
TABjD8i1WwqKHcYbEeAsziVXAMOnaGFT1FSJe9yCKqfN9Iyv2P6sNBTLCyFxjXNJlYJeHyLYbW7R
TEnNG5Rvr8RbkIPmD8SUyTIMZkrFcEMWHygvprgSodmjAzY5HWVDUbrJqk1o3UbhrY/ODc1f/Qoc
+/SLzUBosGyyNqu/LNHssk9jE1tjWhbdk5y32y5r1kq7uvzN/gLIjwHmlqiD1+FzSZBa1Jnj8IWI
MRhCDraE7LlwUVVc6ZvORQjRxlHYDle5Q3rpWg4VR4cWrdOsBgdVDYdJtymSONi82SgvuprbXuEM
nO4IfpZEAQA8uKGry+VamEkbVjo/S7Luh/atMQ9Xxg23ZwGsJwAzK2OyC79n+UWFxKcyPZPt0QVk
3J3buUiaOlSB7Mn+Z9xQPJ3axZlp3bv/GTWYS8d3MQdzMUi+soNOGSUz/B6Cj6GLWDH8ZRB9/RoS
rU/PxD4I3ikEUVvyXVqdUe3oz/VauvO2QrrX7ZYv8BrYz7+vTfpfjtvRYliEn/fdl8XQ4dOaexHh
gQEhRCk/moaT7b7fIzdm+9RSYVTvUPTY/gLeYsMet+9G+xMypxNd+fzSfFYc/xJT4qCCogLbSeek
P/4lNQV3Y6h0HcPq1iklBFLz90hD2W8EGoCfGtLjiCB2P+T6raaSQjEasp5xe3mRnBwz0FWg9XDH
yLopyZiXHk2HlKfwA6yJaqei3edItLVi8zRGKGKjb/SALBn+Vend5Zh/SRaLkbPnRUmXRM1k4y82
pJ5YQHcDiX5KZN1V5XvRkz7Wav9YC/lhzOQVXeM7GrgUtTW85WCCPQym4tRKfMjKCc0//7bwh6cr
v+rM9+BXKRp3CJMBEeV4Kqoaj2YZKpjtNT8R79uLJO1apCJelN+aOiqpaLrijvhqycm9AIgkS5Wf
sip9u/wzzn4QS1R1SPn8DnPxQRCvAxUyAL4uUxC7KGBAKrd75OIQfsLPIcHqO/51OeRJFjCvgS8h
F1tCrkawHxkhKxY+jmWeiKg1zdkWem4eXDnyT069RbDFt0d0Fqh8T7AOoBV5Ho1vLEmuXGYn9wpB
2FmGhjaaAs91cXmCpx1xtlcMEDZ4i/njpohnfX3lyll2kg0Y8BwNqI6c35aJ+83xivENoWmERvF4
5pkPYyZ+6qZGMS2toWkb+dvlr3Q6JkuFLmuSEOgqdiSLMRWpUgqNhucl+ngbiRzbV7o3VvGVPO10
/RHGUiAIKwoWPEtj77zx5Q7Fec82pLcG3XSwFXisIhSdtt+M4n87WP/fJ6AG+acEG2vmfkEDWwwK
Jn/QWCVmFRlRbTVsd53XreIhfYytadWhonR5Es98MXIqlSUhibOhzGJ3hXiNpbEke7aa/+x06S4Z
mqdsTGw1869wnE8ikVGxJhiUxSTiY3S8NoS5rZlFumEHtfHIn8y3flfRso0UE5ucay7p8645OlG5
5GXFmPNSiLlwHY+jidVQtYA62cKtU6sYTHz2EIoykXaxsUq7b1nXry7P5MlynCOqBksEjUxVW26x
tkzT2IfcjUQQ9pdhtWq1Px6y2/86Cq8SjfXOVob0uBgXdclRBgkPMmG4G4oPrUKkIr5yBZ75UsSA
5GohYkZ6vzj36XwWJsoC5PLCwaTqo1Y3RvI+tlf27+wRvvxGDISWIhmobGIBd/yNukYZTSmReZ7U
gnRQRDBSpVEOu2RQov3Yap+e0iMM6VOcLLpsG4/w9irafSsZDbQrq/PkyDd5gekU101qw+Sf8yn9
JQvq6zKxBgMYXCSrPUAToBlmqiovCvIUO2omVK7UNruSkLK/TqcAmt5MVYYozjpdTHUJyK9TSniP
ruvuXffW3d/yn9bzX+u1vd7tbJt/u12v1/wne2dvGnu32dhPG/723//SYVb8tJ/sDf94x78/8ef4
s6v5n/M3Z/7L4V/u/DfHsV3n8dHd8td+Syx3/hv/5/DX/EfmPzr/F/f3/u3xbf97X7gF/22/56/f
+/n/hd+5/7f3Bo9gtA9MzcCC3oRLfzz7aksdlB4hQJUGY4jqlyxOay8+ePrL5d1z+pUVVdHZO7Be
weUuWcn+qJVT1QCLzVl1XYFaXajtU4BKRegU1uflYKfbiDtJZifpqqESdzGoVOn6ULIopsVJ8QAb
egeJGBRtf+hkYXs51OkyUlSOVFlkYDrM9MUpHkNE6yYfR+Q0id3ce6vL0g1qWkxyvcqaX7TTL8c7
PesUjasbHQKdBiwb5/h7BVKsFEoUGOhpq9Ve9NLEpd+eo/aVdleO1dODnFAWYksWSblGVnYcKqx1
X9XqGO5dZ8Y7ico5ftiYxw2jju49rTysRYyx24MpwaIEINblkc77/vgeUTRWynwcGrJ6smIGxJaB
97RIbiJjowuQP8ubyxFO6wyk2F9DLCazkMzWkOjS0zRDBD7vhNHVxrzd4dkAO3QEtaBI2e9Y6Eqn
zxLEscTSufwTzqzUeefxAjFlsoClDAr0CC9QO36BRIPFwZ39kOs5ac74LTHKf7/VoZxquFlTY+N5
tUgRwdyPFMFJd5MGaTrhRrRuUyTTMRb+92P6Gme+fL4c6JXQwfyViEO/2O2lWw8BtrBGMz+5clue
WyGWhFq6xYthrh0eByq9JPZbCQxDmUuPZeH/igzhyljObDfoq9z3Es9iRP/mf/5lLMiSAxDFYxex
1QRXFQUPAnn2GtPKK6tdmmd/sdyPIi3W4gBR3AwQu7FbVUQ1+2Fi4QV/GpQUJeQLEcOEGPujBr6t
C9dCnznDCK1xAVDc5T8sBhm1sNoBpPHwll5C/57GuYrJTf3QyxuRtrQaHvLuBn2lAr5n9RRUB2Ay
rbXWsC7Pf1xeO39riafT8M9vWUyDGjUhkuFMA79lzDd+czerUyL6oWgHyLy6tgkHFNL2XoRrZIyD
B17YV3KDM8uK1EiXQWZSslKWV6LU6UquV0xHUYl47CGhbHegjy4P9MzG1zHIlGYJG8ouy2JHC7oa
hQF6IFDKPuVcQx9Y+wMBdVXqwb8PNQvhKBwzMsn/rLvzdQ2Xfl+qRazoNu3V9y4cH4ta24OU/IVM
eXsl1ul+IUXWyehUVaN0u+wVCL1clojksIoR4UIb+ZcSy3D3rY9/O3uE4UUoi9TxJQCZx0PCI3Aq
Ro0wRoPdwJCC3QDKn48rnuFXKkR/b/DjFTkfLcjziAA8eCPOy+XLEWCpQl0WHbKEWAka5mNB12yH
Iq/QvydNUUZrJaL7uKK7ZL6rSjNEtMonbishjPvRoYod4nUM8wDTFcO49aqi/5PgUjEdIPLAKTFo
a6cu3lFk+81EQ27t+XXyiW0DOg+o4WpvmDibjxUs1huWzIArZNd3L0VQQQ1DVx8/PrXIko2qRAOQ
riCsXg198l+wWo8+aAY2uygb2j9iaMyCdlZ87dV8ullI3BVr1mcxIBGKiy8ha1VXa1FsIcX5oaj7
SL9yAJ/73+fhSiWMT0ceskjlkHUEC5RDaRun/GcDrmHqjbd/vZhQ5vknxOIDC5HQwWkhhAjXin60
zXd2jNZtIEtcjnRuLcniXDnhnarMj/LjtdRp+IMOSUrb2s7t7/+pfSv3gJrtcUV2tenW6Ee4qfOn
X8MMxPrxGQ76pt/3dmu/Fa5of/42HX9tuOPNtZvuzETTk6DMp8zXnCIvLoEJAkVk1LnJzq3BEaDm
o1wb/umZN7c9/gmxONubqet7aIUmEspYo6QxCnsR2mvbCUEJ/AnE4eXydJ+5TOhyyxJZLIvToEt2
PN3A9qa4NRHpBzBp60pxU8SzGVePDgpYJjSjQFS91HSf1VmcMICUlGf7HLaWAd1FkqPHy7/n9A2k
03BEUADbG0pM2iIBs6oJ/2Gc4aCEqU+q6kNcrtAlqDEpDL6Zk3TlqXB6rf/t2SFdxquLBHox3VqR
jEoZgnZMy5+IOzqR+bsMa2cq76Joh1Xvvx3cXM0y6ZzJBtfM31z7yzHJ21IBCNhwTJrTFk/aRwAp
ttR2typJpoIi8+VwZ9YSOk18W7p11O3MxaYVdRQvpNoyqWlJdtCuNKVfo/0v4a5yOZCynEbeHnNv
QJnTP5EW2WJjVD5dGiMTAZrnQu0KLZY4gZbDS0K9InqTPXH6MK3E2oUK4icRsvRu1TY9HT65wS6i
mRA4xSzhPasK8SHzKKC4Yq0AyUtBlnEM9ENzkw0KsOUpK/31oA/BLyXBaRchl4wnV5JF6p/Aq8J1
rQ7jQO9Vl38aXaWByBhRbfbNFstPvwJIb1XSS9GI8YdXlyGqtEFNB1PsywPcsvg2FlHPvDw356YG
VTZeMBLwAFrDx/vLh08PIklPHGMUQoRUJnmFs+GuKKpqpyh56o6m6dkQM7trL7f52P96Kc8fRRGB
nrGPRB3233FkSHu8//HUduTH9g03zZUC3MsVd9NNvs47W3z5d/p2FBgXARf3HLrWWHPpBIRHT9mI
e3t1eS6XC3oZYHHRNSrodjqkiSMpq0i0c0QUPJwKI9W9HGf+JiczRyVmriHQ8/vbE/2yT4US3iui
lym8CbwSWgxyOOfBsdxfDnNy9v7dNgadI45eXtny4gsVwJzRidASHH2dflWseV8flMgp9t4WNL61
AbSDFvqz/3457rlpRND3f8IuvlMCCRqqK2Gl+mbqHEH5Pea32N1eucml5Vk+D4+snSU4D85cPqYN
0eiaMoCOYXVVhmhXEHS37PP+M2yFeiuqrelDOSiGn2amtncQ0aF3il1crMDCCjeguDTUx3KAog1N
mtcqVOOHEl7Oz8ISpiu7dHmz81MViUIvf6Mmz5Y53isAjcqoxzTMgULmhoh9VMOVM/LMZGg8ZCA+
Ag9SuNmOI/QB4iBzDoXhlFNJ+EmvuhYea9bZlaRciXXmA2smbS5c2mYAxfJ11okqOEEPSmaQ2132
vRrum3wVxVfm7Nz3PQqzuF/IVMoBjwkA+xvr2U9sVBeejH1yj6eE03yiPM3RLK9RyHXLK/VweV6i
ix1KaEoafLAZDLXYOSpGlB6qICzhZ+1ZvVFXwir6qT7+1O7glcFa2wEMaFFTt51wpzjjNtr0/pXl
fWbJHP2ExS6KNSuUzXGe5OxDN28p4FzepSfVDtbkUYDFaUfxENCjRQDtF0oQjWdj52uroOxsMVi1
P/UrjzjpzE11FG/xOYMwCbooYIUGu/Y21+3M9Q7TRm3t6SazpUdhM763ACvelJfmylNVujaXi80h
CImSqDJDrb5FO3ATptu9q5SsbFQ4PjOneYrX28uzey3ivIW+HPHB2GG2iJYFetuwI4QVNoNXNuG1
CIsjJQIr36TzmDKQoXoXbfPiyhjOb/N/NsH8Qb+MoSyCpJxGxlDO8j8Yy4NSxS2okdaX5+psHLSH
gbXJVGLMxULU8JwMupQ4qfQ4aQMa2D8a5W52A74c58y1C77knziLBahbaLxbFHkdX3gYu9u6f8e+
/XKI85vqS4zFSot1T67x3UxxPn+KPDQM01UGdsLvt810K1ePIUay1o/x/yFzORraYrlRDbJQhpgP
CxWUSO20dOgLJAmvfaprU7hcdEGOxVXL8DzzWSvukYLEjcu9PIfXYiyWHRxIL5UbYlT+02Ruc3Av
6rV63PkTYW63kbqa9F8X36lF6sRXayastHxmzMXbDxJxlWSOIb6CJ1bDtwpbMC+zPQnfuOQFJdDL
wzzpfPw9f3n1ahbQJ4q/i2Wf12VadznLvi3XioGw1TqTeHwgl5Va0E9m3aMDlPgrUc/NriWL1AVZ
pdRWF1+w0QJ9NjblKAT16O2Kn7AQIdtbwNv8e80pbsUn+MpXYX7zYJYX6tewi48aCUrELJiQZje4
T2wHiix2tR+c9lv5XO6NK+XjcyfK12jW8cllIDc4VpKRQGneFioVP8esXTzRLs/l/JsvjElfNOcq
KzWDZo6iVd8QAVOnW7MrMJLgnFx76bfLwc6mJF/GtEQXSVBa4OcQrbb9DX73fLLo3rgjBUJCZ0N2
LX/zaVYHT8/KDSyhyEXTqIuuJQ3XxrzISqADFrCyWD7T/XdMFG6B3znBs7X6I+/qtWdXm6K02/1+
uHKunl+12BVQAqa0YSxWLeaicW6Ks44VQloVrmNUB4WnyzN8gsCcNyRHwv8EWazRHqGiuBoZW7Pu
XG3b3tHz+ZEeZhhst+nh712bzDmLPF1A/wRcLNO2kiy5lggob6Rk7W2GF/8x/zZQQsHJy75Wrjk7
hyANJFJ3ODHiIqftqQFY5ZzvhRnJ86GJtv21F+f5ELwIVN5jc4HteN8howVFG5k/JFah4MOTjxF7
6K5c4+cSH4B2/x3EXGy7wQyMaJoI0qCtngl2iOnX5ZVwZRjLykbPG26MUm4goSzsEB5le4O58OUY
84o9+faoGeF6PqO9l2AM3HC5l/qIUUgHcYDF8tEZawV+Wf92OdC5KsDf1gBaoBqF37/PrC9pXIsy
rD967J3WGX7Ru3BT21hz5Nvyc7ibnOJxcOor76ez1+vcjvjvmIutZGZy0+H8ygpYQ5Da9yvTnTb5
Ibkrd5jDrbXdtU82r6zT6fwn4GLlJXgX6UZHQHHjP6Wv4SHeDavCEa+cEWePv3/GJS/WnlaEgd5X
hOnWxhrtsnqtMZzu4/InuxZlsVOR7Bwl4J3M3q/J9R+9AwAswVV2l6NcmbK/F86XdWH6MuJCPVGi
g7cB//9eu90qXF+7i8/mOV/WwjLPaSUVL72BOOqjxNUPlXhFQfIbPZXHywM6u22/fJxFfj/JRqpK
CoF0cTt5rl/tPPn1cohz+T1JEzARMFvYE2iLddZCJBURxUUqMfkohBuKvi4GZaP+5Blr09rE8idi
8fh6Xw57Jp/52wbX544VWJV55F8+lRa0Hq6NCWm3hVU5ftEw5kqqz/m1fXvmRppzQlEUZfRcleUd
ISVtUtNGTR3ow6tcmXWD3nPxW49lnuFJK7PzArvGWrHuU9ef4p+Xh3nmZD+KLh8Ps8M8SjBDoufI
AGfmHZKElwOcnUedqg7nEqXi5cGeGN1M/GMea9LrWPgchichuA2upfZnFiIB/gmzGEcTKEghW4RR
/IMfHToYrN768kjOTtWXEIvHwySjpOPHKQLE8uT2NdQk/+VyhGuDWOwmNAYriv4MgsYL1M3PAES2
Vny/HORczqXLHNuQPxRAsH8vry8rG8HWWChkokQ+rqAhBXc83DH/yLI7SrrEGzR3pirnr0P76on2
5fBnjsCj6PN6+RI9xqU2EkQWHPTeTW0Zz2KH2ZmRQf3RV1WduHNDPzPrzeWwZ+7+o7CLbDZMIp+6
KoOeFIRJDol2O0gfSvUdG9DLgU6/ISVhQwXTC8YYmsDitErrvtQRiYqcMIfEEbflXQp0KRGDK+fT
6Tya8ytamlu9lINPKjgN8qbZqMdOmtW22t4WwzP66E6PCDh6TsYDXhL/fmAzVBlgJBjqE4D7UKR6
UhRGjJG3I0ivcfAk1B//XyGW0EsNbW3LywlRaO2mQsoCIZZ6dC8HOZMombi/YG4FcEMx5OXJ7klW
Q/HLjJ0JY6hPs3DST8su9rViN4jnfhdu9WcwrdvLUU8Pj+Ogi2U/CoXR9wNBS0wM9ah2+2s5+pnX
KiGAPLEkQMhyax3vrBL/3CBEJsXBTu8FmJiTrqNNtrMOyW7W7nSyrZK9GZvCeYRgfog21kHbXR7k
6Vl//AsWh3CqIvwjhvwCo0M1docQUad0vEbe/nUYAxQwXTyoRfOuPh4o2yvtrDZkgO2rZu2VYW2I
L610ZSOf0CRncgoWa6Qc4K2AWy0SahHp4DJNUmoNdvoUv0lom63wiqRgb4c34cZzExvPgei2W/nr
9Nm6+u4/c5IcxV+cJJhZy7VFCuK0N9NacpO1+iHdjWvZTl7N29/G5sfvy9N65mI4GvAy08aFEhcL
k4DedxzNesxd37BPt62VdtsOa+kTOZwrl8GZfhONUsuSeSJzaJ4w/iIMYSsEaWNKY8Jz9FDedc+R
4eoHKAa4iW6s75ITu6XnKNrVd8WZxUopEnYarfy5hzdP/5eLSBNGXYo9NOVAIyf2VHpPiYiL6iTU
Owmxliv7//T+MY+iLfZ/bGjRJGA5gCBQGYNd+zFkyYvsf5gTivDN5+UveWblwH0C8sgFMUOuFplK
FBXo25V8SCvHFEP8MSAqrxfPl4OcOdHMeQvCGsf3Cabf8fwN0tDkBnLZCAbTZkD8ozEeSQHNK6vy
XBgwgtypaArQaV2E0UIzBd/cUzylhYtvSmFeKwucuUlNFdyrORsdnr4vxgCl1LJrgHN463j6FlRw
jcNdwSsDE3KceDq0mi5PHeAvJuf47WxyUtM3nlVhOWcWZ3UAVNIKfGQclcLEiwstoxEXKNF7GBSD
9WEE9BaAWxeqY5gdYkR9gP+fHOm+01RxhlcFbajaUXuBHmg41f2u7wX1LfVqsvhQ7IptBPYFbWeF
RERM9QZ/mD5BsrsjKTnUVd8eaO9Xd6U0+u2+MEL1QZ90TuxpnNZyMwZ7XU7F7/KYm3vUp+tdywIO
HUlKyWnUScXdXKdXW83OGTquwvmwnlRz/BkKowYCCmWoQKjjd4T/271qxcNaI8ZjYfr6vsgyGazf
gEO0iuLkt64Myo0M1YrLWAuzya27UrjNcRN2JzFBOmmsxO4H+WpUr2VfynetPpHxVL2RPqAW3Ex7
4LK992AJonIfDZaJer+loJs7zBZkhhaMb0VbBWsj7CzfRqhJdoEFIGUbKlPIWysvRncmq/aIDAbC
fSJn4re4nAById3tOZ6hlQj8CtF/kXZmu3ErSbd+IgKch1uyBkmWbMmyZdk3hEfO88ynPx91untX
ZRFFeP/YPaDRgKIimRkZGbFirZ1VovB01zM44NGgC/N3OWx6kASGWrDXnGT6DSUY4gzzkGSfok4t
aSgYsnzImyb607RVCpWNVeeUxS2IqGlABN1rEMfVD9Wayz8AbeMfSlBr+zrodBhvF0ZXPWxoM7am
vwV9X4sPoMhogkCBtKAkzo8uOm/snwRsFyu5U60XJ1uw/bvrm3zVCBgyUkVsAf87N6Ij7lUONpAU
yX7qm0Pa7Yy/nf7lr1JY/ceEkG84Wc7ixACxmvEbFPi7uEOHOgfnqCkbJ3bLGSGiykVXlIOEM810
o9R3Dcn2llTmyg0BIwOTW/wnRQ4R/8CMkdqTe3MfJfkhM4pDdjSfwxmSYF85Xv80l8UuerIAcrmR
Fg4AsRAaYSaUqoIieIaeCeSisO4e51g+Rm3p+X32O5a2Cu/qWhxn5hDsCu8idp0Qx/usqsKg5bqQ
nunY5PevhWfBG/Sgf/oUvO/fRbBPGO+TfbXrHrMf4d4me4UfeovTZfVXLGKqTFgjvCv2IA0/QBYR
HjhPSw4mAmTIwG/slLdRNDG0LwNH/zUh3PTa4I+F3WLC8Q9G56oPk/eDxioUV48OpG5P1W10X7vO
7VaddMs14VCDhrcKuGlTptIpXaI7NuQb6f2WBSEhbiel06e3i5Lw2kTvYdK8vi/XMlAyMdIxGAfA
OIqlvpZnW5G3Eyl3oUrfrN6yvuaQZNZeZefAIJy5SQ+Z7wRcQpnZz24b+pG6axM1+4WcXMz+jZp3
ZTT0W0Nka66fZiHC+U8DfxwCnSxk6D5LvATMcAM4uJKN4vk/ac7yA06yURupmkKtRprjg/qSqPmx
choPArW7XN2wtBVnhKCJ7HeWTBJNTb+MbgbkllBZMNrdQrcY/n3SexbShFUbFSvoE58ONJKYu9aM
dpO+S4sXHULPHCq365tnLagx1cgA/sI0pIgIuSoo+q6BqgPBBi9qFgEuT9NvoKN0IU0c4q0bYe2D
nZoTPliDhtCUS5ibMmBc/W6S//i926cv171agXBBB0UbCeAAdRd4Ls43Rg8FdjiUPa/Afbe3bpzn
34CDfhI6a0AEkasd5ZvhnXNTvg7ObqvDs3brkeNTtWVC/RI0a3ZjZ6QGtkNY2cF22wAAlbnYX3dx
w4r47ETxSTajiZshDnPXDh9N/aPZHa7bWPtaJ56ItZFsrucqmfDEKA3zOGhJDfJDeZgVMoU28+Pn
/5s54YzBRVulDZzmTJP8TK2f8Ch7JVRHYfzlup23Wq142Zz6JZywuIKlT1oeYdF355NMqdGd76mZ
cQncW3uQCr2LOtch+rFhdum5XZjl+uQ6B/YKzcv5pqwJITUs8PTkuAkyw3MM+OyfFYRBgmgXFod2
2oasrZ3vBeBsLIUCRvoEV51QCYcAQU1PQ23UK2ftXdF1z91QZnulft+DHkJR7rqfa6HSYaoDF+HR
AHt77iYJ/aChc0HOMujdXtIejQRtHTvK5dvSrl5N9FI2sodVi7TxF4wUXBji3JfZtXpTJeSZiwo1
QC8lggaSqf5vaoLghFfpTP8es7HLNpoCK/cbTGXQzdgUdpe5tnNP+cSo7iGEAeu7cVt0D5ZfHa+v
5copZ5qYFh7znyA+dOHzSbQ9bb2jiycnSbY3ZjlEw2ghtY2s39ctrXQ/l+kIuESYnaMaKhZ4YWSe
JMSyAJm2x2EfuNJ3p98hOebm3tYjZ+UAnttaAs/JvS3NSayGNbZyxGfeZw8wfR7MXXdQD+oHL3TD
B/mHvPGtVgrY5zaFbakU6KAOHDav2Ief5GPh8nrbJXDIaQ/h+9ZFHXJjV256KWR+kqyMPfp/IPWA
Dv+UX5BEbN3pdnKbncO0nuKld92ttbv+HS/Pwrmbwp4cGrXQi2lx03mepXd66Q2mhywh4mR/zQTH
qPvpltEEkEGR9SiBjdhCVKPZyzjmWZ7+jIL77tF6ap6DDd8uTwP2LA4cXXp6ouLAsK33Oe0dOfeQ
+vBmIkysf6rGre92ETL5y9DKKQzBQa7Ds/J8c1r5QNVx7nKPFw/UYjsUWtEMheXOS4yfIcOA1z/Y
xSX7Zg6EO8qekNuI4XIKIPJXrSGnsUjHq4erPHb76MlAp/i6oYudsRgyoMhcihe07YTSwuzzVpYZ
qfSa9IuRPUjpoabOlTv7CmaV66ZWl/DElHq+hHk5OtYI2b83SfcILqPr0O3T9C5AaxttSeOvEeaC
Z0KU1JCvkZ16WUK5OiSh/y4YhpvrHl1mlIINIXPNIieL9A4bo/O90p4mVMOYAbWnuza+q+dDMnim
76blDWg1yZg8M/o8OB/N9pFmI0CETxu/ZlnAs1RC+DXCHo3VrihknV9Toy1Uv9ON3qWq7PbMCJXm
O8evoYY+VM27MN93W0x4l9CSxTh1ZRvmLhAmIsBTMqsksBuOvY8mQUIuqFbDe6kLXVtJjhOaWXMO
Zrf+ljspDwo/2/oUy0a9cN6GewKQCeyPYk5DvWcaIom42ikmo4MMDkm04rvPCAPwwtVuJFDYfeZ/
1836VZc3spvLewTvbWgEKALBNaO+rc7J3VVoXW+mNt73w5chN3e+WjO6iIJWUL34jnprFegQwgtp
T+M+MJLXYUDl1Wzv6wy9tuvbYC10nP4U4ZgZEJ6PKdrWHGJgFeFedn5r3J1V8G9W/NSQcMBaO5Op
D2CoskovTV40+6jKUJwUn1AD2Em8u1HGjstHLWw3XLxMS96We8l/IJ2VqW+chxJHhru+cljupUCj
lXvD/KXJT5myjxF9T+IPSHxm6v76uq5FSsz+z+YS3k4+8axzsroKm7pkFIrHAHN6pNMpJzszzoZj
nUbjV5TSh4/XzS5/VtzXp2aFqzucoxJSH8wa+q9YepfQsPALNxw9TX5AumVjZS8u07OFhefn3Elf
qVCNLJfsJC/uIgbLywbyROf3dZ+uL6Up4rT6ue7QzsKnaey8wq9ulA4N1+g5c3Bz3kQpLDv+cgkB
qUJbRE4uUiansEUXnUyGYMDBEc4Qdj8ZeurCqm2bP+JFlmtyI/218D90+cYhWT+M/zMt0uQ1o2Qk
9oTpthoPgwoDJdIYKMxEyVbwX77MhZNgWJifJwRdNCJgvZPmGo0HLyteQv+Afp4aPNDOcRUNaagd
k+1zv+HcasynO/o/m8KRsOY5zZUCm2YCPsc6pLLuSf69HR8k451ZHWd/b0q7SPl+fftc1jaXXXpi
VzgTUY94VKpgl8lUr3Zu6/a9YRLhvXa4h3JDllpEVlBbPTBD6kOpf9386jelUkADFcIVqBHOz4jS
xBMymXrOvqk/d0P8FA3IGYUvaLEfrltaPY0nlpZfchJyWtSj5XHAUuGnuzJE/bVHa1TK99fNrDm0
PChVkC48Wi9w78gdSJGq4JBEI8OKUbWxUbjZ57r+LVG6jUnKVWv0iE1wQ4CfxI6ZXdWZIskS7wOV
vMlHZ7GFt0yqnnx9ix97bf0o9v3PlLA/NVqdgRZgCjnAepdoreGmNgQzJSRQ15fw8lnHljw1JWxJ
C/Ktvs8wBf9Ho35TnUezfN9V92H5k+axNn+TlRfFv1H7L0XyURmZD9z4BWsx9eQHiKW/fAQrx/w/
+U/xK8vuZPte0WPPVh8Rc904AMuyiaHm1JTwZugrX0fILCi8Zrb+JOFLwoO9MPtdSavLLsMDursb
zq1+SGBmtg64F9omwaIUm1KCXAYfMjdunab7jMb1rur9f3MQTswsF8nJedPsMI0UHTOkku/aQj/M
mEBF6qbOtshOVtaQcQYoAEChQvsoVlGlKP3P5yKbIEebqmI/yCic1IH1GLeSvDPqMXRB/NYfr+/U
5UkifDyYEO2FYgv7prMs9YmPedmZYZaFBX2hSPqodZnlZQAjNj7Yst1FK9Bw86gkREJfLRyHudL8
AhLNRSjtxUSdLLqfZrfxv9nOhNImNFNbszuXTVHIQ+hYMIVnMJNCbfPcrwruRbOukGaL7BLCx8BN
ux65IMuDjNZzBuPGUed9BHVoYki3Gpp1lhXsjTY6tjOaxUiTRjmjUuawn03rk1worm2nx9RJ0M9M
dmXueIm6NSq6Egn5yQ5BEI7KBfhz/pOncUirsUQjEWDDrvTJRmI3jX9l7dP1T76214DD0/GAaQLc
/xI6Tj651edQifV64Y3tEfJBQMq3wfBJTXgYtTcW5/j/Zk6IuoVSQxE5L+aCzwUaLIrzPu4/hP7n
HDHH7N+8BQx6OTKtcI0eg1iZyUqUCRsZzstg2KW2W1NGjxNl16gvke02xu2MfJK/EQHXvhxUh5RM
lpAE6//5iiJva4xhOhRoI+9aNBnz9Hc+fRoQsb2+lCtBnXGGf+wIASnInMGsFI6RYd/0DoqBrrHQ
Oc5eiujTdVNrSdUSWeHcVsFR0fU79wme/rrWI2xZyuOoP6LXqfKKViOva3tktw+WsivKQw1mLNaO
dv97w/xK/rqIp4BCZajYoTlxbj4zrdjMpvFtk7byz6T6ZhkHtb8pHU82wAJ1x3TcOBdrofDUpLBR
w9YfEe/iK5pN7c0zSp7a1lTm6gc88UqIg6GpTYOBWBezeOF9ZdQHKagOfR09GIhP9uG0ASxfy8hP
V1GEfatm2pR2yypa1fCrDj9YqeymYYCa+HBXat2zFNgHh2plq7829lZifEEKTqXyzLpwLBxkmKfS
wduwuU2qfRVDNlV+lLpffvBih/dF+azY+1r7VOobOeX65v1nnR3hoKD5puaTjeUakQ9Ert25De8N
M/5Qm8XnpkwP0/Bx0sKjFPS7JH6etBcFPdiNLby4J156J/tJLEFBkDkVQ8niJ9Wv1H/qqmHXOl4W
f4D9F2W6fOYt9qXZwlyuxqKlo00oAogkXrXTFMhjrmN1ESRun63m0R8Ocf7xunNrdwjzkP+1Iopr
JbHfFUgmEol07vSO2/UwowRqfFMXAOHGY3Yle6AoAPn/MsbF5IdwamCazGHUJBQ59mcpT45m+TI5
0nMto41ZmPexAXDbCDemqzaMik91VAEUaWgxij5p0X820GnjQRkaFE3vrSBCuXRjvywBVdgu8CbQ
hF0UoxYyqPOIRy/DCdR6EZNVnspWddUaecatLujK7jgzIhwMIzMzv9UwMo+PLa/0FGEoCCLSLRbP
LWeEYmAk2UphlYsd+wewX8B9dHebjTtqJZoukgNIQixAd0hDz1csrxhvTywSJrq6evrioHyJLBra
snG59XFW103T0cWlqE16LvjjqMxeFDKmSv/D3P+uhmcreDbajcmjlVOFQ/9YWW6ok8xsTmgrpRJW
JItqaepW9t7091X3NdAgDPc3Ntxa2RSEImyW+iIfJovnqrbpK6mLOSuD/OTHwIQkECnTeLLmG2XY
D91R2toXa59saQzAtUXf/4IK2SgAb6dLMsiM8y4KAJ5Z+yJ4X9v3lR5t+Ld2gpnc5ygBZl1GEc5X
E83PQvVtbBVZ6BbJraN8DotXexxdo/05gwcmAl+Pimu7hO2xiBuadM9EKrypMtMgHrAIBNyVWt+T
9OBeYXpXTf8aJMV0wIkp8X1P4yExqmQxhXg24pk3kvpFM2YItO2tZsa6VzyhFvEcGoNCKtYwWl2O
gVF4U1unv3I/KH7YpSK9DmpTPjeWigryVKTBu8EI0/sUdaB7c1Kz9qgoTnhbSSXvO1WfC+URuL/S
7aMZecqdrGX90/XVXzs93LdotjBwQM9JCAelMY5NN1kFGSqqUurBbB4NqBvhdHc19AWG+ut1e2t7
GfwKoA6VnB/oxfn+Csyu7MsGe2FbuQnU/s7XkXTclB/tKNzYy6u+0fuFimIh2xffbJJeF522+DZX
tfJlVMNpr1rlQx2UDMzOSJemRXSD81uAiJU0HIVOJvkcehcOxZZzH/0SErQhAbtcFl9V/UF10p1h
PpXqk6qOu3C8a/Q9Tbzr67ri65nNZT+eREHdmutetxvkCVPahOmMnPb3pWBnpKgjg75taYBft7jW
rzszKWzxcRqC0dIXkwt/7qHQj9l8XLqWinVTKkyol7dO8KA7u7Y65OVT6bxc/wHrLkP9iCoAB0yM
xNzzcBCmHRQP8kNZ7Jr2o93SyZr3dG/zYEtBbK04YikoKvG0owBwEYXDFBpfyrolXD+m/2Ln8vTR
CnTleUYhXvG0Pm2/DqaW3Kh6ZvypjM757oxhv2966DfckXbeLbMaxitxnN8GcZv90Y4TIzlKhT4M
O7Pqw3Bf92byxQilcZeZWrOLpVr5E8waVSxFCZR/81zlC/5vBcV0LWH2q/QVNmosg05Vbwrn/dTf
dogBM2bYMfjsmy8lTAo0RMxfI+IH1z/g2l16Zl+4bODfhEAp4AsG822ceHr0pYy9QPam6HOo3YzG
axnEGzZXcqwzk0L8QTOVAv6yaVT1Kex/y/N7vftz3a2VK/TMhJD2lH2fzqPMqoahzhUKmaJyMOix
OoiCz7t62az76xZXgioElbB5oZdmwYcqrKM0KM4wa3Ppzc7dZO9kFLmd+kfkH63Nb7ZmimqKAq4Z
6hrq9edxxqkzZsMCMM2j9K3Id8YMVCPZa2rmjvMWrmblDmUUjXkaslRY2sUKkd5CeAeXXunBAb/L
8nsy/X0c/+yrm+vLt7YPGXPiZUa4XmZ4hEim9LLp96lSenpngETPLb1DcCPVw93QtMXsTo2shu7o
yPm9KdntsMti5td2VTBmf4uGt0GxnvySJeadhPEmbXW512Qg4+H41Mw/i+gVwvabKaHrMm9Rsq2u
rwOLyRsl7QU5MOD1oI473E7npnB9C4I7U8lfC8d6lVLwCNdXee3koTC2KOyYBoIRwiL3QejbQOU4
FlX+vgigAoLkwUds9bqZlQ2KP0iIAiDhZhAfHYg1260yJyX9VJbMd2X1mf6pk/zQtshm1s459FzI
t/HCRjVIOOd9zkSfDge2Z0OSkr+UE/rAzR20vpk0HrMivCX6X/dtrTS1EO5CAOPIDC+JbA62VNdl
pRTcQfIfOTmSrUPuDjt55vVjckicr0XxEmgv8ZZQ2+VgNCMwJ4atJeU52Zdj2SVyq2FYl3qv6iDk
kHax82j439W0d6vhEPl3TnU05pvIQW/wsbZeo+DrXLxvtjbtatpx+lOEYDe2U9Z3Jj9Fkmp0gMhR
FYBS2c6QvyOd4Gn1jZrdB/Mun9xAAmDv+fn4Ly4RSiqL6Capx8VsnKX5WqBrFX/advax8SEMYWsr
NjLltajES4wjg4QLGaMo4aharZr5JlaQnreGQ6p+97OjvWzk+hBPd3XceyYA2OtbbHktnxZUGD1n
Jm5JpxZNvgtSsiApTUntZMmtzMi/jxvrzzC380bqKIYCYhyVqWXmj2c74UAMBXnrF0HvSK7ef4eX
5CkJrYOkFZ+uuyJGgjcrTKpwSSzU4GIkSMpci8YoDLyyUX62ZQ5D4vRplCzH7RdIo9LYx+sG19xC
oIAvRdLPQgo7E2Tr1EsKYGSr+JSX7fswsjzF3MJkXkz0cUkxc8AMK3plJKJisyZVRxBvUhp6716Z
uXEDF+nDn1+8vfe0Uc27OGpYQgiakA0oeGG7EiJcSO/GN3InhJ2w3iHCeDzeN9BMoI94feHeVuZ8
150bWnblSXgZNHVMpsgPvcTN3kTZa4TZY8/ca/wvDSeXf2f88+71dffg7B8+HNzbcXH8+PhTd+9h
ct4ZezBs+5/uo+4iHOum7pfj/tm7efr1693WIJJ4cYrrsmyEk5+r2mES1AHrIlk9zDpdHh1zhaxO
DZKPljEoG1ymF/vqbTKam4sSJ8TxIrcO6JWujc0i8upYrfamUSQ36JVE+2BInI3j/1YCOfsS2IJT
h8KWzZzJBb9BGJNo9o0SMVROcRodnFze5/OLn/Y3TfLSpeMuDu57S3oXpj05GWwVn6bxaGbxoUzk
W6l7X/u/LevWGG6vb5GL5xe1L0pSurnM0y18ucJenOtpSCrdjBgSV2wVucUYjIGTNyTWgWJmD8lU
RKZnmnVSe5HE5MpNUajGY5iq0l6O6s6/ySI7CO9qdvzkIo2i7YykUp94xI79ru6nUj4o0ii9s+Uo
1z0lSVvJKyDJCRDerrTXzoqc4ID6d9xtlClWPq9BKZZChUpf+aIiq0KmiqrrmHhDc2/UTD/PiSdF
G0fsIq4zT0MNkfsEbTmwBEJsqpKqlLV8gAun624MSaI1r26k0St+4AKUcUtgNy+Ghbo56LS0xg8A
8S9hKB8a9JTl1NqISmLa9f8PHzOIyGfAKvKm7nRy+FJfslq7IlaEqJpo/mvHTHrSoF/UjTcaB8I0
qBuaf80fwP57E04FFQ06GZ6y8zNfjW3exRpkUEi07hQ4cFpkw+wtnOVFZBGsCM/TyZmVuY+x0k+1
W+shr3CvnSRKKlvEZ2tfC94p0gvU6MCYLMt8soylnCmTXUZg1czkVnJGyIvjgw+W4/q5FYs0b8u2
gNToODDV8sY8cmJGq1Vfb1uIYH291tymc0jZ1LvJ6RwKyugaV+2u23qAX178y23yzw4RHlGjYqjK
oLBD4m68s+v8MLbtneYUT6U27fVc/9vwzHQ9gCeUcKAxMAFYCSvZqXkedSGKFGN311Q02JJpeFeq
0kZN+eKLLYLyiCTT0LOWCpSwA3XfaCpl2ROxnbiGVu86+T5JX//yewlGhA2YlfU0pagfemNEsFCC
8rZjfFMfUKxCSzD1/4Rj/Xzd5MWrhhNN8Z98k1SDyoI4Kt1DzJFM3RixNaKnkCK0zvjMWMs/KXo9
jclyz8hfFEjYq6CCcyfZCI0X24VTAB06o3lvfUTxJHSdk6Z9qEfeAPef2w7WTye3DGZR4PBSJCPf
pVU+fb7u8/qxQPIaMiK2jFixaf2aKorFsXAiNOf6+2y4LZWnGpCNlj0mW2d9JaoA66FXxcwoFHMi
LiT1VdCpco3uD/Kz91Vlz7ty8Cmczr18o0SBeXPdu1V7PLTZrLCVXVw2ST33SmNWseeE6Z3afg0i
9RDkB1nfaP1dnAjiCV+NRIXgggbt8mVPgkuUJr0aRA1+TdV7NsrPljnRQLI3HhJr7iwPMRJ7ivqA
v87NkFHMIVldDKX6N8X41fcHU/tVhhsnb90KLWzg9QAa9cXZU2ciWQm7SF0KoLft/GvuMjcYH6P+
1/Vvs7ZmOmN+IId5fhFLzs3EacsF6juwJ1WBdHTKYr7NaCNGLjpqxcY77w2BKWSTb4qOBMYFWSjC
vGP0xgsrSmJPDQf5Zcwsp3fzMFaeRvD8hTtJVU55VFLlH00+WAe4NrrPaKbMnIdYth7rEYyW1888
4o4LrU/lWnLj/2r8evw0h0H607Ia46bqFsj+suc+63GxBZRfWy9UW2UihAwyR6T4rzoyvkH2gXDp
084PA1d3ihvHdzaSwLWvf2pGCO656icADzGTArmfxpughfs0SXaz/3L9+68a4iqmZAUJPNNW59/f
0StmU3TyS1CrsGflo65/gfW++og6oPZzNkNS7OsWL+O7I0M3Ty2OJODtCjs3WRu+nEx5knhxfRPD
+qWE3mze8s36+WCp+a7qSurV+3ALf7Dy6bBLnXoJezplznO7cxXmPp1U9P+4T7TE2BVUrQJL2V/3
b22XM5FPtZHROeTIRNSf2YyOkdU5SRu9t6AMUZ19AnWj1/tk3tcINLfRvvLvtODYFy+QU482MBwv
hEasfKeDv6Ad2H1APvf6z9LxTjh7zL4u+GgejYzSa+fem0x3GdFQJl5SHH3dcRXu8OsWLipUJHdn
JpafcBKyurEiKDeYKH+C82HGIkIN7G56HX6MX7dkxlduaeTG6KUrcGxqvE7ObTlzNVZpgS2bwDh1
90PzoVXprzS7Jvn7awXGJKivuV6WwCXE+4BB3yByKh4yAWOnPgTsiXFrF/LG8q1tT0I9khML8RlD
vecezYHeaPaImaCYPROktZGYrq39ZUcBJzjlPJVQhOZmERPwxok1wujIPPKc9Ptc7qUHQucPUJsL
xlfO9wPK1BsZ8UqMAa4C3SMwGf77LSCc7AvJt6UKsrTYywbtPq4GL6OgyCjnjT9kG0nxlilhW9gz
istVgq5qUryUNtTkVPbM4vWvCb2XZTx1SThNkSy3hpZjpzAg6GuavdWCHZj1v98T5MD8g14sSlhi
piZHcq3Xir+snL3rIBLxKXTnUX24fnJXYoMO4Rhtc/COCzP/+dbT+rqI465JvCL+Mpg1r4nn6wbW
9rbsULWmBcMTXSQ2K/0yCRkYTDwzRIyxzQ4FTfDY35oAWQsKRHcIlsgt6MMIEV42GjuUzICqRlrc
I9PtRo181+W/jCZxo2ja+Dgr1uDHXJ5gy4sPnvrzVaO7YJiFlkD5YpvvZMpdWQ85bId/ldtb/cY3
WllCrHFtQWAAr43oW+XbQ6YaNOKD2b6TDfSKbWOvNhsp2sr5QYxeobhLh4dHpeBTZwyJ5EgQAsmF
eVzey3FWukMWNm4+/H1YPTO1/JSTqBDpUkx4X0hGa+dTWpca46PLpGptTltomJX9jSl8okm2dAEF
r0DgRziNKaOSbu3J+oCahnt9h2+ZELyZjLAPSh8TNZwMH2c6qTz7g+DjdSvrn+cfR4SDGk4gXGcH
K/YguTOhW0df+aMG2ep1O6tbe5kHXWg5GNAWrryhtuQ5n0qImyr9ue8tt3f8GxhI99WUPGgSROHX
7a29f5co9x97Yj9xsrUQEjsmJZ0S0p2mDgEc9oHlBmr11fftQxAFx7BIDv/CKiDDpXTIa1hMiYY0
MJogqiAaLdI7VKvL9LeqjG6pP2aagjDrhrm1/Ija2j/2hPxIHXKrkWA+9oJehTh2cqXGcJke8YLp
eTA+ZBQwjWnvxPvrbl7MEHBZndkVtr+ulIEsh9hV/PmohQe9epq0T4N+bPF2Ko5FA8tLlB+65tbc
yoZXd9KJz8K5gB0264IM23TJ2DmmgYgdYotp8KAYkNoaW4iJxRchzT3zVTgh+ugQrYrFV/V+gUhV
DYxHML1cX9LVc3ji1bKfT2LXXMZBVy87Z3Kc/Wi034amc9mxMYoV8+66rcsG3/L5qIbJC5cZF7Tg
UtqmQd/olN1aA/3psKvdsoK1bWm1RP4nZD47V5/u8xq6PflWNo5h/N03Ta8PXvtiI/6sri6gGGIC
lQme8ed+96rSWui98WaJmt+ZHd2RNTAWaAcbd8Pq+p7YEXaNZlf0JRxcllQFbKbqSa1Kxvot+leN
ELYeJSMqYQxJaeceBRWZaTlCUWdLkwPG1anczNka31tbtqU2BaqWXvpFRZNa3Ag1NfycHUqKdlDe
G6l/37X2y/WdsrZq1A8XMC0kpbDGnPtilb0UKh28fkls5p9MeUpvaz/o7kPo6l6MLPly3dzaQx5c
DTrvC66VvSncEmEP2qWO4ENNIT/v21uKVUX/1aS4P911UMVU1kM67JotpZvlz4pHnOfYknvxzdD+
O3ezgAym7wL4odkN93Zb6kdkXGVXLozm0W7vwvRl7Aq0Morv1/0Vl1elT/A2e0v5gHqcI4Rv9Ey6
YmxTkCaz6VGusNRd2Wp7nuzX7Sy//9Q/0Y5wyKa4lrSmBEgUTM17q0jcKj9qZQ1TdeYNW8of4mIu
xmBIZDGh9KNoIRgLWxguUupqXtegy1dpauQCchlfILolVOv5L6qq07Go+/izXHfZX6abb9Yp84O1
Y9KUU3j+KelyRjlngkHTuazdeK7bR6NtqOob8JjP87hFlLC2tIRtQ6NnDFBLzGvm1u8DPcHbKpvc
vntxmjs6wUrwELUbGc3FZb+4dmJKTGnmItMNmhNApMYlWTd6byrCV6OFJC4HyVqVR1kyf06lejvJ
W9fTqnGmefisHE8alMLJrKu2mKrlrajJmn+bTlp20Lvg1cqC2xgaX9dJmeBOjPi5cJw7uZrKw/Ut
LOZzovPCQwxgc9DLAescZ/FjT6smMJQPUlF7CRM55WyRUBpb/bC148k+wt3ldroQLbDjyi4HednJ
/MuUYU35rETJbgp+/AvfTuyo53vWN6qmjzXs2P6we8h3RR54TvUoJQd7ix9pdRlBmMNKznCEKrb4
LKlLOs2AT7QgFQ+i7EhKTIe0rZUbQ39npxt1mlVztALoovNSoiUgelZmhjKyazo5iG6q2VSYsY1T
d8qK6b2TOai8RP5DmW4q2y/HXIx4YMwYVOZg0loRIrpWqT73CNC2MvtAoHCV9EbeYvhcde7ExvL/
n6RscZJrvjxgY4ytH22fvPMjit429JCOeWuFtatJWxSRayYtZ0G4MoMNSEW4j/tsoLXWhTBDKp8k
yXOCr9Z82wyfsoHJpi21gbVAfmpMuJ2KDuCIFUelZ9FfCftfeowKsBK6svYdFh3XH95FxkYtce2z
LTxMywyVzLcTTnkZRr0cLyYlZT6MSgsIIjp0g7kRTC7eL0s0YZ4TBjo0sRlGE+zMUIQ1lQlUWB1Q
itGeg8jr7UM4HXRjpwY/UXsts9+SvTOycSOKry0qEihUmiHEXPrswqaRY3LykrMujyP3b7TPos+y
9dKZd4H1ETyhW8SfrkeXtSjG5NUysE/B4oJYy+yCIG4k1lQJ1eeuUO46WNdCY/RqhG2vm1q9JU5s
ifMeNvMoep6wrnryK4Q6LPPBUEEM8bkOon2UF7dqO1auXDofbDl4uW587SYG2wSYFZQ9LW/hbORd
2DedzPXopD2R9CPToW4uczNJgZeXG4Fty5hwNua5N8ZYwViv/XSCo9qmuzT+UlX7kXHN634tf0oM
Zad+CRlNPTdJUluLKeVFTb8H1f5f/H2gngtlKpQS4s0eyG1glw5/v3GyZyXsf6iZtPs3JoD9yjw2
IX8VroFSrgHHVGz6IdmlZs4GCDeO1QWs8O1EU3H5j4m3//8kGOfAjeQ0IcW1PoBjLO/HWwgtH6tX
/WA+m+738o+y9/fFvtnbR2lwt3RuV+MWlDYgBGzqnBfAXL/th7jlWrXk1jNy5jmcXb7F5LYW/Bfe
nP8aEdKEuk81G1wxKZjzubJus3SnzjZTVZqXjR+yn//ik50YE04TAgZTZeQYU3lgKtTR9K06zuqa
gRYBSmXwTBbLzxKYJkutyxIgqGK6VUxrOkg/K3Gzsb/X7fCsIyjQKhC/TTY0HFbkbDzbDoejzDtg
n/S0ghWFCsv1RVv9QiAs6QjzoMOr8+AuyXGSNgbhz5HrfWvexdHOaH8bZeLK+SfN/3jd2lpgINTR
ntAgVKKAf27NmcNQyy22fDl9aZvUlbqNmsnayv1jwBZ5JqdqtrPUxoA5fLdworLuwq0rY8uGcBOH
pl40OS0BbzIPTvykGe9JtK+v09oFeOqGcG5KuZPLrsHE0N+Hsac3t2W307doD7YcEQ6MAb+12mlY
qbXmkFXJYWodiJTq/XVn1i4eRO5I4ZkP4Zm9/IyTOGdJqtPCS8u5rA4tRJnO52Qo3cT8mTt/rlta
dejE0rKsJ5Zip5tIrbFU+q1rokmYmce02Uj4LiYAlrh96o+QD1XqlEzlwLL10fxk2JI7VFzbsKSY
evK5V9pd6LR8uMmLIhMEKSxHeREd0jR+X1fj1o/ZWlwho0/RX8v1ZQipu5M+OM/TU79T3AQuJ8t1
jvKtfzPt8n382f5ib2zR1cTpdBmEszzpRqNOMYs92s7LUGcfork4AAtk0iO8A0EDmjo8zoO6C7Mt
TsK1oHVi2hYmr0LeuJ2u4nQQPYzjD0rQ2rAfQ29CkE55vr6nVmzxduHxwhVJu/v/kfalzW3jzNa/
iFUkwfUrSGqxJNvybn9hJXHCfd/56++B571jCeIr1ORmMnkylXrSbKC70Wh0n8PfB3vLD0lRY3I1
wOh/1v4aCgub6+jDWutvYlFsWVpViENLP544NdY2fm7CaTXEthHj9o5H3Fs8WjgawEHAmeS0gL1P
+uFzCg1vkhuKwubmuqYL3nMmmvOeVKvbpk6haaYc4tJLq5fcF4hYsFaIAO48QRFf0fh+vtwo/WiU
MB4fV0fMDEiaF9srv9+1RABYtagLinrgyUBJDVCn58vYT4miR6jSO72xUaebsHiJRWBCi7qciODy
6ZS9sfsRROSRF3eHSquoNHrzuLH77fWNWTgN0Gn3rQxnE3M92GNSYmPaZJVFNxPov4NjH/+8LoX5
K5e0ox8G6TRuI3jv5C+yaSb1jZrMOHNSqvTUdvIfxOv2QLoVRQ52evGS0MeBBjiAUKB9lIscSWQY
aREy2z5MN8HDdButp1/SNthmkNYJRiOWwjXrGvlfaTxvhFnYpRxKGB9O9+E63pf7cBUdrL28Ctbz
Wl/X6/b9+kIuJDmokWMMnBGc4E2FU89M8jqcTahnA0GoB2hIOwjcaMm6vyWg1+PcuhM1skeFDSnL
0n0/7kH+mQkxfRY36V8tLrC0LWk2B7+HjOk4u9NtmlPjs/amlf8afkirv7huqaoKqGAIwqsan4Yq
yIX7mU2PooffR2E6Btfq0IjAHZYc6UQKX442yw5j5APy9057a4E3pu7y+LWd19f3f+nEOJXC5Yea
n3USWL4R5Gya5mjHG3cpkKvjV5vc5vPxurAlU1Ax9ogqO8YRQaZzbgpWZ9ZZUtWYIJ9qFSUvo6GA
cQk9c7Z0el3Ukl2jkg7sFkgCXi6nl9ThwoOiOg58IGI2c7ubZPsvlo5RHYAJBb1YF0gKuhX2merj
1h1WhNFxgWOpWKuoaMWFfdTCnxbJtteVWoriGLcFdK2OIRI8452vX4sEeAjYVasac9pi1kGVHvQ0
QA+CRCNdcDsRCWM+d5KfVqTqgC/OMuHcAzMWYOpvGkwYTYrXmavrerF952PsqV7cAVhIpWUlPkT1
4608gT1BBZpB7GUZniJbJ6zvJaTi10UumeKpSO5ArIekB/Uk8uIcGP9Jbr+1hnogWiiCnlvyL9gI
ivMM3hbgT+er2M+4ogQSvHhsMeSevFRgx9XoYG6VaOOLSB+X1/FfYXyRpmizqTBVCAPlxWZI8304
dRu79beRBtBAc/6tGmNHLQmA+NdXcylWnWjJAzmHcjwYcYIoUugW7arnMVDpHB2AmiUQdEk2g+my
U0mcVXZ+G6c9U3FQyx+hotWAbNCdIpn2Zjl6mUxcQOHcjdY7EEHcAsiJcrmOG5W2xnCnlk/BqOGp
KaJy17vXl2DRoPCsjgdZ5IpoGjjf6JxIKSlN+OZoBJumQcCO2j/VXAuCzqJXov5q6aAYhzlxIUBp
5LAlEkKoIT81/mNL7up8PX8G0+tfqAMOFxAMoLaNWYNzdQa76qVqRvxM0Bg+4VpoowW/mX5el7Ko
DZIOYFOAOebiPQKkhllYaZAiG8kR3+Ikafzgj4mbpcVNq4gOhYv+B9yGVaDs/CuPs565mGeEMqTB
uNyqtJY/5/CjGMEh12krvAaBv3F68uVnE1C4RloJUslFJzkRzkW5ZJR6oLL1CKhyurP0x0z2H5MQ
ExRY2evLumiLJ5K44FYSBUSU6LOAX2xSYz3FH515vC5iURnbBFgRuDbQjcfFtXIceq3JoUwUftbE
tfJV1KwlMckNs7OLo+FbDp8FBXB3dWBwTxizU1aB18QUDzrALfFST9qXImyGxZU7EceZfZlEmV4n
UEtGA/JcAogZve+iUSGREM4K7dbuVQy04+wZHqthkzYPcbC9vj0iEZytgcIisKIYeqBnD2Qoq0kN
gTVC/7sQdNXj7o+IjEkLzgaCDOyVpICQotpnpleD6MH0rotYLDHgZQ0BD13A6JNidniShUQlXh3M
UUaSZf3qpqcgNOmo47lUu+0Ql8C2rcaPVvYXb0K4V35LZXHrRCouuJNthpCKV/yilR0DUCfXFVvw
H9aIjqYHFTM4F23bFboHEAsQx7VRfcbkGMyaBD+7UUdPDUDwrgtbCLMEY4lAHUJAR8LKWfUwGbPR
NogHkvIJmj3XmDAxnk+upTeUxL+uC1swvTNhnHWbY6BgWBDCMpA4jjVyHVD9Cp4HF1fvRCHOvNNy
nglQLoCXhk6kWX1W0wcgCNBQ+ryuy0JCdaYLF0iHRpKbEj+dSB2fu0pfme20yezKrS37MHXkOQCF
mRGLzE+0hOzPT8zPmFW7HzK2X3hjNdDPkRV3k+hNjX07F1nPdOM8y7K6QClr6BZIxTYDBNbQipq3
RHpwbtRFWjGmAfSIR7Lr25GOjQ1FUsFxt5Bjn2nC/vxkucLcRto7QsxsrkEnZ7WrsVaZPwGhIHMK
gU0srxuY1b8A+9CBei6tzZRMB/sKexYqXNLsqkhUc/p6Sr/cmn9F8IdeWkpNPkoQoa/IZnCAeeCM
NN9Jz7fy3fAe7ImjPqH95VCufS+pafIz+5OIPmIpV8Kqfn8EFzT0prZyYKWgMhTSbqC2sh91xwJs
ck4ZiR9m6/EyaojELoeqb6lc9AjtXmqVAlLTSqcNOWbZeznuexBKBqMgiAg2kh8mIGOUNOhaRipt
YGJmWlsgJf+b8PGtDPuCE8MspL4oG5tJwIXWGugYeEO8zhI2ZOrGynoQMa2JVo8LHBFeEcc5g8C5
wuCxO8/3DASii9yBCOBql137WzUuegy5ndWZDEmNvMYwp9UoNFdE1VBWGrzmB1z8qIC32nYRy8Ym
tPC6RvRa5x+totFe/shjd1JpP66vb5nIKLhYgkE1VZM16EWUl87/EJYqRevGRQ+l6jHTN+Lvb+3w
hzQNGznLX9tSX11XYylvOvVe/tWpNcqwn5lxl4FGJWtlxZsmcFIi4/HvABT/XL3Rc5FQweLxeUZU
G2PWGQjEMHRrG3lySZVNvou2iB+a6lR30hNiSN6615VltnZhJiqGxBSM+i7VsJH5+CrEWkPgRpm8
JaiHmdIvExBr1yUtKvivpItadq1EMsgLIWmqE2rUBS2bv/GrEwlc1C1MjFHI7CyrgRFj9r/0YBWI
ZsUWz8sTGXyMtaomrgmzjey9Ahd2ACK2I+hSXZO8JiL6ucWQpKIdFtjLqCTwb4SgkzArowLerKwe
iYLXGssdm30X3ZWSwHUXXetEEheSZDvuukRj0aJ5kHXASXp2KYpIywbwrQ0XkUigRsU8QJtBQsLU
exJpvVz1lLKlFXiP64FmFg0Iuh1fkuy96J2hEziZ6Au4ADWVFXLrFlo2xadBfuUiMLPFlPdkFbkA
Naf27Gcj0zB/CYYHW/Ea6d7v4Lhu1sQenvYEPiUwEJ6tR59zXwNvIPLQeIMnbcefnSH4FQAmqRc9
RYlEcc5lDLU6dwqzRdQnJbZfb9H01ic3uuhZTSSJczGSFIAhapgkjH0SaRdJIfAqqTH+GkW9DYvR
D4M1aFe20LrGd6xU89RW/heKuvWKoSsaGD9b/b4RdWMveteJGN671ChtAlYQnM0fho292Ru+oD9k
0bRPRHDO1Vq90pns5jhYj2H7Z9K216O3SAXOdfS4MkjgI+6pOZB+k8CVuzXx//zfhHD+M2mVNfRs
ndTecHOSOUBkI8Hb/0kIf7pndR23qBPgXopzKFa9WdIpYHoE6atgvfjjvO5JrDWsWqqYz6H2gYne
dBS0PqjMES7O7u8951FBgMVapQnTxFSovRkyqt99qPfxnXWv3FZu/CpvAVgKOFC32T+DOCWvaLWT
BCF10VlPvoGrJlQWGoAtlvONEtDt+pcIVFV1sU+ivWKLkIeXWuMh6l93tZgTnNwJwDEbJiYAc5yg
/OGrQCQCGvlc/vHHpySsV3JM3G6Qvda23arKVrqRvV83HeGKs10/+YDQL3IFJyUy0JWyV1Y+6pwr
1Rv+ZE4MFoPtvC72/q728hd5dQx+Njcv1+UvJh8n+nNxpG0VA2jlTP/hQyufJTJv+tpYpYqCJ03D
ooAZigR2zP7KazbGxZUi7P3BYvlOW9IKkxW27/VwFgBhX1dN5C9cfDGNvFZAxgLXn7YWGCCGVwCy
/99EcNGlrWdNxvEPUwUX4fiQpz+FQwZfsDVXlos/kCdiloU9Q4143zjFWnmIKBrW7pGP1kDSOeiA
ynXKV3XlP8SvxqtMh4162zm2+0zWmZuJCgKCReUfvKocY75d8LV5T2l3bzcPWiQ4d5ZFYHaDPazj
GsHZR5uSoZKZR0xzR8N4k/jPqqibYznGfMvgbKMzVH9ULMiI0uk5AgFoNGqrZPRpCY6ZXBO1qCx6
GXpTgIoIsCOUqs6dvKr1Ws0I8g8TA0WVAe6KjjEuulV5E8ZbWfSisVwsQquFhkZpjF/xAz+ZkTfZ
mE0o+j40L+iVholEe4zY6TS7124xcX7dDRY9+kQcO1VOYljtz4k9mVAvkt+16caqtsCfyCxBvnAx
x4/nQqKciOEOBvAr5KBThFbSxjpOnnyIbkjhpq/lR02VbbyOb5J73RERMC+a44lU7oQAKSbe3IDl
4bTAXio9eXwNJYFmLExcuDjm9zBzzsAt+EvZUKeqkQV430gxTgsEycRrAMoFcqMGOH3mSGfR5Pmi
TicCuahfd6qUEAk6pdak7g1kx47f6XialKdeYBsLWSRwsvBsDbg9vF7z8zaKn0k1UZrM6fqxp3Js
NOu2LBpB4iJSiIsZs1Um8TijAbGzk+Och04UmLt0/O/T1mjl/d4nLmqoCBBN0EGKka4tcjMA50S+
1UWDL1/4dtfMgT9VDL9IRpt1U86BiznuVK4BwHxbld5YvIAM0op2GKOL/F3fPExA4tNX9l9d3k02
cwk0ULyMces5aHGoDQZ7ccNTGBn3+vRhiGLwotWfyOBWk6AFR9Px6MEKBCFxs+yn2f5oZ0/xPyvN
q0SD+otB6kQct6qNBAjI2odKmvamT78U9cmwd8JK34K5E1TpMc1pAiYO82XnodCaUr3I2d410+j0
1c/QF9jgoqWfCOBWbdCArFuaEFC36yS7ycjvIBe47NJphXoUULfYAQnXPdcB4/9SaAUI52Qq8ocy
bG9sHX1mcxfrNy3G5m4DWUvWqtZkm/9+jqD9FfwSoJdG4w7T/eQcUcd81O0cBEWp8WCaR7Q9juou
EZVsllaQgGiemGCcxPQkZwiD2kplFRLmXqrrR/I20GdXysn6ujILloDGSgYQD5gE8Ehxq9ggHEqR
BVZQGdPujhz6YD0uK1EG+jXafRos0LuJQgOAQFWAUGDTOIOrbBQcItLpNGhswH7OrbmXwvFNaojq
JUDrp1mHQkTcz6/tUE5uG0+a0yTRQ0DIx6AELxiyS24lYwLVHIaRaRCAi+C/LQS+EEilwA/DSAJa
E3hcxhSPthjjkcEpQZ7a8nXI367//by58n8/+/MTq8mzJtQy9J7RQlkn0oupPo3pMc3WuuWWgah+
yhsPL4wzHi3OtbkEEDD1U1cOwF1LghVawwTH2cW1lIlBmsj69tEgdRFG1KbtkUuqGkgrNaqZL3ry
QQh4h0da6ftEfa6GXdOvZP+gJqKem4umd8jGhRD7BIzZLyBobj3NvkgrAvQSVXlXMMHqA4im90zt
j6k7YefVzYAZ58Gzh2c/aVa+fRBibH6xnnFGjU8gYLVh7bzgSzn/BMkoDGvsYdTmVKKa6yY+Cg3R
Tat5IcjfS+muCxPax+hHNZwRld68WI0ou3QenqVwKqsIv+GmAowcGH8TdXDaeN2bT/n4ONQuATef
LCVOpYerwULXiu9jCv1RqzdTHtHRqmne/NDywE2kQ1t+ZNrvpn60rTvNXseTvA5ARwNo5TR77Myb
PBcBPV68FP2z+t+qc9YcRaY/50AXATh74oZGSkfAMILhMNTuxs7Ftdmd4ge9E93rFpzobMU5u47H
UZLSAWL7CQgEQIvHOj6C5wDGFuxBYyA4Ythfd2WD+cEK1OwTC6mUTosJdQaQP8vpTQJS3LZ3VFyR
jOlTtkRMVwuue6oiP6QSoUxvSHmvU300UO6Z0a6d0WgWXYYuKjr/7CBaKIGjhvlbnl7GnybfSDrI
mebRSe2M1v5jnv629RulO5qmRBPbnRMXY6xDnYAhbqWST/T10UE3qJoNVAK4cEkOw7huZJRFpNK7
Hi8v+hn4D+RuNH4WaHqhYPF1pA6tdQPYIJprGcTB500Qf/xOJ4XiUuKZwf0cfRTlLskz2sp4pxxt
sElipN0+dgSDZNWd1Qe0Nm/Vxvhx/TMv0uCvz9QwMQBWbZMNf54HASCAytPUYB0DnNOS6djJcwQu
X7AngSQotgNXMx8swFwDQ9yuXruSduOnVliC1Vq0mpOv4PxRrfzRTHx8hdyaVENqyp7Wu0xQq1oK
+BiY+VaW8z/ZKro49QedDrVNHvJZkRnrhb4b9bl2SttuaVfMACbzVYCz5lnodZ3f0biLB68hkSUo
wVxctb/WnvXHo9MPk4sav/YyUthcQftbWh0zdRXWW6KlNIwyatpuZ7+ZxbuM/QfaJP79oY+FJ9vv
Qw3+jKfrVnBR/uK/hFv/AgixhDT4kqafaVxtukZDUbLaWeqN7QPXrnYVdDBJ6h17ZsRg1nw7Ts+a
5Lt4v+oABh3HE1W7m5r1S1teprdOHBE6ai3N0jcTvedTUa6vf/NF+eWfb8Y0HPrOQer5tdknGYmU
pINpD5NOw+bNV9em+S6RkNaNth5BheT3s9OCIslE046oxWXRWrFlpmwg87zAwA6s3igwWqzTLh0K
2rVN4WI271NrAZN+XUn+OvWPjt+SuH0JLN/XSA1JgHoD9l/mSOGq1cet0RmCs0IkiXMNNcOm+Qkk
BUR2fZzceKKkJL3XRBeDL2aZi1Ppe/X4U0nLK8ucQkTBqPJdS6Ozit+mN2UH+ufo2EmxpyJUBgr6
HG8Vea2SmyDaaTayopfUfiPli2nN+I+PYToACZzW3R36cjCv6hXqCzLfyT5e34PlEMlQeTF/APTp
Lzc+MTSDpD4oG/DBhuTfjiFaBmrzGCjgXG1HskpUbTXKs2P7PnoLuvfE/1XXgIfBIO16tnu3aP8z
oeaXVZx8EBc35lBDJz/mKWluzCtWqlPkFlP7+yZUHVvCa2W0a+T7oTXwPuZeX4wF0wfyOy6O7Lhg
7Jrnx0UGHJchyhAo8jYEBqx0AAWtB7RBQZvaknNDDshCUawDBwNPnCY1CSpEJg6EUZdiRwrCgcZT
WIIgvAWvnt9IK/x//bXvM6jpGidslqColvdWKlB4KVFHgRzo5gA2ZR3Z3A0zJf4UhxnCTFw3P8aA
uIWtvJDWcNWxcOxCf/SDYWvJyd6WeyfN9YdwTvaRpq30PhFUJZZWBUbIMK9xacANnqsoFjHQocsU
ThonanOnxhMS7KL9Reyyw7U3RY9dlUUvwGbKd+E0R440yHdWCFrg60bwtfqcC5tIS+Wv5AvvB5wB
mkB88rVQ0Wk7lpkXWmgOVkkt7xUfI/i9HrCxymFwNDt+DNMsA9bHDJbESFexdai5onPpQfBFrLbP
fdHZLnHZVpfYKR46YJcdg2DV1329lY1DMQNkIbgjg1PL2Y2p77tMEBwW/eHEOtifn8QGvyKNnYMx
hkZtvE1BeBrNmBxsM4EVss+/UE9lZojACWIMbsFT4NIrEVMviW8MBUh+raAFa8m0dP1EAnfSKL02
RXIORTL7NjBfR7JF4SkZXsl4zIobUBVq6n4oBGot3cPOpHLhBPQxQahZ0Es3n5X51Zf8dSrfSPl9
Hf1J27UUgX5JxOyyuGUoTak4vWHFPDCr3qK8YEzQVDMQMXxtk6EHtshtQXWBLdjFlp2I4Ra0lutw
MpmYMciccliHiefnHhkfCmKACkRQ/llySXAVfWvFrSSuQ6zihtCQFPdKhmHmAyjkouB3GtooCXlZ
jpzBKfJPDBjQbBDkYteXFJPH516QxlmqtCkOJNKEnmpJ92WebfvU+htn+1dHIECei5nTBAC/LPyV
+kPT3sXG2ywKJIuOdiJCPRdRRHIodyN2LZklCiBGp5cEoUq0Vtx5giYpWQePGiJVGK4JRq3GMbix
CxFCFYsIvPmBQQjAXoCMYCx154oE1ShlbFIcMPXEi6oYpOUHpWrB8rOTDBEa0tL94exg4sJgoFml
3sTYmUq56ac/eqhu8nZTFaNjAOAxtO/kufsa4K5NYEqZa9ls1tb4aHebTv+0tVuZfBbmJ9AmNfXe
bnO3KQpXG3aS+cMyAMeKDq/r58XC6px9L7c6KL3h3lvge8MKpRHVaGXcerp+m2RgRADdTEkxhNcI
oh1zQW5LzoRyESHIVCtqJQjNZi9HaW0A2Xcd5R4Ys5wu1oCB+Wxh0OC6pkuBHVGOYeOgyqdiHOrc
EDCNQnJjhCHoQ02bmzi1YNOYb3Ct29S8y6f6j2ZkD7Uhem5dumyfCub7tYKepClWmd1un7rhXVH/
BLbsltZTUW/bGGyx87E0d1U30k4XxN4FHzvLT7iVDtWuQWETog09c7L+fQA5bZ8LHPlrwPtiP0+y
IH5lDaPqfeBZ0RgRvU+adTS9FNOM4O4S60dtUSXMKWqnZoEeLtmZk9Cd0YRXTI9l3LpJtCraN9VG
BTWl8/z2V9vO2CoATwdeKC5WNoDZy8oJKVrRPY/TLiVbkq568G+O8yaYPht/l2lOkm+vi10qy2Hl
v8Wq59aWYEZNsnPc6AYbRcbES5AQRmnktSDvrRvXUiyn8H/08VoBlm2RAnndBHovwA3RZyc9ZKqr
mo6fOjHKk621a0Tfxzb+YssY3qGKuzt7dT3/vAJcuFUoYVUMbXDjKaIJm/Lu7n1z2yTv0ywwkYvJ
fdzUTMav+r/yOEOUiiAtogbLEUfjBsUUJcLAnrIqy20q3UTlc2896voB8DPh2KEkeZhMtDYGv+PR
jZSjUYpm7JZ98uR7OJPFSGSm9DHbHv0t7+Ztnc4rBSGvi55VyUm6l0kDwE/6VE34Iu+6bSwle6eL
wU944ZlQHxXA2KLa2uII36d+uTL8g48HsQzXpfLTDn/FIpiN/49UW0aRjfERfcXHkwxdwiFUmy3R
6Zy+26lM9fwtSFJqVs+Gta3GxjHNR0mTBMryhoYHVgPnLmjsQCaHI5g75Xt5sIZKssANI291YOUM
4PnQ95ivqfuHohCEu4s7KoO7YzSFaELCm/gF4QWjTewxFRo6b6ufq+3v+1/e7WPgil7lLqyZibHY
WQISGnQr8A1WgPQgXThnkfOi08NqRekeVPbU8TaCZNbmi1FMECiQcMUHkh8edlmWdrJnqq+mhRqU
keMe3MPq7fDPj9XqsDpQiMVP/PD+37/4zZpuKX6uvv795w896uV0v3fczfG4+XPcuLvjy/Hl82Uj
MGrmMacRBZ8Kzj20b7Cf1gX6XFa1uuYXHXh4ncZZrVaR8/VjI8JU+cIxuRBEQEsLFiCQyX+95p2s
iTwUWZJNWHx357ordwWlPSooNy7tMBgWUCIH2Tp6K/i7ESB1s6yKqshJ6G73snMPH6v16y+NvnqC
Lb5IS77W7UQSFxnlPFB8O4Sk3eGAbXM8kSpLG4MHVuACgs9NQ2vAuQ1FhV3ETYQiyO7gum+H1W+6
hjk4G0FS94WIx+/LqRxOEaXPijApIOfw8fHz6ekpoDN9GunDTDGljd/jvyDa23vO5vFP6Tz+eRwo
++fPRPHeyP5HcEv6QpS6/CIA+NkWIGMRVc81r9FakoeNAkth7rK922J5qeNC943jCNT/+suuCeNK
UoOZy6NeMWEurJ+uHtbwTEhyN65A1Bf8yoUoDQ0zJhgjQDLHpTTy2ATAP22YqAPzgNWWuT0LBFAP
+rns53X3Xl7LE5lcPhPYydg1FdAd3YwSil+A4o5fX6Bt4kTO7/Xr+n5/v997gk28KDoz/0BT0L/K
cgdIV/VqKCcQjAhY0NXqaf3u3IqCyqK/n0rRzk3FBGwBuHGYeu4BpTJE0Ps1LPVZZCYXiQevDmeT
RpTWivwl6M1dbdf0ViThqw57YR0GptTwGgxSQf4xjcRFLiXo0mE7tTPpW7/qPHe1vv9Ver++QqWz
YT4gOHqX3f9ELOf+CfGzbFYgltlHQt865+2l8QYcB5PTuo3Xu64Jr6A4KTXa4p8Uv31Fw4HTeni4
pgbN8Q/WX3AwfXWsX1sPLtWz8hCdV9o/W8uOUffw9QschzkPO1FxjDJnZb/gV/zY43+/nAnuhB8u
c+Pr/mQwf7nyVTyYv1T5VSeffdXXt63cf05v9hXsW/ATJwL7IfoCwkya/wKAWqLvBwT2yGO4dSkK
VIq1Gg0uTDAyiq8fCJEP9BXa3zo3LEy6x5UoqbnIaVCbA4Idev1AtYG+OM4DSN2EpLcgt++mmnYG
HkztjtqJ7pE0ENw7TBYKz5TkhHFRuY1zKQ4tgsOvoHcBDSiuwU5Pf+N3MwWsAP5B5uZBXwq11/t7
52H7sN56HtT/8+f4iWXZrpgjvRx3m6N7fHnZHTcd/RO4A/0UjVzxxRiWH7NFQSKl4x2cp4/VkyHL
8dSUYERN9msgCiZF5QHMCU251eh35no252gb1HkqCLILW2JgKAlcHSDKMi/waCxfqqZZA1iATubS
HVHFYu//6FvV0eSOuRZ63fhZKOA2Bb2KGAlW0WkB9gVuU+yEkKTuoSdpUX9Bq7u2HizHRInCrD3T
FjwWXeQ/qG+fSuPyn8LOE12v5cQZ5/sBo+j2rWHsx3wdodGrvcHz6nXlLloksYtn8rhAWIE0Me4k
yMttOr/5f4Cys5l/pj+DbbGNH0par5OnyR1+6oKQwvyGX1UiMw5z0F/bIAbGn5/kxQap0tovbNB5
l8do+BHEeJYUlQsFMr7umCcyOjVRsqGHjCrx0aKSoNdhM+Ch5/oSLpnjiSb8TVXFw/5gVJCSpeRJ
HYDt27pyPyRUIYLs+yIGopvVstAtaqKzkVH+na8ZAkNa2lOWs+EfZ4q7W9i+wLeWRYB3Bq2/aJrl
G3PVAu8fGsgenGoKtmUDbktgWvz6jwsGNdgAsKkzuGogmJ2rEYQdCHN94KHN+k9rRDXxvUahWx4E
Yi52n4kBACkIZsGyg0ODE9PFyWAbNVZL2xWVfcg00wUmoSA6iKRw/mMP/UCUCFLqEuCGUb2Pde0z
y/8r9TgDkmSca1g3Vp3lsY/bSI/tooeYwHiL8p9j6oN81BWCHF7e787k4MQ7X7TSaAs9HiAnzRtX
qtbz+EGKmzlUaWgkVLdvwX2YV04qguK+CLKcXM60VVRTg95ncrXWA7qNk/c2RdHb60f0+JIHOZcE
ke/CbS0ZjE+KDmhKgCDjvnmuaT76UTu26BBGm68TjAWeggfqkxdfhN0jEsRc7iQKGZinV8gEQQ1B
Y6wZEXULprliN9XlRwJuMIFeCytpo6UcUVU30fHBc452EqDuFIIg0ZTJC9j33DboOgroFhrL+YFk
JvWBb/KfPRqeBvImjCWAheQrrzlRMTEV0FfFXe4QdI8OfU/70LXxTOJXgrx9wdtYyYwRdWF0AKxg
52sZ9UONNiSEDl2yb6wsRzcsWIYLYoquWEubhvc34KhjXEVDWfBckD3JJUI4NJoSVMLVp94+ktSL
aiJYuUWFTuRwxhHKEp6zox6x0DfXEVoEVDNzk2ZeXd+gi3dmxA8Awn/rw77jZIdGH50IVgZ90EDt
JskMYodVY3rG5JTGjZLQETRMleQ26EXp5l1EBI1Bi2qi2Q8WYoLLnn/NykH5xFDwcgeHvKdIiadO
mqeohSiBhhZnSQXT8lsM/3bla52SSinEBGHoaP7HQKpHTS7cVlU2RSkyxosEmEljBzGaQBUgi3Ip
TDTisXawZigFs5DLYidrP6PoN/iU3TAVPQwvHMwQhj4mXFp1TeMNUpEaGdSQUI1E+b2Ukb1Z/bhu
I4t7dCKBM8VKnuogsyHBjHsnD3qK+/ED+EwFprioCLpHADSNUskFFHkb5VOGOjvikxUcZXN8JJEg
TVo2dhtvOCi4qmBd5pwX3QC6mhU6jH30H/xiBk/Mk5nNrlZS6zHPPbU/mtrB/C0jm8+zdn19HZdC
BwH/Kz4AKQ7Iks9dLdeaytcnMN7FFnodaiCn/oo6z0ev4XU5S4GesAZwqAlye34wttazQVEjBXKI
ecCQpzsWBvWnhNp2uu4thaLhT+DGl7cFmDzq5UBZxsKahM/a03nI80HTcrCnkFctQEdrlHUfZkp2
Zasf8q4xnFkLn4zafIiGEc1/9izTTjIad0aX1dbPqi1u8WRVtlWGXlHyfH1JLi5P+Dw8kyGvxFCt
jvbi86WvS10ZosnPnHpQ0NTiALQ/qFbgb/R19DLbT10oMOalvcYgA0GjhgGeBf4OHGAWJTLQx+jk
akD97qdprvJydqJEsNeLip3I4bJMMJaHklWgkdjvn9vxvs+36JpzM31T2gelXJXDX5yzqNXi4Y25
EFrwzhcSLb665A8hrgEWWLIGNDCDKa+pRbfPpZBzKoYt78mppLXo1lAsLJ9h3w9mQVvM9Fr203Wj
WPITdt8wcNnAWBjfhGdFTZbZXZQ7ynjrh4esBoOSubHlVZt74fQ3C3cijNuoUK6LJktjhB5NplW1
U6N1A9qF6xotHTynGnEHT9IETSMhkALabSWZnZMDjyQs9i1eg/u/MfBvfTTuPtADw2NIA4gKlPfS
2ozJsVafqnJ7XaFFNzqRwoVMwx6SsdEhxba2NnrBy7teor2o3W3RiXDdhB0gPwaWAGdtQdrHUYZE
PCCBa3e/ZVT1IM1sgI2HlkW8FjnWJEoSlkycwTPjJRsjiyZP0xvFhZphviJ3kGF5dlqhHxmAg+bx
+gIuB2YTUgiQNAD7yK1gkhZ4uAabs1NVDdVDQgdDo0ZfA9N4jLdq4a/0QaupVHVURxOPkv/K9PyA
SfpVj0b0vhowO/lHr0RIXEtLjsuMqdo6UhZV5+IITn9/iEOUE/LWdAFtgJj/JymbdaE857MjFYdS
1HK7tN6mTjS84aOshJPgfJNLU2rBBZDC20F2s6nkFO0yJBwPBUkN9/qiL4rCiYO7ow12Hf5pV0Nk
8XMbyhX1fLAxTTmM8pNhDo/XxVy2CUCG+dWPgHzJwDXrXCW0PRqZzO7kMzqkzSR87tvo0PS/J/+T
DGhiD9uQ6p3s6NrwqESjp4NK05VUGS3dnagYevk+gY85tWcuS2wV4OxKNuxZwoDNc5fofbnxG7RR
e71uTo8aoGP8Fcadc52ikt9lbqnY/Q9Y5uBOthIA5cXqU/SshIpSPFiq1L6MnRLFVPIb23QrqUZM
m8Kh2Nl1Yf7Mptl+6I06LVF1UKzH2I/t42gAzbfP/Oa9wt8S0xiTCP9D2pU0yakz21+kCAaBxBao
qed2e+reEB5BgBBihl//Dl58t4omirCfb4QX14ssiVQqlXnynK+55sOhSVSc7WNCu8a3IAPb+qlC
VdjPadk8scks2aHqUWAL8bVqiN+kGqJzlm1kewoEVLlrXTB8HeuKlU9lpCdMQKZ5lftt2bCADU65
1yBplnEDYqaaqgLtoKQtPX/UvX7wqsac5kE492OfleR11HkrfCH0JHwQm+JtNdAJiXWtMXdN09Jy
b7KO2UBOxcZLr7shvW/p6D6ZifSGHVgT+3jHBit/hCpVG1qlHbuYcwW5Bs1NcE9pYkSfacez9sZq
ahnv0t5mj2Ylq1MSV2w/pB3Sg5GWqXGghde4gTem7FOf6hjjcm2XH8yqUXsJCGixTz0MQwWWAHaz
i+vhW2QkaRv0A8YrE8cqt4Yz1sL9uQ8tHLqa+qnqoJkOoSjl19FDG31gqDDxbOPmfwciml+9oAAA
nAslU0DwF4bq1JjHHXBCx+GxUEdQ/qfGftSfIOHjl+kt4GM2OV4/rWtB4dzkIqUZeFezgqD8UiXA
j1sagxVJ+YyJ2tfrdlb30IM+OuBRUFFeZuJeraeuyGGnGapjn9CD0uknIBo/lG2/EefWt/E/W8s6
+jAWvTDnuvPkHk3+3RifGyqCkX+j5W6adnX2nFZb+rl/xrMu3/KoYuHFC47h+eLgyxvNaONK1JC9
zL37WD+p/r4afsTJt1EFqbMf6z0TH3HQfRACWSUmAaxQZF+b/Pv1bX5/gV3+Cusy9vZmxaMmwa/o
MhD0RC/VmIWATgRREvbll0QEot54vb53IFgEvweb3/mo9S/WXTgg6xFJUwToAwWlJnsq+KmPtsys
VHphBxcz8PgzznEpcBb1nYuZJIWcq3dfqNc9iy6pjk3i3bi2UL60sj5IbDz1GlGdhIKeOXDpfMO1
3meyYOUA3QiKbHwWvJn//ewBMPHMK8Vc9hV1fY/UJTlEkrdhMwJqCPIOlH6BSd+ICmsbzEDADHTt
DPX7Aw04s1l2XukJI1copQ+5X8m8DmLdR7u2NH9dd56VgzPvMdB9M2IKA3GLZCQyh1yaGZYn9Wfh
/cqS0bcr+Ax5JfJbNz6AX2qc/nbMFaXRC6P0ck8NGeVxReGyGI8+pqb7tUnavaroRpljfXFzZwWl
e4axxsXiDFtbkYKwDsbNofogHyrvo0QGLR95HdBqJ+t7GW3B4t9HPawN4BpsJ/CMKPVdrg1ayq3X
VjgctfxV1RhgVg9RNPoF2fhyaz5ybmdx7CPPU2POsLaqvlH590buzP75unPMn+FdfDtbymL7Kogq
O6bEUprqeTKUP0BM7rqFrc1aOAK3auYkBRaRlZiOIPKUCf7MoOdktVtYgNUwebaYeT/PzpQseYrO
ERZT8EeCiZDa9acB3OaRH5l3vRn5dbPV3F1bHU4UTjEACMjZ5p90ZtKzMYLQc1S0rYZCCvlxFA9F
J/b2Fu3rmiuc2VnCn/uktkcjgZ3ELG5ds4CYe45qVhxe/1hbZpaePeQdbQ2YacH16fV8l8gqLOUW
F9xKbXSey0VQctBIBOPQwk4PenNhcFR5S9FP6A31Ed3rLsaggdNyE6x6VSp2GdQb9yXX5EEYotvZ
1Vi88V52t1Zd2KDYrMYtrtk1B2IYesLgE/DQqJtefk1SQHLNIxKjuandfTXGCVMvUW8y0GjUlH9T
7lg/OiLum4Cgv4BMDkF39w9f4GxnFmee2RXFewU7w6PuRUXmz5rRkKmN19zaQs/3f3HszaKeyjHC
d2b9Fw8kr6Yyg0g/T/ZDYkxIgb8O07+si6PyhQf4nMQtLAKPnZWJhYK7EDzap9pwbpTdZWjo5lui
dWsxDYJ/Ngi9cKEj6b78ik2dN7GaTbWtfQd4x5Mo3OD6V1q9dtACnL3Y45a9rPEmUZY2k4Gui8bs
RVyBh+1oGcem24Pe3vSeLBcjKO0G5cdarMH2AW6E8jdS0cUWEuJB6nNAqd0ZYp+ZTZBP40lSunOL
ZuNrva9WgggVTQMHGGhYW2ZELPN0NQmrQBtV+hMJpy72Tfe1su6L/qaoPl3fzdWFnVlblCuZ7JtJ
SlhLUL/mxcE2wEigal9t8da+R5IiK8F9jYzeQ7bpOotwTaYqr4t5XaNjQMyr2QOzHoq29puaBCkz
w3784vV5MOrhPsrZPsL0xd+vFT8A9WxATWfvuXROKVUZDz2uw4SCmUv+aHkSSkODYVZsfMO1Mw6C
ESQp6IcDY7BwFzG5vJCCzCCax473eyP3vebJ4Xd2euoH4TNWbVz1a16DThBIbSnuKjRoLtfG3Xgw
61xAA5B/m8BnS55kTf0a41hsCON6S1tkJW3HRuJxMn9QdPIWW2lpVYLRQaNk0HJ9q0cKniRSgexh
oLg9bJRCDk3D62hjlSvhBcRnNsqJjkttpJyXq3SHTg1qfpI4qXMgE9+XYgs9sWpipotA1Qckb+5i
IzsXhBRsZDh+U3zSFqpD6Ob+tR+aMwmHC+o23MLv8uZ2BC9h6+AGlvJo6Rjq9neVsHwv2WLnXTnd
mAtHHxTaq2DEe7dfKs3BUOYi8qc9GNNjcGDcOOo5tjb8ffUtycDnhWEmA3xIy6TCER0cMMOuqZl9
xu6BZHjRnj8Ub874KLLHkj667mHSzf76Vs5fY5lDYxpw9ngEZWP5tUzOWhr3WGBDvhEK1XGUrop4
40G+Un/FEO4soY7WImZSlogat4qk5UgcLmaBqGg8KPU0pM+uRMXz0NcPtXtrWftJ0KBH+mm+SuNv
HWZOi1wMic3ylSbAKJduX7WKVd00YBaWvFEUlIjaUUMH5hab1/uSy2wIVzcKZYBoIIJdGop7YdjR
bMisUL11g9YaAgGMzQSWO3ufkK9x9Kku9kPxxWIHIH1G6yUnO+5uvSzfHcLF75j9+iy1b9CWMFpI
62IKPfK5Fe1zMMiDnLtHB/9ecz8q7hiQ++ZOF53PxZ1HNkC478Lp4gcs8ph6ImU+WvgB1ExiSHxA
nc8As5mDukhhZDsZR7vKcjZO0bugujC6uIsju2wBvYPRZkh2aXlTDdLPkz3pjmR4vX5uVk1h3neu
fiDULTsKdeS1QNwB0uxBk5LEh9La5WBct7owiv62ITqvCkA716DAYAJsd/kteaYYjSsQsw3e49Sc
ZPdl2iJBeRcF/piw5xOCtBCp4aUJFHm7QluYFU9GjUpvOJq/8y0Vk/f5y8LI4nWQVEk0VRAjBSEz
M2qQ3Rk1FJXi9qvsvHzn8pQe42wyXoohT/d5WfZ3TalZtxtaIk5ZLpy/jkqLH7S4DHViTaWgAG4n
VsgMlJtBu8pDJ7pl3UuUPHvipL29aL3QZffCCapNxbvZwEXw/fMD/sPFL7bdajI6MYkfwNI6aMxA
kp1NT65x70CKAXgLRUKvwjMHJKQ/qHO67sHvnwEL64vvQUY6OqOGCyvjkDQPE4t8S3zngKr3Xwy+
z6t9XW1s+bqf/bfgxY6jSa27Yobm29Fbnn0YS0CKf19f1urBPJs1mCPjWeRT2kCTajYBZkmj+sHF
jeSP3QSC1r/GLS/2bxHrqVQGz9U81ZCOD6p9wxNnbyXFxtW1FkhR30WmQ/H4RMHucj3g8KSVl4CW
DjSZcbWX5iNErFrRgjvito8O1zdv7fucG1tsnpk7yBABLgz6qN+58XNKx7Dqvl838i6nwr6dG1ns
WwS/w10MIwzBxuruJfRgQENsRFsOvroaNHxtxwbe7x1lG2+KeBprBM7ScX31Y+h6f3Rk6Ji7Sls7
nrxAIDE0FSaD8NyuwtF+TIZvVbvxM1aX+9+v+DPefOaQ4AHuBCnxK4r0TvbfBufGzl+iLQmQNSuY
w8YYEajh8V5auInnIXK6mQIz3/RAs9DjD2QI+RbdzdqOIqmZCSRAPQl4wKUzumWX1L2s86COB7/z
XmuS+326USp4P1kLB5lJ2kFkN2snLQfGxt5MDW+2YhqgwGtznVMQMip+zCwN2kmcugzdqimvdnHG
23vOJ+hmpP2o7geX1ahn8JzrXz3BiDRYnFXsWcGUJm3I49z6ZdQ52tlVFIPRGQBHQ+/rERydO8pl
09x1nT0Yh1w6A+6DipY0RB8+/pd0FHIidCaJx04u+yd5YZmkFU0eaNMKi2gnTTz7MII1boAN17JA
ZNwzTHR+Ri/nN8rStDVh2Ehdxe2+TNnvvHTo3z4p5681zx4AWcHtd2j5qKUJoSZHqqnq22Z+mztb
cNQ15+ZoCYOwGzhBUJ4u3K5LWj1NIg9EY2XhMLxVJiQrBmcMB6Dzr0entT0DjgpvYw/yFM4S6xaB
bkCPI6JTNkqfq+cuf/oHAxjUBXIHGHzAXi4Xw73OIXmOxTgzB3p7Spsf/2Jgxhx6aG0jZbw04MXp
EHs0yYOpZz9B/BFwELJtfPT371V8dQ+FSvyHtw4azJdGFASHdJWmeTDU0cEUO8/CO0KGxA1t53MM
bTFN7gpu+B7ZsLz6fc4Mz/9+Fk67Mu7GKs/ygOniW9exgMbWxrFZc7fztS0uKJSBuAR8A/ya1itK
YaE97AhHw9zZuG3naLlM/0C+jz412nFI7xcfCkSSjKcTeDwrZkZBon8MFZ5K/RcgO568IXYDWuR3
RrY1N7i6PNQQTQORZ8bUXe6gBOtIE3UwO3YudCq1HWYp+54r+3NBfl53xdX7wgau13ZmcYZlANIJ
tdRYI9AR7T30wgrM3r5r4mx33czaijD9/j8zi3dfXtNWNS7i3BjZnW/3QyABhRUgwEzb/Pj/s7W4
AmkGdlLSwVZXvPL8tsju8/Kh3RKdWE3O50lZjE6hRP+OvCyWYqxt3FUBhkt/tXUaQLPMh8Qx5qep
L5PqKSvyUOnv89zc9QWuH23c7cDDu6BcWfKHGJjrL1ylscJylny/Y+pxdB8ScbLsX0ofHeeZWB/Z
lizRWt4OQCkyNWA2KF66l15JhRqRyMEr3Sp5stDFKn5qUNTz7ED7/fUVroYQF6gfFJcpAE6LA6Bo
lzBtwZRuMJBcm9UxitMtqtgtI9blelKDFfB9GIEm++c+MjA+sWVidctwV1HLnvPLJc6FjMwbJoKb
ZCTtLx2LU9lDOZ16R96/6WoLx7z2EPHOrC0WZBt4WvWohwatOSGRNjCQMWGgvv/GE/Il6rwH0/ly
/Tu9LxvOlwzgxvhK4M9CY/FyD9EjI2gCwKQCAKyfZGCW4hPj6nNhjH4PiRSnMMOmKEtMHX61vTG0
Whq2vNwxiHVf/y3re/3fT1mEmKhLxzzXuHY8p8eYF4LLQ6N3rdPs8q1G7spGo/6L6YuZ7tjE35er
riFbrOUfeucBEjP1IWVh4hxdTLXF/I30G8d9y9ris4qWN90kC5w7THi70ycdfx1ilNIzPJkAZCqO
1/dxJVQzvB6wMJDZIHFYhM+6rJzJ6ltc3w47oNrSkp9O84FPOrxuZ+VuZcji8IBw8ZCwly1bOlRE
VLKDpAH43qqPbn90yE1Bj2Ze+5WF13O5UaVb20cTFTprltPBXPZiYZgMhKhBhKiZT0+DDpJiuLV2
pxag3qa+v762FV9ks3/YDNgNC0u8dBCDYF7GKHGr1i2/HZBX+EMLMRdHYoAmY08ukIXXDa5c4zDI
MK5ku5hYWjarplgNUUZwGaW9dWgJ9xsUknucs+tm1nzjzMxSirSqrdJpZjMRnkVpfV/WQVRakN7Z
iP9rNxyD9hDYNwyw1EFI7XIDtee0TTmhVTqVFYjjY5JnflNY+nbM6TMZavHMxWj/iLTb7MdCZfsk
ddvEp4mLwe3ra1676NHJQh9+nk6f6dQufwuk0CzZcBO/Jb0rOSYPANCYojl3RxtoTwwENFSxva1R
xVV3PTM7X19naTSo0eXQJRby94E8A8Mdton7WSX8QLzpSbMUHK1bnNdrR/J8pYtdN4g02djDpBje
hPHWW/t8mlUMbhwjiL3aF1uzUVtrXIS2qY60UC4MqpGA2/GLnj7JKPYtlQa9fDOTjdD2Hhhk4YV6
tqfzMTrbUwezkjbQPXlQWr8GqCl2ELE7xd4d806MPnrNp1butZNjfARo1I3K6mpMANIXDAfQ9LKX
JFAtUAgqVnCjxkA7tD42zN53HOJwsY8G24bPzj65eLigmmajhcw4Qt3yhsriIeogbZ0HtlsaYHMR
4H3qR3CdSir91ox+0BhSplnSWzeWYb6QyLTDngFAD8oSD5d4Ik/Xf9Ha6oFooTMXIWCpS2CC15c6
dQqKnY/4jjnlLYVca73nJDtoOR2uG3tH9Yp+Paba/2dtWdEDl2rclALSe2bx2GJwjOhKg37/GcEr
SBQNe5mGBeAmOtmXZmgFDDOeH8v0DkGayA8G89OnISShmW78sJWUE79r7j6ifMZBin7pf8SuCUpq
2IUB3ahMl4+4GjY2ei1EA2OMOWrUFzA2u3BxL4uSijRztMoEy8Kxg4y5D23ek1VNWuzF4DUv13d7
zSIwEuAyhFQbSjKLqNFp9Cl4AWZcMIOkj21co05mTNm97kwRRnFTbyR6a/Yw9gR5LdQ3ZhLhy03E
ZLXXDhqXa1mAz8eMyduUTzfCtB7zZAuNsRr8z7dz/jFnEYO2TWYhrUZO7aWB0t+69pM77XoTneIv
g3UvE+Tzr9f3c9VJEB/gCDgr1Ft8QWmQOEsrfMG89/xI1nd9tEVCvbaFGDvAO25GFYBO83JVZmRm
E2it8qCv74z8FsrlxDp4W+jf1TOPbzTTjwCdscQ7cmVXkLqez3xcPGU2udGJfhm52IGs4wEDPBsJ
5eq+YVAEatc2ZuOW+CADOM9GgoQ/sFtd39au8u7ciX++/nHmzV8GVpyu/xlZ+EOZohaQdDDiYDbZ
y7RP0izU1rfrVtbdDnjGGQOIqZ7lZQE5aLNIMxcvfCqfMegN/Hl5En1yJBE0dDJ6xEjWbe/8Yt4/
pTuoes40GnA++x2gBgSdXiQ85P+tHTbi1SSYyaqsfZdEwdDKg3TeejUcwJG6ERzXthZ1FDDRAYMI
6axFcETZxCEgJkaxrSZh1J4m3ETJr42NnYPR8vudG5md6Pw8D1Nt9AmMdMQDeKdMgyEmu9zBUtPe
V91wmFAhLeYJPOYJfxI//58/YHG6FfpuJJf4ATGRe1oc2PQaRw90PDR1vGurZ8v4yO3faFRet7t2
OM7XvfDbumpsLm0EaSdVe2IfuDuE1y2s5XI2WIYQssBgjlfW5c5WsRnbdT3i+AEba5s7s/uUkgMl
xzZLgxySa9fNzT94+SFRiMLU8UydjTrRpTlnihDgEoQw07wzPUC/Gsjapm+KbAEd13bu3NAiR61L
p4gBh8gDWhYv7VR8tItpYy1rno/u58x6hbwA882XaxE0ym3eIVtLmq8c/Qb9VPxLEeHcxLzKM793
jCbX8k9q33/C7cUg4Yj3a9DGQaOftLkRv1Y/ztmCFk7uZZ6hRYSPM2Y3ZtUFhJV+z1N/2Eqotgwt
3HogqdV2GXYujW5M/qnL76sac5YbOdXa90EbAT0yqJXMaluXmzekE5/ciOPM5lz5HXktS33s4+L5
ukuveZoL8DVgk+DrAlXspZkoMZyJMoQGnqX01ohMYL8bM/103cpazQ5TEUAqAOttuQCyX5oxmpQV
bY96kmjJW6vtg0VsaK8YQC1D+GNI7vr6u93zUGNK2WvjXYwjxcs4yFu+4ferz3wOmcSZRgaMJkvo
hF26PerrEiF/aqDqKLrBzwb0fqmCFIUKeuIFSmgoTAofEi6BmrakBdcgT2jIm7hukEli0xebkcwk
XClHoUFipRUkMHqIaGNC2m8hd5yTE7Uzy4cq+U0MCZbIMgOHb+Ga58C4jGTnm7A4mq6nc8mKub6H
VKJo9xm7Lbo9gB5+LI1dqxTeh8F1H1g7NucmF6t2QFgQlzGwCF417EXzvRYH1dvh1Hy/bmdte+Fr
/33gxfl0Cm8UDMpw8C30nYuh8MuehS6rbuImTn3QvIes+W5P2aHvi11qCehpb83TbXrZ4vjSrLM4
OH1QjZORn1toV0if8l+T80O738fkvhnaIKOHuv2HgiOneOsDaDoDCRa7zO0xyQBOQFg302PMPN9T
0Z2VvjQ8TN3vaRde3+y1dPvc3GKvtUKmRtCQBDHY9KUY9a6j7o0Qhh95/M30fl+3tupCmFqeQd4U
uf3yzmpE6vG6RPm25eGoQ1U+TAYEsrdEm1dXhXesPU8ZzAQbl9EqEZNqqYAdLV/mM9Hpw2CCQUff
862qyaqpP3wa6LqCNXERf8tKJm6VakQjwwyM+GiTUKr9GH0T9gbCYC1Xmrt3IOsBspstIQxi5EMD
qmUkL82ucSAB/dxlj4bbB8y8q5uNwz672TK+nBtbvJdNjEbFCYOxoquLQwcmCZ9w2pww/9ZsuOCW
qUUOCM49TaUJU3b/wMYfOXlCIWDDxprjgbYVSaZlQph4Wdoya7T+VQqHKFvtZ60K0HX2S4tg/GTD
0upqziwtMj/o4niTp2ApbiBOZkMcMnroutfr52gt+p8vZ+Hfqe5A3lfAiEMF1PA+1Fr4pnMwzY9y
1H49PGIo/brF1Q08q58swiHumrgtRtRPhuSBqn1pnET+0Uo3vG7FxXGxQicV/JyoYi1dfCiB0Snn
i5XR3xbbdRj0dE4dmFUN9qPbBNetHN25+wigN+pBBng3LqOEVQ+qnuYkXTod9MnJHmwZH6k7HAH+
vpWxu0URQ9+fqTldADn33HAF8PPS3mRWQ2vb2ENg+na9y3eoWl//SivONyPsUMLFGxwP8cVXKuo6
Hysb7bGEvJXxg8Q0appvlKS3bCwiA82FwaSGjXkSdWzsozc6O5MP++tLWXG4i6UsPk4vMseOS7hC
lSofjHW5Pgn7xYSc+v/HDvivFh8l7lCHmrAcgOV9ZTwCENGmJVi9Nlz7z922iKjgBEBvlOIv792M
loUuo8a8MPatAhjOb6uxxKgpppRCsCEI0MJylaidbLUHSkSDnhLQBJ5SSILfDbzE78MjMIHIGqkP
U5Kke9hof2HmwhB+BRqOJ954kdxlVYrSnBimmPlyzAD3bXDY2LFF/wKIMVXbuywvLd8h0/Al6ifj
NY3r+M4T5fg2xDmLnrPWsl9pO7JQJQRV4N5g8YGDWednJLLpieUWRM0I5qQPZVkWvT+NSolAKVRz
j1XUsO7OqzKi93admcnBjOPkS+V0/RdSadsOCqWS13LkpvBJHIE4hTdWd0Q7sNj3KSb/N4LxWjwB
iA2gTLyRgcxbXM5TidtAmigmRkUTNg44jqRf0uOg70q6k/zDdVdaOxnn1hahP05bMaYWrDGwhrUl
5pHAP8VRZrhuZu1knJtZhJE6m+A0I8yY9k9TPmfRh679obfaemsJMCSRGap6SNVAHjmv9uzxX0VO
4tkYhQ5q/aMEG5M82PQxS9LALm9JegB8yNNPrrvxnN00O6/+zGzfJBi5Z6iVdvbPDnrZSn7I6wyM
bTvHAdEMfazJDiIgZAvP/WeGa3E+QeqIFoiHyAx3WayXgxyNAEIng5aJH1S9Td2wBygq7sDlVd+4
8bjjGMqNM+c0YKoic57xLjxNiboZbXa4/oVXLqaLn7LYg6biObox+Cm0N13fVk5InBKQ5SYOWpWB
tG6LG24ln8DCcTHNYF+DLVmIIzcqBJVgs8yV+6JyteO8hIqEBAMVUb9ReT/WY/1SUv7z+kLf6/XM
mHYbkA5MSAI4smQeZLHD6sFroag9fnJKY5+Y8rPXF8B35y9enfgxsO45eB/MuoL65PAk0PhsHPHS
WC+0Te8j8+PAyoDYW1M0778A0kSM+9kecNZgDF9cco4DWsyeGSBzM8sDeL/AHY5pN3cvEumTfNg4
0avWLJw2PFVmYdNFmEJHLk2yClP0zaDCsWC+4wKKNKrQigHe3DrZfwokl56ONJgDOO6g+QacyeJq
nSTYabiAjPk+fZH3pf8QHG+fb8PfXnjsN27XNdD/uWctiacdsPz0BJpiQaemU4R5bzPmkmEslTb3
xcAEgHqYcz+lU83UTZaQ6NZguYCoTFknv6PRNkjQZK6JvoLsngxrTI+p5KbyKclyC8qkUfOaZM7w
uYuBQfBTmuibpO+cm9Ew8icjRaJVxGrjIbYWo5B9o9cFfJ4D2cBFqEjjqW6SbgBwjXRdEGFYweC1
g7BPX6FDl+2qKvuI4teTk2O0N7N9c2h/Xz847+6AWTcPuHn8weWGlPkySkZTPEmWMOInqMlG8d7r
Ibc5hJqertt5l7L+sUMREJFPAIs4e+5ZNEa7vE4sATtV+TG3QR9cvl03MP/QC19cGFgcNDdrxkmq
2cDwAr8wzedNnc6tNSzcvXFGO80amOBJvHfayAd164abb5hYQpyUmSJ4zttUJ65P48+Gt/Ed1rcJ
sAxQgoGZjC5uhGiw3A7sk1hDWvus31fVB8v9+/QFsDMAdWeYIuBgi7wCsPWJ2MKQeDzIL7adHLya
fXbNLXjrO9eFMBKobFC7RaEO7fhFsJv6dHAdjYgw9pPvokWIqcg2OUggsa671srlMtfFMQ4E6B6I
QpcTE7XZo8HMRxlo63VAcYZ+7VRYmaGcbjrjE233UesnydHWg59j8MmwH3MBjsijYQcW/t/1X/Pu
CyLBBwEtAGoOzhFulcuTZOTpRBCTkMdDH0klx3YEgd/WRbISbvHlkHgAxwPpYfSAL62Q3MObL5ny
WSrxEeKNHz/O+oUQwXoZfUh4Hv9eBAzsAg7GmDGFhJC4jENt0jF7APgpiIH5AnJjcN4s6/OwNcj8
7nwhTTg3s3B/PKhsXSuYkaC26enD6G3xdK1cwbCAUoA7E8y8I+hx8lGY0oEFZbe70QAJbwgo/iGf
dtGWZvPaYkCDj6cHJDTm43z5jVx3iuAKyHkyL22emkIArNFIueFvK5fUPCHporsKIYaZyebSDMA1
Nq0MLYO48GIUiRorEGx6RD/Fj1SyK8E/n47fh07u8xqYSOflur+voBEu7S++WRoTp3ObSqJXCC5l
3fl6JGD5M5OHKfpd1WI/EooZTbzwh60y89rHRJcXqSzyKdzPix1W4Kiyp6JGVonejOjuLSiH4OES
DbdTttWGfR/OsMz/bC1RYwLksjQBk3pgTw0w9JADH24h3MC36gera8LEK1qKGB6xlqXzLHHRfXFn
ll3UFU3Q4rF8344PefNWkMPGp5tD8MWljOOGs/A/W4soMnS0bjMGW6gn4b38yzDxXj66kQoo+z6h
BSPoXgGIOHy8bnhljSiOzORV89QPfsCly4KoRYBaDMybvfwdF8S3CiRVGCFOb5iX7v7BFip/cA9Q
SOPPpS3SV7JIWwjmeFaNrvbBsg5G6QRJ3frN38MOMOoAWDesgGgfEKpLW2UzaiseQTzp1QfXvJ8y
DzVa05/ajf1b6dJeGlqcudIeKzcfYKiVt1lyP5WHwf5p8d2AOj5r/a64RVfQsD4rdeL1rs2er+/p
fK4WfgN6cXS8cesamGmfv+9Ztlg40KrCQxEc/04PTCTIDwRUj2bUAHsp6hKE0j+zrWm7lfN3YXNx
r9qIppacyTYnmu+9dG/K6MjsG6fZ6jtvLW4RVErdOGk5YC7LtlOfuwARstFvsx+mE4UN7QJh7AV/
vb6h84+/sqFLkQHkEiMHWyXYIxnK4DcN1ELo21RTFOCCIa1Of2/t/NG7+HzjYHSYUcQzlCtwVWGK
P6vuCIrvmR72ugWHVbnFZQxY8LsVzm9RvKRQEYUMgL34fFPWJJPZmklAysLsD11eRl+nuG6Hvasq
xvf9mNedX5TEI4cxy73bisS1CrMqMT+bkPYGGLikp9yImHiY+pj/jjJl/h7qQt0Q4canMR9B+S1B
iczjHuDtWuXVyzRNw4EVunwyCHdv3dGiX4teVwfllRRibk0ZRYFyRuNNDI14c80UrDp9SdwvqN4X
UchpYRm+NQy6C8GLXo2+FryzD25P6Eufpa33mHmFSnHrzCjT2O7K7uTF0jX3Mkv5V5CDkSJUKH1W
uzaHZuHejaT3q1QRBlqa2InVLooItXdQ2zKHQ5UZKQvGGvVysJXU6HkXnS71PtZycE6E0Y5/sLyk
Fn4kzGE40UgyFoiultmNAWgINq6NNfDL9nBIE+o1j5HI4+bk5jo+Np47woQ3yNcEw/ePvUZjwR97
DnqdgoMCeLL4GIUlJ+izy3IEsYPDI0DtpzjPglzmAztIm0a7yKqgLVX0MbtLlWYqQKWD4XKPOiT5
Dq4UkOrkdPwJjkIHHfXSxeBt2YHB6SnpI7M5janRgMeoYF7lCzLmLwoihY+WVQ5iN2Ba494aSTRA
wiEfzD1Iekjnu4IWr53tCHACeWXvQP5xMvfAk9nfUT1z+XPu9cCjNAnY8QOnrpsdnQBC26c5ZJb8
JkvKRzbRov04gT6tDaRXFnrnMenVp6ZsjO+G2Y4HI0oK4TtjGqN8XaWsv63Sir8mNGag2Y3i/mBM
9YjGL6aVPqHHI3SQStU8d31pV2GrABL3GgbxVWaR4kdfOv3PLnH1VzX2xj1FseOonZjdtiSTGGeI
O8bC3uu49BPDnU5eXpKPmVfLD97Q6RZkgIKFtkz0LW3jNPZFzqyXMpfVPtLWOO2aETKFft3H2Wdl
VvqpUpB3QDO/r4887TC5XWOKG6S3Uxd9A3XX8ENpUnPIi9TTAagRAyxlDANWYTp4LgbhUqYhfyYx
x8zJWHyTU5od3ZTYn7XZek6Y80j9QqW4pgFoCNwOFIlyAsVCz77F4MeHmJoZqWdROeWh4o6ld2bC
2KP2Cmv00bqYUr8THqo5rRGzeFfIvEeF047Sb5yYVnuoWrgmvBuxPHPbot/3TjIjfUxR3OeyiWZt
jrxv/MmI0Sd08UC4J0M2GvsCh/X/OLuuHclxZflFAiRRlHmlpPKm/fTMizCu5b3X199QH2CniqVb
xAyw2IddoLNIkck0kRE/9FGJfRannSKSmblxyyhagO2SIL9C/op87vqd83q179pWkYA3sqXaVgKo
zOiqHclHM3pEofS+W77JF2ZrEBAEwhX+8SbyC0Ka1YkHa5L1HXoGdq8JajCfMerVM8NZ4OI9L9BA
WRihGw4qup/hJtmups1vspZ2xVto/+gYSCCY7KA8uQoEM283j+pn+edPHUu93skur42wTFA4yTDf
gs5o15zq/C0aI0C6BpbWm6IX1WpEJrmPl6Q9CoQqSin++C0BxEbOWI4LkWCo43tnUtsSEdbM0R2/
u5e1Om531XZquizGGofhZKorAmkHJRSF7POvvjECgUnUF0H5fBNi9nqgS3oHI/qrun7vnPgt2fb9
WlnH22xdb8rN/TN5y4g3f7gLe1ykWWbQVVGhKcO6lfKsvHfvqv0U217tqA+H/qAeDEdeG47A6Hwa
7i2SC1C0ZooDoGFRBfNjxy/B3VU5k7XvWjvSDKYb50CqWAlxkbh2ZJFiz9I1nNkUgRwG7RAova+P
quLHemxUWLHhHcuZy13QV78JZD939M/f5yIhv+u6qE3x96URFBGkc0eTydMxEfFEiNYx34+LIL3U
iU/H+TjmEHBJlY0ni7BD/8/h+G8pPDN4pbUSSDVhAuUuw3e+hY/Todv8xAho8JHtE6av0lXxWgo2
UGiWS+lCzwqnoYdZMAONT4/ph2wjZEFgvu+/fhmddPtqQRlOVGdZ9Ce4DPPkKZ4EPpFsZYiEo90u
scli5Y7+VNfj2jyWH43z8gD6gfEc4C74TsWiV3mvC7LY2yrLfGourHMOtLRqoKc8XImRsilw87eG
NRUbPFdaq18CkZeZz/jNBbSgejcTF86tj+uzk6ehghgRa40O5Uf5ptroGO71rbIenvL3YVcxIO72
scxEZ3ZxmfOQhzFzV+AWcobBpzJM/YBlDtBh1Snm55kfnaAuSsZtQZ3IO5UiYMitchi21gCUVwOq
Gg0QvhpRx17XFhIWm6Zu68pu1rJyne3pE8ixDuPKXFmP/QYRtStCQS15gkvDnG/V67IpOwTuLAYb
gcxG5UUDyLqkAh++5AguzXAODd8SwacKM7L61YAqu979vu+vF+OKSwucS5MMz1M9gNMZCtIlU3fF
SntoGPMPte/ozGSv9SZbP4Jg/0F0Lxa2EENqgNRoaGYDgM+tTYWmHJ0qzAeX9auCdnbpjNp2sN7u
L3A+ddx1gBU8BjOIDNRpnMMh0Tw5Vk3wc5qbof0YVDFwPSJO6YXvhNoRhGAwd6cAdc45bNmrDNJm
Ay6d9WoZj3IgmPvVbnJwFKIpus/QBwCf7w2Nb6eUtEbgHth7cMvZ/sY6E2auI8dblaxZhfvYbfbp
I7TA3cHGFPvbQ7+mJx1RYcbSh/oMX7P3XO10mtbgOd6qzHdeE/svd5r7ifMeXTxagRk2EqYPoF0s
neJ+H+su8f72OsAEviGa/dCMki1etK7zMY5Y9VmATAbjjU8aEfz9G985/30U4yEnDbZkAPSulyB1
sh+mfR7YDflQque+2fUBEhUnCAWGbs4+Z4jbK9/ycC98yFarEPjtvV1ofNMSVxYRgn+OzF6dftj5
jIVm4nEga7k7lkyoDpO8xYIc/W1ghlscYpecvhUOsGe2v24O4a6z023AohN9TJ6sbeogAlhLL7kr
wmvc3BHM10AUC3jvWebxhhIPqu5yWmU9eK/UjyZ02k6E3VzY1CsDnCtLG+gFjZiltKlxnrwVRt0L
YNdF0K6FM4LmK84eRXcIEA3uqsceMm3azFbKY+LVLFOh35DbZoLGmvPXN+rSlM7hHpXByokywNQw
PWj5uq13nSkIyJZWg8yVoB48k7Xwj3aSB1rfNgQfRfupQWE623s1Zl+B5okFR37p819amr/ehXvI
VB1FJR2WcgroUAYciIgO8XYoBSfs0gR32i2w3sl5oWG/VobKwpqpLqpibu2vR5VJ8JvTr/sf6JZ3
grPIHTnfGmolGWCxklbhm2QxzS7tbO8fSoRa2k9q2qKxidv+AWeSO3+NNOGJ0GCy3WUSJEhh8Ldl
D7b8HqY2HZkCKkBnXN9f6M0rqoHRB8Q3aDrBLaLvc/3xmr7vYq2mgZ2imhK/arobVQLEzmdPlfNV
sIExSZB6zwSnnA0i6RAFHMCLh4LtCUolzNwZ5/RpYKjrrqIP3fFZbjcsPmSnD+L27AQ8MDNPKfve
M//H/fV+th/v/RjutJpVWtMmNwJ7tFGWhLyBo42scaaDZgc/GtdbZQxUQ7nj2SrTc+YJ3vsFV3a1
F9xJBo7YMxsPe5GQ36bGUDpjZfSU1yIw+i0Y4fPD/tl07gBHca6W9QRDo0tYyupTtQKd+ktup0/N
RtlM69fO1lYJI67mNCdrbe3aDXpkf0v7OP8KMCpBjhbPLiL66+Nlmr2VG4WFDoPkRMSOEHqa50nE
L7HggQAaALMEmhgqwUDztZU2JGqoT21o0waosJcwfRUcmgVnemVg/gEXLq7ygcUKGxhoftZwchZL
tuEegsnb4Md0ks907dtp4LrWVsQN8gkU4I/r5dJu7k5YqmUHy7WbJ6x71z7a9XSuWYC5xqP0rTzU
Id51UQQv2lDuknRqmwWpAqtFvKrTh6b4uL+ht7cA6D0gPHE6APi4CffCoLdIXfmA40dqs7G85mRq
E+r+OSYMyiEQIWznTbreRFSMZ3gxDiCoMz5j8IvP16VRZZklJna87GECtqR8bEWFzQW/AhsQ+0Ak
D2JO5OfXR8RoSqnoPsklvw1nTE2U626FEL7b+GvDstE7dF1oDbPITh1RI2/ZNnIhwEk1zPPzSYqp
V4MSmqjgxpuoZcNztgIPg927NcbTbckuHev3pNvT0V8NE6v3rSA/WDikWPsf+3zJSY7CgmgD7Le2
9whmngqvpelg+nfdu9vJ7gNHsZ/vn6DbAgHq8Zc2ufQvHFCwg2QSYtqcRVtUHXfGu5SzH7ENzlcs
3gncwfW+FEdRgWAhGEEbAA4NpFAaGPX4WmSh5m1hjj7Y48MvhmfLkDToNoO/phDkyKWHDpREZcMy
XUYlVPBa3yb1WDVea8huI+LBg82dMhn0spE0gYc4OhAn2qZu71ouHjAU1BlZRx/+i3EERdXIDGf4
2dqtSMVz4S2//gGcZwgtHZwUBn5AysCktoGKtHIwP5rD+y9zNe6g6rQf9hgfczFjA1WSffyiARhs
y7tTM9mlx4DSEZQAF13JxY5wDypyvmGyIhB2lqOrQy7aqFYhInZfEhzy2ycAYHkQu8BtIZhG1/z6
ftfJ1Hpt68VgWjsrQY3BjFVfPLRqvSr67/fP9k1REx8Zfgr6t8iICYTrrk3FJQWUWoMpM2+txxjC
vo99Uu+nMa42eVeHtjr2P0g9DvsYPcT7tm89P3wIUkvwSEIKCly517Z7nwxSZWI7Qahte0bm1iKm
iTnw4J0x5MBghGLWEAMI1xb8qNSTTJ8JSGnrGhJCMKPZx0X4pTFGuwOOy0DH9x8WhfYdkFsIQLG0
a5MRacMA3I7gTygfIrNgjWhmZPFe4qv9Z4G7FkkyFTHUy+GNCPwuBk+xe43Tf4d2ogOZVszqrSL2
Fr+gJu3bv2SgOQRLXDozgG8hCJpfgBv5YM2E+AMGd9DECxHNzuG0dvYfeiasQi8ekAtD3EpLLUoS
NYQh+pwcADGYGKgXin24Te0v6k91ZYIBS3D1Ft+Xy8Vxdy9Os4nWOmxigOxF3sm29rXFfv42z6GN
ITmW/hARNi9tJ0oZoLIEshY4f+7EdIaaQv0Pk/m0pEyL3CxwBusBY0hyBOhIj56+c/+I3iacJnDf
+Hp4vVFop3z1AR1g0EemEK/LxtWgnfs5zETNe+qg8c3k9miB+sX8MKsKWgCGo9BScIDmFV1dy9k+
6pCz+pI5y51e3xFPyojUz/WOVN31mMEqHwP/l2CN6l0bhB/3HA3qUb2CjdrSHlUwxqatZg/yz4jG
BytSNxWq4Mokv0ct4Ietsi1iUXfsxvlcrRJilterRGcFOrkmfkE+U2kMUACuT0XQ7PVmcCigGWMo
gjoufljEnhiqBh+pivzk2mSZkLidFA2KVoU/6WuJ9tV7O/koMMlj3zwFtCseS1mi6UqlBYbcPGr4
/kHxtXhjFHlHVm2iyTtQN/SiafmbpxOboWEPUKRHeg7o+vUvg6KHVkOEAsKFqbxX5J9yWW7qAWNC
EZXcf/j0qKyBWARMb8C5cbZAWIPyjRHjeJknr3+FCDiTAzAHx3aan6X8VW/3Ld2l3WugCzLupU9+
aZlLhLtMrcKggrC6PB6N8qhkWyiF2JScjOBVmTaCdd6U87Gn1NCA+kbvBfNr3AHDw+2no5zndmFp
By1Xn8buxeoK1/cxtx+hP0j6oyzHB1Myd7Xifb1vfmmtFE2XmaMCXOyfoetFohO2DW1L4LWgCWi9
jTQALysBLtO0g0p+h5rjvvE1keNaXDF0DhGtAPyALuz1KZKGkQSejxUPMX0ZVHknjYozKA3UPnT/
oCvgNY+tnQzee+r9SlFgur/k27IZdhzaR+iJQml0Bghc2ydeoBhdA7XFvD7Mb3u9NYGzLU3kWv3G
tFwTtQ1o9REnBXMcXcW56JPPxVrec85YpLm5QCiGTK5/QGWFXt3KUM7so62SAsEMlTFN+ghCFJCk
TTICEngcRMXqpS/9yUurg8ZzfvSvjYK40y+D2ZGhhRodYkD92QDo5NFKrWdUQk5G5H3vYqsREOQs
uQzUx2EPM8mo+XNrVUiVoW3ZAIteEqa1GTN0SGkOPZMVX1A6mlfAbSsQqwaA259sPHxC7RUYoDBy
Obc7+tOq2zUCZafJa5CGVFsxF/1tkxuP3gybRgMKRjEgdb2hbYLoPrYg9Y0n9nlACRsc0lBxi13F
LNd9/dBZst213spXIsHLu7CnV5a5TynlelT2s8h47T30wEo2WYXw0V8RQxhkLDzAMAXwHEgwAJrg
mwLSOAFckMI/NBPZaSHonIr8EEi+Q4rKjVOoYBTBKjefUDfcT72+rmXRqM/iYiGggxSDYBKNJ87L
JtSzggyLnaRvDT3WUs2K5qmORAHcwv1AkArsgAr8Hia/uACuNVOvxp1EOKW0u8rEADvmWPVS+Sll
zUZKh23iDWuBJ1o8sSYeVACUUNzikYlaYRgZsMW5HYdbmm9CulP8dZVsoAmfmZtgclLjC4WEj7VS
o1cpQ9kZDPrGuRXpli2uHWPToCxGRxmDftxRJtYQADCa2xGkpKH1QV4MejQrz46DvZXQ1f1lL37R
P9Yo18vqhrEMoxL+P8s7MGV/KWvEyoMG2jBBGrC0vSrGU7CxGqIIvuHvJUh723aCjAlAU4UUgmG1
fcqUYh+Q+Gmwqsf767qt88AjwPmgJwKeGkDOOF9Xy4McYt4CWGprZL5SsKJexSgcasUxS22QcXvh
k5e9hWaIGtDLfePagvO7tD1f5IuHPO56Ra5SSLYomQ/q+uigBI3guC4E/CqkwDG4Cn1SDYQ/1ya6
uigC0zNzjPibrhm1NpVHRIHh9v5Klt5nkAqB33vmdZg7Add2aKsBfw5ktF1XVr4O/UDDDHDqP6am
bzkdHZJ10OZHAJhhnPhOPWoRC3xImqY+fQUjeoPhi3QURC0LZwkfFvN/+Bc+Ln9Vk6LW0hHTTnYe
162OKbko3UxZU7Q2ZAmoyYyKxHsqeZGoyzevlnvVwICKEA0iUZhA5Euleggsda5gSKjyXbU69Xrp
qKjNGhjQSczvae00negDLDj9K5Pchw7bzOq7eS7JMDGkXrxalWzLQ+piiv/BIBXLg5kphVAM4qrQ
6bMsKFWqgm70Z2DArRv3CP8AqYfaD59QpyOCtKjFZapIyLpEYT3g4SX91ZFmr2Hs2Yvx4GnfrVBn
Ba3WWlthHD3bhOlDZeqbmDYYr0ChVw/3HpSdA8Clh0JIO7h061BxA44XGuhIxblQtqvbyB8t3LoM
NdQ+2rXxO6SeDeJ4tf8aacVWC9+VmjBV71+gdbSKoopVsirwc0sXE9cR5Xyw5N7i/HABQAA3IfAJ
idTYoaYMm4qCrQcdE0FqtGwJ7SVg+sCJxKMnFaMuk3ZOTSNN3ZgQb6g7iAYnourY0gthQNEO06CQ
SMM0+LUHGGQiRbRKC9sMwPtWb8L4V5jnK004dbtw0mfcBhDCqMzf0pdnY0ijJioL0L4D/OYGmKdf
UblqELhJ3WtnjsYXjDspmzQwikNt1Chd61Ag1rKis0vF8gUvyNJdB+UdioKzOM/NA5I3haJPcZfZ
evBFTx5M70MdttB1mJKHIH0WIv4Wthm1vz/muDcjakJVDmdzgXc0waOWu1P1pgmLcQvpDmKqGauG
KhWiCy6yyqG7SqjXFvDnGCA5ePmvVvpQG9fQ3qm6LrN1InLWt9XVuSB1YXJe+cVrGEZt3hkxTI62
4lRfIMbx9ANE7siiWbsPWMYedsFv6aG1DScVOK6FTb0yPT8kF6bHoKhqK+oKO8q+lqDDURNWjeee
iBorCw/SlZ05pruw46WenNct7EhqspJKCfPpgw3ZnG2bF4xIgeD9WwoRL3eUu5I9CcIh7LGjSfM+
VQObiuc+fJIlJ/dA5GutBDEAXbqZyBsJpNYxDI9Rw+vlTRHKqRlBkAi5UwPDXtUwVOu6rDEICx+k
76pGLYnroxq7GtOmepMhIvQgUWsku8ZIUdPuCwVTiTGZQZ6jMforbRrHR3XMZQPD34QkD3Dn5bro
M83YhF48fI+VIdeBm/GJG0w+3hUfgwv7urQw6IZpOQ3DCnqHWfyBStUukXPJDWc/QDLVk2woTym/
rEauN2rdx6Mjp5YUOl0QZYZdD555ohLUURgkSYsH4mvyS6kqyTuVU1AmSYoJhINVyz4K1aHiAZqa
N9G2TXuCxAvsCY5iBBV+g9meOsMjlCUQkPiO4TXQTKl69UxK0hfO2JY9ZsAa+RtUq+A8NTnUczQT
/EBf0aBUdz5I/VPWFD0ar2mN6ax1nUqAxsGRTUxTEs2J60neWKWKMZ4madUJtMyDhfLekJXw9Wgm
7vo4sFq79CPzV66AbmxsDesj9gtlmxIrXKPMNTpW4gX6Dg3RHMy/Y4d9y7HJzK8xKeSURtvactzo
nt3KWvq7LMb2qIOEE5NZceS1q9Brg5ZVVUQ/UjT6vythM5p27NfVz7ZWsuc8zCeP0XJEo8SUrI+E
YnufjNzwT5UyyJHtj5DRBO8EEDrNBIrcKo62eD3xSPeWue4yTx1sdHe2adNGuwmkxNt2LNWt3Azm
93Io+hCT7AFYYasaJ0yqBpLtMNlL0mNGc9OF7mSI+YCkzfYk77wj5mqkajNmCkYnYhD/H9MWZ5eN
uZq/q9XogfAHXJaaXY1TialOg1r5YzFEwV6vRgKMWDGVE1iTyzJmBgasqDvEIL6JAggGSXRSnrVq
CNEyKaEPx1SSq8pDQbuscNteaf2j1FTkMPRq7ZKWWD86ayzXaBRmFEQAqp4KAo3FDMdCKXBWDsch
+uyxXzidqmpwetIC77+s2566Dsqj2n+NwxOJWRZtSP5RTZDwPuimiLhhyTTSchQpZ0lgwNo4v5p3
jVXWEGrBlDo91F13ov6vWE0ZjYu1CnNj361ytd+XKYjEkxzqaLnAKS24QCBWFUC70SNGdZ5zgRkG
R8AeDDbaVlKYaq/poe013ErZBq2TwNaCd8cEKrqpBlVBl8LXSBUpobXSSKiRtkzXT0Wq22G9Gb0X
j4h05ZaWheocAOsq+tQ3zCPF2MNtln6BcTAN9dhSy3eKPLQJC6eSgkVbDltn8pU4AwOC3osoxxae
S1T3lRmDgiLhTVkS5eeuiibM6Sfh+B4m0DCWqmMjyWA8EBHBi0xxLyaI6VQgC2GqHMqNWYKmD9+y
GWLb/2vuZxRY0VhFTxwqWMjcuIiHDKNVmSM0MqIuc70UbICqlD9LQ+9GRuqCLtAdhlwQmi+kIlc2
59VfXE3Dj/Sgi2Azwex/VhFkIc/3H+WF4P8yXORBQ15hhdonX0SBiXCQkGPos2KeKRhvXTiOl1b4
fDcLorab+hYMEa2F91t6CzFXE2Y6BCaSleFr684XMagsLAwDGyAOxL3WAGbgPldDxjoEGwFeTBrZ
tdwipvG2Saj8fWSIyRBoJQFVgJIUX0tt0FYxi6BAZAhK8IpuMNyP4O3FEJW9llJnAAtmxRRtDoN5
RzXqQ0EKPyzsDPf1vRxiQKD1cQI9S9MlEmQ6dB+/IojiEZRePebR2Ih45xsGqLoS3Fo+cLW+YuyD
urM2ga8HoDco/H0Q9pILdtYOBdgaOqVO3PT5w5DoJoaFqi6IBY/N4oG+yE64CDCkKHGT+SBUBspp
fYQqTxwQwTdZ8LNXp23+ERe3BmJAo9JbMKKBp0cdNkr7q9IeafhTp+7927PofTBwiCIOilogu7+2
1EZtYyg5kq0OlSqQJzgk3ICz2vLe7ttZvD8XdrgVRbXVokOCFZH5voDxxIQ6YK9EK9BxfKWetivi
WIDXXmqF4FyjQAW6nNnhcTatLsyo3FaFDZoIBooQFiSZm0zfAgg9KME3MJWqiZNqinN/qUv39tIs
d2/jOktVsDsUdkt7t0hfyDiuk1ZgZP7tXB0KEmoQAwN+DkpdfPbaJMBNdTJKBB26oz4JzrHfCvZP
ZIJz3UpeIQzwYSJNIfg7esGj2oSC52Fhr+DYZnUbkN3Mfc/r41eVstEldYOSilw8ZbX03feSVeoV
/1DBuDTDlRTaMKn0xoQZYGeL5JyDlSoIjxHwz5ZLui+pvr5/BJbur4xpuE+GQrCjckcgLdGzSilq
oc0YOHnenKPJcJtB26mN5xjpuPoHcyb+poFKLMq6nLlo0ku9VZB0e+jxKVPi0lJ31KJClz44FtL2
vrWlqwyEzX/WuHNRdpCFjUZYq6Tz1GOGRf1Vx8eGQgkXcFHRs7FUfAJJADR6cIMx/8OdEC0O1Sno
J1jTf2sGiFXWQ/+RRC9W7zll+2vQRACipW8HbB3UfwCNRfWUN0gGdGv9uLTDcHBp7hUYPNUGkDRF
9hgA2tfq7Y/7G7p0CQCssWYGxDmJ4T5fGgz5PF2Azn/ug+ZVP/s+XatIadl9O0srQ04Hpjk4+lvQ
rTmORoi7BiKo2u2mfe1VzBrcoEJGJ5p0Wzb1X3uAD8qIh/r5lCCoNar3XJZZHr6OesAKbzOKuoTz
cbvyhDOP3QWMmYufiwYYjZAAxqwaw3ZQXLBdQ173aRKhjG4BUJwhLtFCWVLxsgmGigP5Va2m93Sn
bcmxwviNq61AUNZu7n+v23rhtUU+6IyaGihFnEVbHm3tW74ZnOg8Hv2nbgPSheNgY3bCzh5BGfaq
ACm9K9b37S9g06+2lu8cZpHioVgD+8FWOlvPPuhAyjcQUh3Ml9F3p42B9NouX9QTppfvm765EtzK
OYetJE0/NAqCt8kE00P8JciKVSMKsG9cC2eEi30qL+yjmeTInhQobQGyBpHxp9oaWN7Ib77SsLTq
Wd1bggjylmKCszs/vBfR3YB1xd58YuV1d5CjDSgf7PD3aDGkSOq5d4adugcxgENe/mFT58FQ+DVo
h/BtoaKvwZakYVO9BErX0brK37y/ZtKb1wZyYYA/kWDeyqGUfid1s43S0rtNT63f0Hs9N9JYbAD6
Fbx7i6fkjzH+fnQWiTGxCWMB+U1ldwLgGpnY/U27jSKvV8RfAiOgoJMgMKJJB09zOv0QGR1opsiq
UgF9c6fipyq93ze66NMuFsYd/yCarFHxYNMK1QxVvehIu1EDlQOqu9DxFOl3ifaRuwip7IFFPY9w
IMlj4D2UHRQCBIArkQnuzAdWFEyGH+JTmT9MjYFZlRm+wF8uXyygAGTQNM9SKPOPuLhY0DCkWk+x
DmodJcWeymOusQaTRGTjJVsavhiSb/syI/6qpGctgRgaUxtBSPvZbbx5kC5+BRcfWRkpoHqNXzFU
WxlN1mBAIuoa8fdgOKctxTS9g+TV6kSjW4uH5sLu/CZfrD5Ag1kpatgdo2dVt9V4MxWhA+a4+2dz
8ULAjAVmVzDjYvrh2k49tdBT92BH0sCSpGEdil5tPA9KAx60goKZK1tWHKkmu6AS5CQ3cQUuI4bt
kC+g14vBJe4NhrQnHRUVtuPS3IEUxEmAoekH8k3Pja0veoAXP+Ufc2j3Xy91MMwyH9UYFIWYlDF+
F4Pi+Cgy1U+FCQa5rHKCfJVm/RaTYfc3eelbXhrmglA9lOtR9WE4i2qnJPrWDyuMjEOlxRdFhbcl
7HlP51Ln3NVCXMidm6SthzYLYcsEMRzrCGY9WtT+aeKMesdoMbjzf69qcoqVGQSmOJMpYHBb3uiL
38AFcSAGbbKkx2+QAPh8AUFWv0/1DLO2E8BYmVwoTi/509ofzHFXhGp1TtF3azCWKwBr/j+bAemr
/9Hl8bG4EiQp6CHwQ2QdXM+N07WbyPgpNauYrnyN5RAv7rFJaN8NIvc1u0Deb4B5zUCmAwpxVJ+v
D1tJolAncg4X6Y8nIpUQWRI1vRePFfCuFFPAmgkow7UJdbSsFFAdbHP4zYzXMfllzRLUggBnyddD
es0CBTpAZ5SXKIukgUh5Uc1xBt21er4JWqibjj/uX5FbQBbOLfAlcEIGWIJRBblejJEUoWJGCKPU
Di4W3ba3zJDQeWlQWfLaRH31CFlFTeohLe5/DEX+XtfGI4iuLFtJyavXaKIC+6JrRIaFMirAt0jl
uKuEMiYepgoyL3Gduh7xnkCWvkG3z8ZIihN74aPWpi4FZslPBBHDYqwOQBaGXnB0Z6L7691Q47Tv
iIQ5hLh4qPRhHVbaj2SMWdo8TUrjKH7w2wTtFeh/Osh8dMXXBpV5t6/UbU1jBGqoxVpf73+h+dLy
BxrfxUTRV8c/FveBRsBySgDm5lHDaBd3jylBIYyCOd4bTjmEZj0k2fctLp3vS4tc3FR0VjKOEywW
0VQygnCtlpOvIcbpqVABZ+mUX9rigiZFaqZB7WErRjRtoT1rFG9FLwhplt67SyNc2FRRKagVC0ZG
uOAoKlnoryVr56Hd37n3924pG7o0xR2gPGnaIA+g2FSD5L/OXDTYDVTfY99RkeeNfsuKVuD2l00C
pQaJDXgjXkMo6gvgfHSsTvZKWIrsKla3oyWzVrdOnl4zmp5jaTrfXyiZX+2bc4kBD8C359idr84B
Ia8DnQL/pK3DLxqGjJHGHvIjAfHcXnJH29tCLs/RMPgIYSNnYt7Le2mD+WsXvnjv5S9N8I2X/D7g
RwinACqZ+9fXN1dKKzoGCpwyZs8ZQJ6n0BfGbIuHFY0/MKMQzAbwNEt5lk7QpQB7sveoPSmrfOe7
neUMNkiV1/4qdoqe2SK6raWzO39UKL/NQ948ViYvZqBHjfmZTDfG4iEdux4SCvCa1AkToKojv6FP
dQ3yZnb/Ay8tFuN/FFaBsgZ+7npDqyJFOCF3QN6O55ismixAzP0PngbjB3hHLQ2gY15/A6iMPkMv
KLbb9rs0nfzgNbRedXP1DytBmx2fDHg4/Ot6JZMxjAmeU1wQM3xu2+4tqgBx7SfB1V+MekAMDJSH
iROC7OnaDlQfPV8e0AFKrCMNXD3e99lqrNZV+yBTN1dcgkRJPyjdyz+s78Iu56+DQWmDPphmHwqu
BwBiSPmUp5JgF5feocvVcRcs8sPJT3vsYmBoqCMT4/dsdIO+cWarRWaswqJVnDLL/rZnjAAF9xmZ
Evhk8SZzyQrts5LUoJu1JxAfham57wzdGSfpjCFVlinSStc/7u/nkiu5sMhT/XtNGnYEep42yX3b
jE5WK1KhWAxxLk1wRwUZnlbqPkyYpgchZNwsN/Af/P5LodtgGlOzGmGz4EIvvROf6kDzgBi9eSc8
WtB6wnCtHXegYaRfe8yEDHHvEDA9h9Wwa7T0IPfj9v5mCqzymwmU1hBDPBIrHc5TcY7aBzV4q6SH
WttUpV2KCLSXvNbFIvm+A8aM2hgahJAIjKCeiGEQUE8E/3ATLm1w9y0fqlz3VdjQ4ppJGqMaRisx
4l+Nzti4oL2/v4OiJXEXb0zNeCxlmDOC7wlUdLLBrVrBV1oqy+u4YjNzJsJflOKufReJ/aasEUjY
7Zgk4UpRO/8rQEX6zxASKSsrBzZvyM34ZAxNNdlj5UtnEP2BUArI/f4QlEmyb6jZj4IHYmHteM4h
tYYOLXAVPFTKzCCH2yCFRxVq6/m72hiY2XmCi7F0G0G4CcI1HYgsRNjzGb6o+VTJBG7+GeTQ9yU9
SGapPvgp3SdDj7y1stZjp/YOYrgjaGZGFkT59A/LpJ/cWBg1BDEWVyGpDEx8pAnyZc98NrWH3Nwo
og7grQQbMIGXNjiXA+GLKbNQMwfGLrKh9O5qTc6m7rkokp0H/SAVbEtBp7NQgdoIsWyw9TM5U1gc
DUBAgkSFqAzwUwMlwfvnW8fucoHk1Q/jrpNpxKVXz3VTDMFY5K1vcYV2vogsZ8Gp42yjFanP7U8k
1NffWEeDHBMpSCrV6iOuXoLq9R9WMYcYUE6deZe4cKmmcu2NNcLh1HJLkLWC0XssHTMTMc8s3QiK
YUkc2Hm4nB+Z7NUItzRGgkG8nSr9LjsoQgsSCpGJeSsvroNMxzLqB5hozWfAP8Cj68ijoEQksjH/
/wsbeVx1pmYiaTHzjzJ24/w8FE/3v8jSFwemE9BDFZPgKM5dm4AGBQgIDHzxCSd3BuwhArtvYdFx
EMWaGYFnkg4+Rvan0muoj53K9b3VbIbanSfojK9aIENcED12lNkEoKalgg1qjH9sznHaxc5VAWZX
OyvDAXi2FDaugTtn2td8bZ0mDLm/1QfL0QTF+KWPheE4w4IUGATPeGREopMUiNs5f5YOCUgrkEVD
xPv+Xi7ECZjb/2Nj9hKXy1JksN8387JKRwElju9M6dELX2WDxSprRTnBojtEiw1TiBjwxmQV9+BF
XmAo9YB8sQURpfw6YA6NoS9lg+l/FR7Mswx6NmnfrJK1CBW7uJsEjHeA484pO+8poFCjtxhdsENl
pwW7YvhmhoLkfPE5x1Tsfza4Q5JnMcbxfWSqkH5g4QbThV+9Q7uy1gHTn3xHETQUlpcEwdK5kGjc
zBinpRYGwYQlmQqe6Z99ehwbgYn/4c/5d2IucMwAFuTfPIaliYZqjEMpwohqWL5i5Jr+oHLcvWlm
WmzawlO/JXVmbb0wkk5GFjW7KFVSNwKQY+PlcrD1o6r5qg2e/L2Mcm8DjoJpFUnAZjFk2GSdd763
Gny13UHsp8NYqpFN/0falS3ZqSPbLyICEAh4ZdpjzaP9QlTZbSYxz3z9XfhGH7NVxFYc90O/tLsr
t0Qqlcpcuda3dGo1h4Yjg3uMmlzaUmXWbjYl3U0bM/hIQ0uAtzv1ppkM6a6ugrG1ZXOad5VShR9q
orAbmnXlQ1A241lL4vaeSXWHMmEExC0UcazRjztwsIey+mnOaQdyIa3BkIiKvOe56+IY13Qf3+pG
rTdurMfJ7JTgPqjtPDIa056LqXltaartsHHDI+748AA2IMWzAjzO7K4ztX1UjsvU0FzV55iQ5ZcF
yaEHEt9Vqy7P7UmLEje3isGvqF77MiYpMvyPstEHzFk+Qw8rDh15jshLyGbzONAG0GB5zEnsBRqb
SlvLZO2slnKwDwcLokBlIzeN3WET/SED1YYOXvZvo0Izad93LHY6Q+8tP6F9vMtmi75nbQQQiCxL
zwmSju9zYAZ3TTlonqREpINohEYAWAchmOYSFmqQ45BT5Y3MquUyvZuORtWS947V6n+0IpbvB4Ml
XgFlIjzyIUjHXAzhszeg74bKCa2C/cwDfTwmRMpeE6XvD0WuzE49TNkN/u/dTWSCA6dlBrkJwF2C
jjiJDuaoJjdqrFduXcxxaWOgsHjDKA19GPLQSmyrqwkmwjWTDX6QhSHbdWWkHgq1aR/ShFQ+kGBW
6ySETEeQpw/fjT6SPViDnpweB/lugEIpeBJjHYOBEO67ZUGVlBi9WvJOawyfQrBePRb5jJmfBDBj
zIFV1bdQo5Fl120QfUuKiGJiVwGlw1GNMMaVQFbET2ZWHoNOJs95V5LgoA1pvO9SdX5QBpJDAG3S
HSmQjAfdqIJDqyCJ2fUaQBVe1VWBYtMcDTNHA5a437GmGR9Y2U+9PTIrOA+6lEGHUur2QVxiZsIY
q+ITMo7RM8G+RHYV1dJTqOhN7uZAJz4XiTY+qWGrfLdKC3M8DHP7dlIm+XNO+upDZygFYzYHAEM7
SqPqrRiY9RBYISYF8pKQXSdp2ckcRiBmun70WdFg6raa1NoOpbr4NfbD6CmAoDyrNIbcITPR5bcx
Mz+WXhZb0RNJMTefxXoEFmEUFJ7VSZX8IuhIZMuFzCAbFYzDK6nD4RBAw8sCBo/S01CqwW1IWhzg
QsZMNJkhXhBlZX8ahlT+NoG421bTSsNPhxRb5k5QUbvNalQibdCHj4cqiCWEDlqn0y4u5/qo1Ziz
npIZfIgWFNIPqYGBICj4gMJan6MaZWN9hNJfkv4ELfnwUhpWd8hMZoF+D92buxx1pRz6lZFb1kX9
EZpBdIto2LlSnU2fRqZW/qwRCW/6fIzsxijBPYrRuPAU9zGe29ZEgx1I27InKBPjqCeN2tswFB4g
t1f54DpMb7SySB6lYIr2NCI6jkNa4iDRqPVCko8naORhFmem6Tdos0m2NkWdl0HEZj8AhDraNNR7
t64nA90aRQUtotEBJ6BNhnnXaxhhi5Nc84o+1YddSWltOWamgf0J4tGNZQ9FXLWuGjUsQiGpBp5I
B4uGavcayb0OCvUEGjZG6lElZc9mQlDb1nS5BySZQBPNmRsNCEdLbtJfEV2Udseial+rwgq8idTl
N0ML2n0fsdSfNNZ8I6HU7isQKAGC2QG0b9SlS5ZNj3Jpfgsypv8oCjX0DRBVPQA8Z5zD1mpOhmnO
BwWO+NJlEuhGr6dBm4+hVXr/JQ0yO4Q+ZJQlHLPS38zie5A5Qy2q7m4lx+tnBJeExIoK8L8OO3l3
1MlL0guqdlsZwfrvcwmIVOEqCDSkjFXmVSAIbfRXxXy9vlciG9yzPUlVApFKrKFtjkn3VltPafBw
3YRgm34/AFZZqRXkYJWpYQKylBGr8BT694gepE3WQkOJagqc7TLtneQOInkZ0tBMOQIpK2HATQ5E
T4Yll+Uzp7UR7mP0hA2G3MIIfcg+QLp+O+8lh7qdP/R255Qf8v76rm2+UdYGuS+TMrDfqsuqBkdB
JL2f9/f9Ccire7KD8JN8FqXUyy59WSCOIOTWQNUAcO7lLspQxMQkL/LPCdOZ9XBvSg+dfhOCXJwK
ihUiS4vDrByiQgyMcojLOJO806J9WJu2Rh/mFHqlggfR5uMSnTUwTyCILQODl6YSlum0z2AqeEju
DMXTgZg4ggJC9cjPQPBW3jxKf2zxfq4qZVDlCWz1imtqt7Pm98PfHCWI56B3hkIjBugul1OPVGVK
gNY6eMkwJ2u3mWAN6lbsXD8Q1EsLRGNjPaR4IGBA9gxg4Xt7uBu80HToLrmnruFEkIt6b4/Utnbl
r9zBXfGiKfZ+QM3LE5yApbjAe+T6t3AeGUE2NSWLOGtPHufYl4EFUoxvqvUmA88Jr8SkVjr5Wu9f
t7sVr0BEjf0F2xPAHJzZGkztmNxGJVNqdhXmwVkt0ppZPtOXha0scAcg7Eo1tBYgp9VN30vlJwMG
0YJWKSXoRcY/LIbZ+3YU3IqbZwEjLpAdA1ZFh5L85adtkoY0SvL706oOA54KFYi9CXY9J7yLP6/v
odAYFy6rxki6UYKxdFF7AXtX73eIy6bux9F+jN8C7WdS/RIYXZyT39f1CrnjUdQJ2jIZjEaxTfb1
z+yIgr+j/ZDdxBt3+YvA3LKGr+bw6tAxfoQOLLehGtg9w0BaYD8PNcjD2eEzdsKb1jYy6HCo94Hf
HNAeMm/DO1EfccuBAMr7xzK3u1Y9RyEkL1Duhc7ngf0Kz/KP+jXZGYIK49dJSRS814a4Hc2tNA6g
g4w2DViln4pXf95BgxDU6JpNf2Y3+iPkGpz6Nsxtelu/mIKLYgtKRJfWJSqPIGBGLYZzWUOqVa3E
B70pHts7816D7M6uQtnWsZzQSb4X99NpOFDoIL79zbddWebioG5FhRUtrtS+m7p9JyH07KhLDLv4
YUbgnoaos9uc4s8EfAmOUKNi05FX1rkQFEtEwhUJ69XrgMfZ/k4xbPY6uOVR2sW+SG1g6z5eCJog
aoSeO8ppl7scNxFT6YLxLoLbGMQg1G9LEDTeBKKm39YNuTbExb1+qierX6DXUv3c1e8kPHSywGW2
gvfaxPITVrlFUsFd4yW0zsZhzAApUchfZJsAQKDTB0p5E2wLlxYKcMRq6gJStYbTMO0My7N0Qa14
6xJetZn4mSWlyRpZ6dHNkWbzPJjs2MagOClihySqe93RN039ySh4rkGWtwU1o6Wl079AkRoslUWw
oyKxuK0PD45M4DCBkcR/uK9iyHFeNd1SmDZ2Qwg2nhRUsoIvv7USSqGOuIAcrC/gpaKczSgcgByJ
oF+dAUqEUVtWeIqQfnrrcK4NcV4sS0mtZe1iCCNsZ5Qf02OO8pdntE1zD0ndwKn7DjollH4fZaVx
6az7jMbE6bRYdKlvHV004xZZAwxcmr/j98rdWUvmYlbxSDBSXwZtixI9hvKphYjHqAjq4Vsna22K
i4h5qVa4kWBqmdmJycMQiZBM2xZAZwZc80L9y92nhLHMSJaiftvsyuKW9ILsedND0J/+79/nb83c
MpV6xN+v8p9Jl7hhjrqaZXgENEHXT9XWvBy6IsgdARIBRoVXaYIjArFRw5TZUxdzO0h5JF8PwbaP
6mY7G0BzG7Yaxl6YFmfMJN1O5nCYmw411N5OoHZAZtmOB2vfKbddAGXWXLAXWxnE+gdyTgxa+m7u
lr3opDeT3oOOCHJLUeFU7bEq90SEr9zc+tV+cAEA1WncqDF6KSngHk3c2rScIOi4D1FKvL71W6Fm
vbDll6xORG6Bap1NWFiCmQjy0kq3suxdN7Hpp6BvNJDzoZnH++kg5Tq6YYATJuo5ShX03IXYpu39
+mOCc9WJFhrK5divDvMlTpQ53W3uh57hVS696w6Sm/+Kn7snU3DxbBYdQBj2z9K4y62fjUgql++E
Abb4tr1fWCGPif1TPquQylPw3BPRF29GsD8WLQ62EefMKgDOBOAvBhlc89wYfs7eWXOWMtFw2Wa/
crU6HsQYDEELdi74BjvMZ3IiLqq5t5ZTevGh+SH/UG3jPO115JiPs6DzJnAZiwueYLiqh0qFy0Rx
uS+S+Ew1tr/ulduO/8+n47O4hqjTmATYSIt2u4IMqHPnNjOYwPlF34sLHFWf1poSYA8nSPjKmJ3L
e7tKXa1/GhLm/m9LWpa8OstTKauQZ8Kuqa3m0uIlo5B1NgX79htkzT/j1l7BRQwM3mqNjO6Ck75a
Z+1hdC0/wDT18K09geX+2D9OtsgdtqPvn2/F3XSBrMSG1eBbhclexgRP3dxMw01FUXijbq7sLOJf
38ltgwDVIzGC6jIfspSOxqPOOqTF78MtsEnn9H4+Eid+u25mC76L1Ag61eDwAQ8yjxAqkykdNA12
jPgcZ8dgvGOYT1OVNzrsO4ACNFtTHADlbOCL/ibwL+h9tPkIhPA4Z8nHOUUrDKaj5phDxldGTzFK
doIFbrr/ygrnLH1ipDoYmDCbABH1+Qkq9X58LN/ANxdSpz5Nh+oJTOSDDWz74brpzfO9ssz5TK/l
k0SXWwccfYmxg+omJkb/JkytbHDXTpXHsz7rsDFmIcDyCP7/mi0GBQXMY/3zlbgLJhzKMpYkWMBn
tAPwt/Wima/fw+NfzjPwDZAmNFDJ5ocqssBSQTw9ArfhDLv4kbm6Xznznr76IDp3+hv6HvsRLjXT
b84vk93sBQ+RreFfrPHPD+B8ZNRjE+BW/IDRvQlc60d8qg//Sc/0kNwSaOvS3D4Wgqi8eb5XJjnn
KID+pkWGIYDcTJ4T5EB2lg3NeY5A2GmQCVg6Nj2iKf6BYQSBXwqXyzkNlELHllawTW+iHrPUrnWX
+HQXP+Rv+g1kYSWQXtqKF/uG4HrYjDYGBEqggruIMHyZwU2HJjGXLx3rC/s5waj/89BUaJCW574x
nHyUH+rxc25fMSULdm4mCDnLh+Q9zQCBPoaPIfdrfMERStmg1gpWniWg5vRlY5L3Wi/pPy1WgprC
LJSXfx8D4FcUaCuFIphzMQ4Es0ob9ViwFdlKWgJccDeHk2BVWyFubYRzX9ge41KDkYj8iA2gBPYM
OVFXPzfd6/XlbO7fajmc145jNYV9h5d0OULGcAB+ANAcFcgD0n67bmkreK7XxPko0iHK0N3H09L6
CEPQhTwZhuAIbk0O432MwjqmTa1lRuYyW9HQtm+k5dhXxiJ+7FE3O0v/0Y/DMyiVd9fXs3XegcFF
fxBQWSQvnC1VraomHjDQkQcfRuynBhBUJTA1sj1YH0TyK5HK8/YG/mOQH0EwWYdBxgYGoX/k0RHg
Qtr6GWA819e1faT/LIwHnKYjuG2marFzrHvnuUlc9WdtOj0QhGFrK4lb+9ctbvvgn4Wpl1+tLHSl
VvPFB1Of5p6muTl7IpogVC1Z8ZdIsVoWV2LVc7XIugpWSP2eoWZcCh5uor+//PsqUzYg1jyGmYzi
zOgkbQg2QFF6telxS1oHnCf0g/hCYZ80DASRChIf46luIfU9vtayBgAOsEOHeEJPTqQxuRmHMNeG
+W3IUFt8bSuEpjjQD7BoKec4wPB94ufhYA+dggqCwAs2929li/MCFZSjul5j/yIQ7Uho8ZPX6262
+bJeJt3/uxrOA3JzysFUDAsgRJuSY1k/FeFjrTl5tesAqkIVIYG4jT8ABqZgfkmk3rN9sNCoUk3w
eoHEjLs6giGjShfAA6VIgSxfZvTTixZLAGnViVlAgjEA8yIZq0dm0OwOVEtQlltwezegzwKzN/BN
opO3tefgz4C8AAYzTZQwL32WWnNOK2uJl2NuS+O5L35e3/OtmLVQSaJXjmEFVP0uDaSqVo0ywZKN
YN4tOJ1Skv0Qvex/bwYIKvAYLRzBOm/GUMOhagKCne2fEtVrhmNref+biSWIrY43yUBbHTMNKW1i
3KYQCQvy5DaHQtl1M5tnfLUS7j7GJdmb8QwzUK1oT7oxFEjRlWMyxtRt9ORoWiyCdmd40qpCVLfb
TCPX28hd0UNdKpNqYBsfmWXrdwDzfWvsNt/LJ/KQubWnPuIS2Ite4ptBZrVk7iIdIEEPuchlyaSw
ZdWv06ci2hURhqUEbrLl7qv1/S4Zr75hkjS9GdawFLW6XWsgkFcFQWzL39cWuG6pQQoDMm6wwDS8
DUtfBcZYywSDLaJlcJHSGpUSiFl8pl55NUzYeLrug5sfxAQ/KwWXBuZBuEObJ0k+6hV6XzHaDLLu
ZKCaYzdScI8RquuWNgH+eGaiXoC4jOlsbikpUxJGlqF/iI/bATn1/S8W2EVyK9XQGi68geyN7NsU
3JT6PQa6BNa3FoqGzYL2RyGI8ilcrqXRHBfopwwPlq/tisd5X6S2dmi98+QagN/Y59rpGkcS9PS3
7aKfbmrgT8c4/GUsCaiUJ1KAaIgr/aOOMPs7fgeQ/m7Un0naCALXVkRZKFWRDmNGHd2QS2NFgTqN
uQw1gDDeGedTlnyOxLT1wonyU5+6Tfuf69u6aVAzwSwDGiH8bc6gVCLVKlHmBe6kOE3NtwYCluZ4
G5kDRL/C5xm6VyHoHa4bXf4on90h+YE2HGjNLcq3hA3UnYxcwZh/qmH0JT2o/WnqRQnYphGqL5gk
zJh+kVKyzLFDcww1w1pr/CaYD1Uk75pQqP65RIkvi1nm79GuMdCJ46JIPagpTY3lURuzm6m+myc0
IOrmFmJkHkaY/KiK7kG0/jgljWOxj+s7uVxkX4yvrmzuopMJM8HCgCwJeod2p2JoKfO75En7C1ar
3yzT/00NuEOgFMrQd5gVcQLksDFAXilAnQrIWURYx01/XC2Iu9ViM6BdCZ15p1BlUN58AMGisadW
u+sMNy/ifWP+BTwBKR7CJ9QKCeGxA+XQWXINsQwnTI/T/C7TvVL/BS4ZtNKY0FxktVU+MZdIgkq1
hBqolSSOMYKBEHeaqAW2dc+sjXDBmaYzlH9zGMmoeS/T7sHKH6/7msgCuYxNhEA0c8pwaiu9B9nt
nc4En2Iz5waMUF+YORScWS65SOUpDocaGW5jvskFOBBOk/okdS9J9KBAVOpGukEVfBa9obfO0Moq
/1KLkKMyfanfDOmMYejXtjbs0nRzEWnp4rr8WV3b4QJFWMvDmMuwo1Q038Xq9NCPb/Vs3dP5Rwae
EttIP69/sa0QuLbI+0SekiItcJhSHbOhTeaQ7jGtvOtGRNvHuUWmNmpYB1hWb+1mMB/P1K4Mm0SC
F7vIzOKdq3SwMJoB/M4wU+LFycbJzugn1EtLWQRcXxqo1z7TsqkrQ9qkMEMFHAGa5KCcnD7mAB/s
Jigfa0inhGnpqLqKDOgvwBxoNxEFVNKgeYUq+qVZKwkxGLNcI6yXj21u3Pbd8/UPtXW8lo4W9IXx
gkS444J4oBfDiBk9mDCq22opC5SzHUednSUEw8oVymFHg+TuoL+P4btaimjyNj4hsCRgBMdAL6h3
eIY+2ndKBk5wvMrQLR+KXYL5Bvm7Hu+ur3PD6y/MLD9j9QHR4YByvQEzbYtBsXa8a7XqV5vL7nUz
G8f5wgy3m203V328cMSwJrnRwJNnYLbyYTSsm7oIIMMgqkhs3IzGoqkDoh+w7n9BUSSKJFcJ5JCd
hFavmlp4UfcLsuc7aXiCS2Hu6NOKB8FWbq5xZZO7jSVNGvSqVZeQ5dbzU50+2DYpYztpBWCpzW+G
/Br5IIVassVtZtnUWRgvhoap2HVm5EOd6ljNIkVvkRluPWSsQ2OQYWZsdxW9TxqfRfvrbrH8Ui58
QKVH19HlUHGYeSRTG1RlnpoU4XDAFArkh2pUrTDIC500UXN1czWgGgBPI5IztDguHR3S1jhSi6kx
GtyO7snYOUxUZ9g2okM2l0BFEvy8l0aajGCUUjdRrVmkgNSXCcQGeii4+bf8TJEBEUVZC9vGU66E
4ahKYScBNp0ouyBCZyPRUrfSIP3WWxiMHVE4jQvBl9pamYJJfBMvEMQk/umTDBQPyjJkSMagmWfV
WeUaVj/4MZkFy9sKfGtLXESaZ4NieBHLi6DbVnbaOe+tQ5hHLm6aw3X321qUCjgSeDrQV/nygASP
ZcCsFEXgcqTeIIMqPKHeVFuC23jLy1WK9xt8nQJuzt1W0NyzWBGjdGJBxiuedhp20TxRw54S//qC
tvZubYm79yMpm8FchQXlkg/aRpsaEKXzevJ03czyZ/hjuzaz7Ovq0lAkFWKJS7k+1+c7Y7B2RVE6
101sr8TAcxdHSf8y/sAyZqAlikpQlv+aQH1lvRmdN+h/4wDgAv6vFS7ExalCqmiprnblfdEdJvBN
imTmt4aeDPCUoiKyiMrqhNuscuyzVF5YvTKM8rGf5Tl+nI7PksNO417361N8MI7o596Bm/8W6OXT
w0JsIRo52PL09Y/gDlWcZVY3LD+inW5H/VXqIILeCD6ZyAYX/OpxqHHjwoap+Vr4PiggyRYB+rZi
HxryUEFcdJ/BknbpeSNTU7BV404Cz8JnmUXnnmSnlCQ+Y8zRK9OGLHJjX3fFrVxiQeMvVS0wEPGZ
mI7Jn6ENsa64L8F8cpvg2qiywm7q0KGQglTREBNs5VbEWJvkPldfqiwsZUSMKjNugYhz1CH70ZeK
l1mm3xuZILiLVsh9Oa0GMjqg2NWpgLpkq40fQSk1B4iNvRe9/E22wsILYus2Ax5ZsLnbH/TP5nIn
UMJ47chKbO4MZMBOLlF2AuFl72aG9DEWwTe5UG4iXVSY34ouqBiqC5ILPBo8U0k4Z+pUSktEHk54
vJAxtefYqYNf1z1nq2sPHC+kpOkyNgJ43KW7aqBcGEFzhLOv0hs5pc7EqGup1q6SklOWfmvN7KCD
MUEPp32odz+um9/0oqU1hfonCOMIubRO+76vwa+DJ0Txo00zOE7sq2GPi/UDw0eCD7m5pStj3NVD
dDkOQDyN0hDo20v6ms7pwWpCX5f+JrfHn/tnWdym6uAMSGiNZU2Q8MO1ezJyA9mpse/G4g4CvG4d
tbY5C0czRCtc/n1160FkDWT9A+xGSbkHsa6T6B2UcDGMYbGbcZocwLXvQ0xsqYm8D7r2KSvpnREP
rS21bFelna1AROAvPjGVQc268O2AXffyN4H3g9VDtxwf1J1Z5FuhSzUXnFf29Hnd0uZBXVniVj8Y
NTgGI6xeG79rxM7YnqGHAsxEsMzn9QLXXX43n2GAtOufdXERqZjAzUSWdcXgh5Sn9wDVWiUU+azI
Chd8oiHVJZ0tnqRjHsLTdEikM5HGz2ZwXS1l+feV25BW7yJlWj5R174Tqz1HHXX74BWzZJ5GYy+O
PnLMilz/WluIAAxe/bOBlEO+J9C+rsrFKpC5PonjA0QRHAWCqL3R7pHDozmSuGBHe+x74gOW75nh
B2St71l0uP5LBHtMuXdXW0k0wKzcUgxXXS1SIb8Q70qpFdyYWykpoQTPE3DSQ5SHM2OwptStFC+v
0ND9IaF7UOvs/mYlf0yolx8SEzfxGEqIcE0fHhMjAsw+eg3mWWBmM8ysVsJF7YK0hQnNbRy0KTzU
TXmj9I9KbgJ8I5Lk3epRAsaqgbwTM/9Ae3GbplltI5HIQlYI2vMRsvL6IwMbOXk1tPdx9rvgToea
rQYOis5rRPOaQuvcfkbIlxutxkJVVLgK7YFGx8h0hvIEGRnWfYI7BucRSoa9Cuze4F3/mJvhbLV0
bpcbY6i6enmpFzH4nxNnprsQUsth9pJbtibihNyaWL/Yae52DMOojDK8NZ1ovtV7rwQYX+93c1wj
r3ok0iNT3TERNNM3HWkBKS8HAnJ7y8lcBR7JYoNsFbBZBtEhr3sIjDVebkq7Dku8vpubmcZClwwq
Ig01U86R+knPpkDFm12PemAFFU/qtB3DC2PW3nFtCULK1sKWISJLhn4huM85a1MRarqkFUj4idHY
dcp+tpXVO2pIY3tW9Zfra9usBOuAQoIBxtBVmS9ShYVlNrIOc0AkarsmLc9tUxWu3objAXSzdNdR
8qONq8Yeza5wyWiGUACcnzJaimTHtoIpgjpQBZDt/io5omYtGZFlMSdh1lHrQNdfGTdM+MracFf0
35ZH8YIdwFwtd2e1SdhDWKBHKTN+NPOPsn8oIAgz9Q7QY1HuNZK0tC2u7/PXrwqbKNABc00g380j
nSRTjeIigM0kc5TmKTZryNAcikFEJiyys/z76lgYapeEoNDDpW84bfc05b4x39Xa2/+2muXErKyU
yQDFNhOr0UGGEZkYGlaeNBl97efrdr56xLJrcM+FIxOCB1wcq+IIKn7tshr2NPQPuXxXiaThvh7u
SxNc7Ir0crasxcRofIbGQandsAAY4dcs6kV8vcMx8yiDlx+zPYsSKrdnLajVpGkBoI/lQ1hbj7LZ
CSrnmxZMvIdQ7cNB5mExREmiIA7QFuhqp03eNPKvQy5WgPooRAHxskQB+PKrd1E5NePvFoDx0hCf
BIWdBnc5RlKvf/UtH17b4RJXdcyBGBxQgKOZGzJmhwaoH9GS0gTr2dovNMDQgkL1CvS5XKTtWiRu
JUV9rLbu1OI/bFAFadvv6tdloo+nHIormMgGBQewBZc7RiWjlMceKXh5xlzH4bsa2oZbecH3Zjd5
mS3brzfqkfi6h6m52X7LgNjuj6GLB56NJyywph+BF6LbDcmd3fU93uAHwU/DR1yEl5YqMXd/1pjx
yqccmWunl3YzPstdYEegXwEU366LG8v6pdHkoSWdnyYPct/s0QF67lTiykoNStIC4asSvVg2ziIk
zKGQQXAdIVZy21V3LGhAbY1smrJTMHenOlZ2pNL9CcdymkXt3S1zUNLEqUSRFB7NbUFRgPJ8MOBn
dTOX3yYjSE07m01DdQrGGmYnk6KBVair9H0uZZi807TesOfRGI4hJDI9q5uZaYMsocghUGgutKRJ
37wEqG/d60Wv6e71b7b1e9FIohT1VmBHeHxfMPcBCu3YnglPHTtIZVeax6MZF+dRan/msYjc5OtF
iemI3/ekgsIgPgh3UcZy1EgdRMAcIsE7glS6G0DBbMbxf9IIACcjKl2EitzDhRO6lTHUv64v+Ev4
h338AYwngWMVB4j/QNOolqyFfaXqQxv/YxTqpuEzkBqRbtKXhPm3JdSv0Q9HmscTPC2lrAS94dqx
tOAtZ33vWGBA9Vq8z0cd0ELggmwoqU//9otyZrlIl6AgGRAFZisATcAsGxuuljI7ygM7/NfcXJwt
7mPmdQ0csoTNjBsw4uSjjXHqv/lc/2wiD9Mta5RVE9hxYvMWhJ32MJxqEY7ly91wuQoeQGV2sjUH
LXYsxBh/LQGzoNpQ+r5rq17Q11r24yJ2L5bQEkTYVlTESC6Tkmkc6YHW4NskxwFcyyU9A1trT4oz
LiQTpR+1mX99A78ccM7k8u+rtEqOwJOIsjQ4b3vVLQsFxHDdU5pXrqxLQNWK7oDNvVytkPO+uAMJ
vmnBHNMn6KwdaP9QNZNDRGixTTsqNhHZA6YnNG5Z6OPnyjQhKaFWcYoCw9H7zJNKDKTnImjw5g6u
THFLwpS71et9i4jRYJ7zg477OB1R1Mudmoqe+Nu2kNGj74lLnn9GdKo5lFkOV9RJZ9pT8WFE7Fip
auTiKbWvNSHoeslHvnjk8oT4f4O/JdFW7qEbUpf3Mk4woNEHudSONG5OTSgf8u69jao7IGBtFDHP
VSbbRscO151zMxgvlWkQNwGZxIfIamRFwFBWAP956SYVFADnz0APBBFx01dWVrgPWIAyuWsTWJGj
2JW6/iBHid9B85DpIjXjzesN89RowAKMaXx5k5lguq3DDLak1lN7BlkzwFmYq4ZgN9ZsM3RHsJNo
onnjzX0E5xA6J7hRv1yqakerjA0D4soEwnc6lLZCEpdKrQCsvhm//tjhsYxTJA1BJvW1U6SWw8h3
qAEOOUQjMQKPiTC9/qFbmnfdRZaP88VBVya5hHo01VyXCEwyfDArcnFz9pnTVN8TJbdlKoBSiKxx
FbbZLDH5ZmIjNSiuB0+h9Eitm0h7whM+FD0VRJvJZaYDzamWy7BF+8qbJRfv6nZGWvCa95jBUtwU
ufr1vRRZXB4vq8OegtQckAtYVICjaMFqnVihN8zQLsbJRs35hcXjHQDSP6+bXf7stU/IpVxKrsS9
WcBsiEGOrGJuBPrC6ya+csks1xySOtATamgd8p07NQeYzogn5AnSOepf6+q9bU4EshDqHnzhdb7P
NH+emR0kD6YMxQiMP+gnozsQ6L6FseCNtnkcVz+G2+cabO39xLDgnj5m3eSV6QnVCIGRzV1dGeF2
lRGgE4YKK07TI6lHr5pE+iWbcRMTikuFEjxx/ESggU/F2n5GLMMWKv3PRgsWihmzEpXVN/drZWj5
IWu/1EhQJhUMDWVrFz2o9MmrQgWx66sR6C0AAotJFMjwyHyWVzNFZQBgIZDgASZBqKHoNB/0gf/6
s1ya4SKIZMQhSQm+PbiqehSPZTC1x62Iiufrp7m0wsUOCYOlbd9iMeasulnyWkPNowo+B/379XO1
bQcFRgy4IEvgYcPmWOoJo8h9tJbu+kA/znjA2WRodwNVe8HWfQ1PWNQyfgVnU+DZXKhXzXQuR23E
mBXcIJqeSOKYhhstcnSJh1cATq0gbHw9Q5cWuY+VRYSmIZNxn9H51mhqu7XCh+s7uOl2S5Pt/8sB
FufbvTFigmbCoiTCPvN80N5SzQh2QQrFiOuWvuaO6FsA+AyAK4Z4MQ1yeYpYiZe7MmnosqcFFDP2
fUtutUa1q28oEV039XU6FNNqIC1e4D0Yavkyc9I1hZqaGUXaODnKuy8/jbb6UDjlCWCN1K7c4T10
uk9FNEvxu9x4eZVc2uU+mNLEqTlB0sUx7GfzyM7zfePNd73/oECl1rA7O991+K8NCC/bz7o3Ov1b
s5M809W92mv3yaviUFt2Lac4F27rDW/k5/WdUZdfcO0XcifTLIoawiTLL7yLdtFz+WZ4kWO6lodf
cCq9AYW4+Wja6iNoZ6IdsYWEO19TmMst4i6fWQa1ZzfiB0CLqa7fFPqsJActu58IbgqBc2+ku5fG
uEsoltWwkGYYU5mraDdE90KIg8iAXNV+UD7VgTeXgpC06eYr1+MO1DT0SR7HcL2lT0A6NLAM6NIW
dh/sDdENuLWXhCrQZ0JjbBGSvDxSgGwGfSEZOFKFPUrExnyDPfWgLwp7t6tPIszhV/QTjtXaHufe
eQwd2gRTw06evrSazeTbrPyO159jFTfShIazb3ZOI6Ll34q7KMoBZ4uXA8haucAxlqMUpSyAx4x3
0FGSYstmoadAiCcFbEd+MUXtyK2YqC1tSJQA0bnixSn/j7Mv7a0Ud77+REgsBsxblrvkZt+TNyjd
6bAvZodP/xxa/9801+HB6tZIo5FGSl2bcrlcdeocKwJzyQhqYKdJdn31bhbPgy84h9975djKhQ2+
cMR0tVSbSsLNVVUPUz650GPukuidQOmtGpVbpSSnUk9dmfbA6gdeMr0APisIyd87odyv4BwoTqMQ
PwMr7fvSKfUfzM/vsqHYKZjfiNTnqQ/wlLmUpGhfdS3KwKmgfbN2WJa7wDlUUih6ZuXYBQOoZgZK
mom8TMqlHt+ag4CsbM2Llqa4wFfkXcnMGkuVUXesSvBkm67Wfmr1Dsl2Uh9MEX/savBZWuQiXaFr
sVlPsJiMjzHbD5kTFJmN/ojbdE+1GXiQLKzkv695njsWF/IGzGiTabY6mE8FqLSIKOcSbSQX4Gim
6HVdwkCdT6EdgDxA6ju7ziNAdwtP0/znHDLRU67fb19da8FuuZ1cGJBqvyyhao5gZ/hgHT+RBNz5
jemU4a84PkZ/X5WZ9xE1EhNgCxDKc/4yNRg3SmW4ZpB99U2HYoydgzn+rzm6fp/AP2Y4J1GZ3ynm
fAKaKT749XhFGuLJKhO8LtYS5eVqOK/QoyaQaw1m5Po+7+dLSdvlpWMCV7X9lf4/IeXPgjj30Jg/
xoEES1VYOkPaeHr0Ykyuau4hVwFu6/kJrztT6Gq6CLSyej/NY1QUbH4KWB25cEaHWikmEtROn+r9
rywhw36eDD7mpQnlijbzu3upJPULdPKY21VtcUH0sveqWCjdvhrYFBUzPcBwopE0O/PiyailRhuZ
VVg7WUfcMH4sMVyLVwIhnhkJiva/4ep8SkcWtuYDu7DlD3oXJTVWbVatC5ov2ISxKX5iwCdX1lum
jS6WeWr0ZM9U482EupgMKE839Jdy9yXRbAf3P6byT0sJHYyn7bVB2seRf8+qGOzg0Fe1/npQB25v
4AvDT+YnAY8NgZEAvAUNOAFQTwJoKpINWws6gTOKvgJ3hqWwTIAgxM5I8q8hP/bVrpROBUrFsujF
IbLEHWMLAklxmMEStQKnML28fCzk14CFXgHujO0jthqAF9+bO8sBymQEYoeo9qe7psKEuINRMfBv
lnamR47UvijR87bF9atsYZI71MiRJHMycKh1cx/rR6n1MHMpxYbjV+Amv7NGVLFaW2B0/jpbfs0F
fAtKfm1jYk+18s5s4bPQB69f0knxalBf5VVjt3Nh8m6kdmVdQNtHYH81DQRxog6SPkv+Rg7CtNE3
6yaqHV25xLXq9EZrQ4Bqiq8RTMrqnQY1JhvvlcEx+sfeujBkjDSJ1OnUdc/68yu4rSfJ2Ja9il9h
3twYb8Ck7ys3PgIlJ9vEaZAj2r0rHwvnZ2mH9hfag/IucaVd6lnu9La9I6s38GJDuA+isKmrENdq
Z5BAraz27yiVQDonH91WZked1O7Q6iIU2eqLlSyscqE0DQIrrBVYrVzTzndhaP96t64j2/8M8VgF
khQbAIZ4G8M7GE44SodB9KwXOQIXYCNomBcp+OidpLIxXub0oVuUIm0Gbc51v7v7fx/a4gDeBcrs
carDCnhaMq89qNDOMY4/oH37Q7e1z9EJvPLFl2zqRsf8ovMae3D6N+3+p+JEu+KYOr2buOJDON+Z
Wz+Lu1PbutFoN/+sYFDAkVyVhr7zk1BxiqAanqSOKvcKRlZ7x+zD5qJuI4xrxVnU/iJKTCBA54/W
D8z8x6euVqwrucloYwe5Rca7afCbt6JL2KXS1T6mLky9voceVbsbwxjoZLVPLLew8H5uokGC8lRZ
Wq0dhswPPAh0sosg1psDqOm0UwE1VVtmknI3yK3xgBpHhJIwZJMPfljSl6zu/YukCsbABvywdXGk
UFfX+uk6N610H1emvqdsirzaBzoIPSz/KsP8iYsSNkA4WdU8VZKO96ZhBdFFSol1U2DE6gPyOPQq
a6eyhe4nVQG/DzO0nJrSZC+Y4i5qJ2qS9raA92YuNGVLNLSn3J2aLHyU4s6w0zCjt03ajVDcBigF
pZfR1/ZNSXXMnDSj8VPGHp1CFuQNSo2tHDi9VcqazaxwOAB65R+hXmCCgjCGEENrWdUznbrxEdxD
7JYOQ3hTy+B1AWhROTIZenZp38lfEVOB/iwq+a1rVOvY5SH+ok+rbFeOJoOm56g0xwpdrYsgIfKd
7PeB5qLNRZ86uWuuQjYapcuYnH/6ExRv/dBo/Rmkrx0UyEID4RWkFblogSQybDVsrHyHmhhp7cr3
9Qxdq6QdbPSV1NGmsQpioKEO7oivQom1KFP/uoYk+i1e/KFmG4xm72YV+DVotgIM3tdmJQF9xEzr
IJOc3Mp+0lyEmSZdWUaTNk4pg7i3MvzxSyuJ5UjJ2Gv77Rj4uw6/dR64JyuZUHJMZJwH9Sq6R1L5
Hru3yYXv/sQk8F69KY6R+9KfzOO4C21Izgmsf6PnmJ8Lf4Ihj67LwrqwujkY0v2PFtW5Q/iAwfTp
LrfVt8mjXnyHcSXz0rzxIciN0Cga11zNPSxMv0FCE91cvo81pji5JEiw+qYgdjOyK4NM1PPb/iOL
6c+kai/NHB9NL8bj9tK/D8BwKSN3EQ6NlfRG0WHp0s+mBVz5MsTzlvqz7C3k6TS7Mh+MypVjTw3f
AzaANswUtF9nE/y3X2at3AU4aGGaxiF+gskyVw71XULuRzLcVu2dYLGrUXcmMkUwwSg7P50vYWK2
ZC24jQM0UHwNPF4FtT6g0kx2ldbhpjMkpOoSitlyyiJbUlB+q4z6ZftnrK0XJbf/fgW35WZTFVSe
tZ3Rybv2pWFPpOMEpfK4d7cNzRvHb+zSELexHcCKElqStdOyFkXyNunsMvYvdVl6ayNqd0LWo9WM
FmBQbYbZgV6efypKaWLpAwEpWdOfNNygI3XhPwrumibAg9DthqtYxPm8tkoM1M4sD8ilUVjALiwe
aqQZ1TadidDk6kduIm/RX4xKt2n7oovwR+vrQ/3SUKFND7Av9/QJQsjP1hV21JAfgwEDsScdM41S
61KA7Uyyi5gbKSINzrVECdy7CiZxNWBL+BZPZ0VB2TV57eCas/U2PoVN5JUoamx7y6oZzIaBRh2M
Ad+47YJ2zFjn42FQTIcqwbUsXanN17aN+cHGe6S+sME96FAxgD6ZChuBCZlupWq6I0sC39u2snbA
llbmlS48wh9HrWUKrHQ9JqMSZvcYMOhVtxoCwaNx3SE0lLIANEDDlEfSRkZexpIEU3pfeVOPZwMu
TCQ9DquLI2huIPqO6mRYUZeUmujeWvtiADnjH4KIRniauRhDYbk+N30K6RKi9ol/lQeC+2Htgy1M
mFz6HLQ5K9oWJlg+AtVduj3w89tfa+3yQ8T4bwu5cDgpVtKyHg/vRLrEYXZBFvwKLPxTLKXvio8g
khK7bER90/UvR4y5janOHc35Zy2cRE/wusJ8We2U1cHX7ETZd6AAVZ1JdYxpsJkCCVERt+/aBwOq
CRJ8mDhFB5ULyKQdJUwkYKmWdq/DH7MRcrOCL7ZqAzBCgLuBtAb04XxdQ8YmqyixrtQITkzdq115
KMtf299stSYItbv/rHAHOW5olTY9rEQY+FLG0C6K5J5BaqYm1IE0UedkVQVBot7tK/3RqnLJ3f4F
q1F/8QPmbVh8Pr9UDKXIkLI1yfhqDCiKTtFPSSsPMmT/qkZUMFgNKQtznJPqmdL1nY/15uG+6Z6j
4aWJnrtWUFlbATShnIyhVowiWmgKmpxT+lmYKUWLRHBqk89Jpp8gYPB0M7G1OrjsyM+OQfMUDCV2
q0UXRM1smiWRDV3H3raMMLbL4bOkylUEBVHS5IK20lqhYvHjKBcLoCDfRIGPLe8nm0Wnie5biLno
tRPLkAQQ0Res+zH4hzHmZFLM151/YBVDt34wbwVY2+0yV9xKKo4kzwUl/NXoM9Mc/58ZzpEHovTQ
bYGZuHtpypt2it2R7GhKQfKB4WjU8kV0vKKFcZ47NorPwg4W5WxyGhqkNgUUvGgGUWAVGeJ8NgiN
kij1vIPmU6JfD+DtL0HKt30OV/cPkNd53AGIbP4OwhBJGc1aqVCkxEsyeenj62CM3dr/wNwbLkC7
xrt22+TqWQRXNFVAroouAJfwpWXbGr461wH0HWUUKrkQt7kaW2W3bWd1/4BR1kF8BTURnkQnQWI5
geoSdzuw7BM5hqiRgk/M27ayGsgWVrivlNGZVmbCBjK9vMzrMd0FjfRmNnSyVbW9KwJwbW1bXFvX
8k7n9i9T/F5K57RBj2WMBRduMJ7C8Ne2kdX7FbxrYBWcBY2/pcpyoKSRRGElTcI3/PdeqeihMksv
9qerXNeAJbvLwUCOck0h6N18tw04GRjfdKDXgKYHAeZ57MA8kTkEdB6ZlypEwlp2e629hP6fa06j
WzELhDYZFHD7PbjgRcNg8x8/y3Fn4xg9IxRzRoBlc8YhgYZZpwlD3kNnuVUvHyTZ2pkylBx0fSe1
2tMU9Rj+hpyD+tiVwe32vs/x6pt1ADfnXwDRBZ6FKcfgxAT1LQzUBj/6EJCjWoTb/Hb8sD6AOGYi
OLyBcArPNzftgoFpnQ/+Kt8j4ZEppyH32vx1ex2r33BphqsIQUBRQp8Y2yg/l6oXPGk/5LfRBT8Q
Cexxv23s24nglsTdNUMeKo0ewFZnHvFIsCN2Y1HBqfuOTfltZNb3BigQWOX5RywylrqaoqmqQQ2I
nH2XQMvHRg1eccxGGfeowiR2rveJmxYJxgXiZriGZAeqt7ieLuqsveuaaRT8om+RZ/5BOhjCMLaA
f/MEiVrk9wSs6alTqV+gkbMzeu3L0m1r9SCqGwRB+3vG+NsaspqZTQI5N7fHWleD03RmkigVpNsQ
mLq0fA0wOVawty4y4h0GtG+aYDKvVU2+iqlkuvGUCE7Hmu8SDAFiONQALShPEt+jNFxGAwDpaWvZ
HTlG5XtMXw1TcHOs7ew8lEFBJ4WzwpO59EWltZAaSh1Ce08d0qNhJW5YA9ulvQUDcba997fn8Gce
XoVnu4KIB9bxc8/ydRoOnR9Cb7o0ejw/u0yTUcvKyKNkQawc1fIK0MghycMTWMlxbKM4QX0TEP3p
aJpx9ThoSTvZjWSSD9qhLp1I2oRaIMmSC5mNeQicFP6SXTdG/ViFSu0htlYMUJVm9ILJyJ5Uo9E9
0hTKo9wQ6YvlNdtbsaQ+677PDmkzZm4ckukyjEgGVj3fB8QFzYbbFt2Ov34Vw9GWm88FjqlTuziu
sPkNZhyYqnqpecsGQdq4FjGQ7GjoX868ufy7Xw2TITCtCFue9T/7wRhuqdk9YfRTeJetXSeEWhZa
+uCS/FZSi0E4XPUzi0fh92DI/1GP4AE+TZaN+hMlnmpedFChLEXJz7e8bt7FubCAgTTQzvF5HSWN
6RuYBXCM5mlqH4YSfSGIZNuJ9CRXB0XEafAd4AJ7wHfKKK0haQD957kPt0VbZuD8xpFpniA6PGiO
nLh+5DWJbcavWooxkoNiXNNyv3141u7LpV2uDxqrYS71FOukdbOPzOHQjyLRiLVoMHMpYDMxpPKN
c6lq+kZNc3xBCM2W9ZH1h5Fls8oB8OeCbHzNLZemON9PigBvKYyjOzRonD4wDlRPbTlL/yG+Lc1w
sTyIoQ5XhTDjK6jNDLdD8mplheOPn6GwVf/t1Tk7BngukEaC8wIdknPHmFnB6rxvcNK0g2ndW7Fl
W/pd5T+0QPAbIkIwdc0fDIzxI93X0I/hhxMVJuGNrc23NFjnG8W2ygd1wpfzJHZX+8/QfZXIVRt8
jIWT0YOWfNXlNepiYHjb0+4kk89KYnZWPqTTITfcKM/ut/11zZmWv4/zV4PVWqIHiPUAeiN978Zd
Zd5p9Y8mElyVv7Gy/K2CsQKoqKLQjWYJl+dpFa2VUMdOVGoI0ul9OoL1zGYh5iWSO2aMbqhotpVJ
F0S6KtEs9p2U/dS1i2R4zulgG4MjG3fCiuuaO8yvTRD7gAEFAxbn7pAMABerXQ4PVyE3qpq3uf6z
AeFoolR2S7XdIBIwW01cCMFAP9ol85gFZxEdZdK3JpwdM10WvcN4Wd6+5OZj2H201l0EtjbkpLUI
+rR2koFxw1D1b8wdTynRp+qomylovdD/PwyKj1dMcmNURHCPrWaly6/MRYxWxdjCMPsTy06jnMGP
PRTL0arRrMc42xno2SSHQnLTIHPzvxfL0lANhXkQZaMQyz9WGAPPDProKYCLMpAPECMmTi8LYuLa
TbY0MueEi7w7qUsrh5IedlJ5axpbb/ZmttPCx14/ZP6NKiosr6WYS3OcuzA26kE0wpyhY5LJsIl2
PUDWzBI9w9YCAShMUC40QLaF/sP5slBKhsh4gYtLSzpI0h2r6T5kiUeUj1Q0d7Zy5pB5/BaQAK35
tyYHFCABPSEwFcUPRlBBtxA47+ImUOxEw1CwIJ1d+V5n1rjv1cdqkEoDrCXxcWIFxFRDkDMQ21Dt
jLxrkGeEtuZ2UF05bGcmuW8WQ3Ez1zuYVCvNk5vW7YsrWeQYKx/szAgXuac+jv1qzkuDPrNZegGO
R2yrTYH1E+GS1dUvhvOEPgnYlQC1PneOLI9JSsZ5D9OHaDj20XWTa8DJuHrgkfwxiokTYrQz/4yM
S386mFrl9gRYUXkeNQELZhPsKh/DPa0HKSrgjQEQ6nZIzhJiF+FNb/19PoFuxZ+fy20Nrpo2VyP8
/Qo4CwuQM6Xam+xHL1HP/Nz+1N9L7BA2WNqa3W8RDioKcaZpTvh89qPQ3Vp6icBAZTV2Eh7l0aui
XaldWoqnFreNcZGNucPUe0t/TbNwX4pu87Xwu/g1aNec/5paTv1elvFrLGwzuCyDKx0j9Yls193R
yAPb71/batjr+m2euf3wDyRvMA+dMZAIgLaIb4JJeKbX6BjNm3E7WI/QbIe28MUQCnKJ1fP1xww/
liNNvmTVEczk9WtU9W5QHnKW/8shXhjhAqJOpBBzpPNWSu+1Fdht5GEGZdt71mLTTIU9C+qYkEvh
zpXSDj3KmTM/pfEj9Y9T6vYgHzVTd0hORfEyPG+bW9s3tCbw/Pvdkec/j9zIEHYIRpy70ZPoQacP
0z9cwXP3438m+E9Tqj0I5kqYqNhVGrwxw5NyweleX4VhQf5VRqGJrzONhTY1mtTj+pgOI3mR48tK
BMxYNYGKpDF3BQBx575L2KlKNZlYRTc8QP5iTC5BdLn9LdYKkpAW/2ODC1KjrrCgRn0eAep1eifg
EgMCXv+lRu9td5fiWtTbTGBzfVlza8qaH+N8yZCVTUsKcFeDZOMYBF8Raizax/ay1m4KMPz9Z4K7
bX10PjJQjKVO7Xu9dMB7Rnfj/HqyPLUWlOVFq+E+kjUGaUhamLIoqPiUQx+9Qxdjeznz3+AeLfhI
f5bDfaSkHftakWGDRaMdpTYxn0ea2ZZy0kScfPPObJniLhLFZJWvlDDVFz8V6SKtv0pAh4P99oLW
CiN4eCjooJgESTL//p3iHlCkFm43IrsDTT2GjBTbb7uTyTAooFZ4FJfXIJ/aj7p/FZrBXcgEs7dr
QW/5CzgXKSE8ANlc/AKNHrvxl9E9qhpYQS+gb1/QXSSLVjwHam5jISmGHgqoGynKT9r5ndhZUzj0
io4HVxU5mFBIoyez8FL/YiAThnFfNJSPGzzDBffH72j6zS70Q3HGAQkBJuTcrplJY+UXBthK7Pq5
/cg87Yfmhp8FCCrs6FgldvAJnMNLc0VPo8D2ytGA6A2kWgAtgxgtT1ORVA3zTdwjc4ik1M2afTd4
24608hUxUKJg6E42IeYuc+5aZmY5sEjCu4RFaDtjPnMPMDAYDW09cpHkxaLK5cr5WBr8HU8XiZah
5pVSDj7chsR2GmMKNTpO7WWsCRpua3u3WNjv9/vCTidDTZxkFioCUgA8N2rMA+Ym/+EDLY2onG+U
rZ7nSImdEApclu9o1ktfCXCwK7ELWq+oJs9swvCE+f8vFpIY0pRpCfwPVJOXddE6GsOgWB95xSwa
2MWCfVuJ/GfmuFAJ2XktkGT4XKp+JkC7Rqpip5LH6AXFXoqkCEXWOPer9BZZSA5rquFW8QeI921S
HYbE1dW7pP3a9vWV9w9B7xBRD3ktXkB8R8TUU4sBcpo4J/Cl7rtd+ljsx4vqiM7FEQj2p8ghN8El
FMGupXfwJ3vlPr50EXDs2gsEja/v7nn+U7htlmXfyFtTgkhrzVAUu2hIB0zgbnvB388ajICqRUYz
YmVEU58ytJwHrFcF2yhpXQY+hsy8N6Xjtp3vQQR2ZqIzdNeRNvLvyngKCrmMYEdRvhLTQy1sYi9q
HtudcZeZvRPqgpfD9/kdDEkuLXLbh9pvrPg+LGo375GjvdbeA8aS9633+NOyp9fo/mdWe5EDrGcE
lKBN3OiytNOL4iHYTZ7moT64F3Vyv5/T85/EuXIq94UyZvNm+x44pjrrom7eLN3NRUQUKynn0hJQ
g+cRAfTJZZ/PbjwBTogXje9HO7PxgysQvcW7yMp0PEmr4pOERnAfKjTcG62VPG5/8++0L2efALoR
579CHpWg7w38it6pUI4Bs4nlNT9S2b4d3RK0LxGOzUk6mIKDs7rNALYCR47xLdA9npv1K6vSMjmC
6gK7qqH8kap31HwbdJdVgki46tULS/PpWgTeDDiYKjdhKenBQ4usHlxXMnQeCnII+5eO3JFGkAqv
nteFRS7UU+JDElaDRc3cF703qSZoPm788h+67vAgFK/RFsYLH8nU+dLIEObDmMKQbDqRgZlLDFeC
ARdF1qr98sm9HD0O1jXkabZ9Zv3b/WeWcI7rB3IcGPm8PsUFB79dSbeG5eWWJ/eCAvZqeP2zQB5t
owSYz8gKWJKIByx+P90q4+v2YtaP4cIGd/krklRiUjaEosksUl14GRquzVR7lh9BnuKpi21pPHYi
0WDRyrg0WI5MuRsVrKxTJxcUjPCQd3+K/jqxOXMQQs4dxLfyTC9nB4m0Uxg/tGAxSEbBM3bV23Fl
WFCZQq2ap20tq6zwJws2GNgeptimUH6AUnCICuj2l1p1u4Uh7rJIrLzxQQgI6BVaVkT6GbArS/Om
ymYiPpCVkGEA7wjYqKpgZosnGJf8NsUIZYCEvff0/KaL3MZ86Ipr4FgAqDOzv/dyA+RoYOtGQw79
OC5exCGm+GkSoYAWX5rKbaq/Zn+ffaLbuTDB7V0EvHrcj2gEJflto95W3RMrMLV4o7aCK32lxXpu
iYtJA0MJp5ixE9Vr8kGcKrdTu3vGFOYuuNSubdY7xA4/LpD/3tQXWmx/fcnvqcBTflMhnD/25uYu
wiJyJqBF+NLKCDI1OrQAPykK+KRssqcX8gdL7eS52KenPHSmi+FrqHeq4LytuOiZXe6uYS2aqmYH
u9S/TeWHmDmUOgSXezwetg/DWtg6M8U5DSjmqVka2GeafjXSq/Er7DEMOtp1e6WwZyW+CnzRYPPK
ST8zyTlRKhGS0xirQ8+mV14neV9Zl7kImzL/la1vxzlQNyb1NFIszFI+x+5Dk1zfumfhfRodfFVw
8lZXREHbjeLl3Kjko3Db12Hfo51HUI3v0OYF/j1ILzUR9H8l2kPb4Y8dLg4nfadqSQM7wXSj6q5f
PnaivHX+E/y2weERQdAZBDSV84e8wfC06kMVB+BpUJ1/aaJa8roBKkOqWkbFmi8xaBSVInOCwmig
aGBnUx8mIdXyqgmUkGckDcQLeGQvJuT1Houeo9RnUd4bEOTaPjVr33uuUf/PAHfXh42iDlOeoeSa
3cm4p9TkxkzvQ1Fqv/a5l2Y4t6pi1iFrwTrC+jjlzyazY19w/tcizdIE51FhUAfhkGAltHiWojdI
HlAJXa4xsVMRWfrqVwFRHqXABAOzza2GJqRXahkQCT3CCFfp1JlolkFkgVtMgsS1KGYUXIMrATXB
Uhdk5KsfZLGE+f8v3gBVU6JRZgFXIoVPEXnUxsGJe8EXWbUBwOCsI4fOGl/KDfwpZ8kATEcx3EiS
S4tLLfvadt+1vARgiv9MzO69WEZaBXVCSpgox+uG2q3lEoCIyysmHdqSuSBmEJyXtVisUsDcARBA
p4i/RwGXUdC5QNctHHfMqF21wPN7dCXjEvGZCcmsV516YY5bX6NbodnP/VJaXfbKITKfTc0dqwPI
lrc3cv1b/VkXFyz7jrIummCoHd6NeM/QqyACl1tdC9AvsxrcjGzjrjHKrAx6Veh6a+VjXz5F4ZEE
wH8/xLEg4xIY4oc4Wdu3WcYQ+OXx0GWPeMGkpdMBumv87QgxhlDVPyviR7EDlQLNDqC3Y4QvUgoG
7iryLNHE0WqEttAQgxw9BLB4j5MhihNDYhouDk599HkxWyu3kAkVZIirEWdhhvM0pYljJQxgRpXv
JOmViQYYV9MzjAHgE1M095DYnx/VIjbi3J+BjWzKPCaFJxonrhapBxC/nOT+eshzYF/VnIEhrxa0
yVZwB6gY6WjumXMODP26c+NxrkUmbSaEomvllO1R/ndlyQY6CixlNvhbY3sQmFzBE56bnCPJIjQh
UrQg/4NJdZ8fo/vH/AimJ+XFcphbfqGStA+vlTvlXXMkjPrZ0uf2eV7zGpCsapZuoI2Gx/y59UbL
LG3KcdgGelNgWF+PD70EEOFx28xa2ABudM4fUKUHzcS5mbDptKmmOAGFslf9X914M4IxZNvGCiJx
nh7+z4jOVVcwNtxC8BxG2tIB5NcFX45vvhFzb+kOaH+n/D629nUqONxrB2JplSsDBqMGZNRstc5P
EQZsS/Kyva7VT2TiIOBsY5yQr1VVKggpphIHogETVusQjF7uwRamMoeZidE4OiR7Mnfb5tp9qaEo
oWBcC9MafOYyaBN4gMFy4/gNwYQ75jVisG6WEnPMqKF7vVehn1OX0ZXU+Kjzjpmy3/4B68fCAi3u
zLYPBgFuW6ucMpJOPTCQN3LoBPezDgSeodeWN11HTnQMHq09mJUxSO2Gnn9dHEUZ7+p3XfwALuNN
AyapgYIfkAHyPF/fnagauNJZhcMuTHCHz5TkTBpitMqHnbLTH8LHMHQ7l1ywfXmC9tsUOuaFE7zJ
r5WNkbnd9g6v3X5wKVPHiBOyFL5CmGUYejVCGCfxlzZJ9tTbmm5b+ZP+95MnWOYfB+arnkDc1Qmd
HZgVH5l5ZPStbQWLWb81FjY4d2GYQmflBBuKcQSBm43xeqB1b9PmdkLrp/bdQgLRqfcPW4hbChAE
Aw9hHnSdphLV2hRGCdLiVPMYAqhvpbaUPqu5IElejQJz5x+dO3Tv5DnCLq4JOdPazrJaVNaqyJ1i
SLBIDbPDVEXOL6TBWw3XC2Pzj1kYm4o89QcG35DL25G4Tf+UUMEXW3e//843P3ImgTMmzVMcL4Xl
ULeXbJN+oEiC+Q+IXoa64G5YjWeLk8ZdDcxgDUDDWNAYQb+Gvk3Va2BNd1kun+ScIu/DmCH5+wGX
+Xj/OWFcBEEbeQjreRdbGbOKNQjdHC266zrgDN7+wRExaY4mp460ia8wNJhH0BpjQOUHEEmzucYQ
WkcfMZDU+ZVgJ9dc4/c4EuBEClDPnB8aoFeLtGyOyxCiTsBny1pUA9Tn7QWtwHugXDNPPf2fGc4D
oxAyK2oFM9LBvyo+JKgj35PKSy57VwfbnJ2JYMjzH+SrQGCJBU8sCihzAfvc5QtZhwKRMuKtbn7E
2teAQRbm39QiTaU1t8cUMibkMFqqfJsSbuu2D6oQXyqQLtvgKKvXaX9Si7vWEKCTVrOhpSXO+2TA
19qwmX1CKfdTZZ3iBmheLddcSy1bV+kwdlmwvYoRzKGuP0v9dfsTrm4oVghsIypfOF3nG9pWdJoa
a97QCiwcEnED5jU438HXtp1Vh1zY4fJnKkkpkDQydpSeYv1E4p1UC7Kh37Ms35xjYYNLXzNlnICf
Q44u3xl3yjHsIPBR/0I1pzkYD43pSk9+YE8OBNVcUXVyLXKRP6Z5TbpkMEotjLCNQ/cyWmjZDId4
GO1A+xrR9VbHa1n7h5sGU3mAPctgP4QI1vmHM+mo9oqPDc3QQQfXr6F8haMbqCJhqNWjgLYNBRQf
uDads5ONUavGOhw0AbFW/FFGj1Lv1eWNLqqLr3riXITBepBC85lO2gY16CJUnIRUOhrVF7W6n1Ya
gRiNCaBKIkvcmatSPxr9CpZ69c6iO5K9aLXpYMzG2/b51cyRLJbEZY6o9GDGwVewJEavpq6wNWiA
dHn8VNbkvkray0gG9U/4qJYgvA5vddxtUjR5PX0jqD+MJUi5jAjEghBD6cLj9o8TbcKcWC+ShzbV
mUEYfpvC3NrySnIlh3i63m9bmY/1tyMJNZIZDWng3uO8J2BWryod0JB0eE/bLwjKgnpdZhdj6fSf
26ZWm2Joi/1ni/usYYZ7EG9nPPG8/BXP9BtMfYAZ0g0aF88QkEA6fuwUP0TywGsvEIKRS5QjNKDr
+WYqGWOlp8l8QIabQrmBvrm9vbDVL7UwwH2pRJPKMYHupMOM1I21S4impUzbdf9S1V8uhMsZTLXo
MqOFHT16j7LJ1lHQEOnWrkaTxVrmtS68DuLZGAiYbYxtZsfJ61AGTgKG+bi9pyJgzOq+Yf6QGIDF
EuDLzm31QYc6wwhbFWiwYaoGw70ziIAOqx6+sMJdbGFV92gmIfKHOLJG7DW+DbxvK99Sf0fo47Yr
rF4zC2PcDQca3V5TZjh1JF/5GC+qMeG0s5THEJos1YFFb9vmBDvIl2pyPH1VffydHLy2xX5AlUt7
DGR328r6vY20eMaHz2pg3KpIOWpTqM33dnYyd92r7AWQEAe/rz3e5nZ9q++Nh9b9ADmws215NSn5
Y5gvLStlkbR5AcO1RPeTkrjMaK78xjxum1mNEAszXBDUI3QW/RhmQrC7RSF4eV+2Day+q0EK+78d
NLnQxzQNwhaQYQf/3xdpZZtVh956JuReZS8hkLGSckFFAq6iz8YHviHsZIMkMKqXuM1Q6UU27iZR
aOPx42rmZwuGqzC/bw28QKy3IQpnHYJCzh87sGYwyFPFpH/a3ohVh13sAxcqJdBh62WAn9TFPZ6q
D2WJub/7Stpvm1n7oBiwB84ZOF2g0ziHzcom64rGQK1PdaMRbIHTJPDM1ZfVwsS3o6dHAS3w+HaC
68QboINh+7voadq3u+QTY4aJ6GElNMg5qVEEciDPEOf4sv3Kj/5Fd8Kk6lDZ05dsQ41P2m3v4dqn
Wi6Qc1krSIwqiyj2sHsZZHcw7xTzVe//4e5cWuEyMD+GO2gMqxrTXwP4pILEbob3xvraXsxaIEE/
X59HM/8fad/VKzfOBfmLBEikEl8VOvfNwfaLYF/byjnr12/p7s5YzdY24fmACQ8N3BLT4eEJVWA7
4S2Y3ud1hMqgWSrWhgappUG59e/J6mAaFyC8tTJJIQekAkiJxtvUf2alwyANW1l1dKzzyClAQn17
WGt32xKR2xNQymNo5QeiXm5UqCMSnHFijdmp/wk5dgGYYA55G2aytiNjDzApf4lbZ+heqeA6W6sF
njU6UZCLJCzaO7jd0DSSWo0tIoFaVb8YYKPYDSPZGOX0heVKbMU9hNWGuhqd0O/IwdSTL31eIoAf
uSz8gH7lSUv7DR2mRpCuXfOKkHpEfFeH7AGSzpeeCiOtGshzG5vZSYhwhaA/8hCe/B7pViMinF6b
5iUWd+4q1MBL0PpFArLsIYcAytjqQxXVta4d7iUIN9FwiXxznJvlMpCr9r7i5El3l0qxNf2nsp1P
Nlo8hdE/y0dc4faZQe0PuPoURxtiK8i+3z4Eq4sz093+P4B5rAuXVY5MnxkpAHwF9eNoHpsFHL3u
LVddJRNx7K7dLKAYM6BsCLJs+vnGWYC1pjrK4aDORRbfiv6j7De3B7O2+su/zw2mDFrV8D2KFynS
Fj6tncB4aaBCdxtlbcqWKPPvi1FkSBx7KZr47Tzad9rWk0Hs0NmJiRfu822k1fGA3QStg7iNkXi7
REr6NDfNuettVCOwVm9o622IIbAbq4vyB+TT+1oOR/M6UssA8dD2bRrbAHLPt4exdl4MdAlQgq2M
rDY3jKxCV8YQ4Zqi5W4CwXJmZcNT9F8q3BYo1xS4GjJlBOMg/iZVfg/gMbs9jGs9BlxRBqj9dBPv
cPRnceNowbXt5yMQdKRzMnWP2ILe3ofDNpYd09sX1TtOaNxsCz9EhaWj4ZV5+wvWJ/LfD9C5DALY
zMErPscAZtmyyrQ8/TWvvwzd/jbM+rb7A8MZbF8OlVypMU5FCSwTd0PyzESuy+ohgkYYQViBoShx
/obFrvNGWoMLDgGaDER01bMW7uVsn9duJIpdrt3yxgKItwkkH/0oQDgMUUTSn/v+dZR2avOlSneq
KD92rdw075AFGGca1Jy1FSsBBrmOaWM8Myu0xsjSA+vhZL2/T7blnlxXt3ZUlN9cPcULZO6h3udR
lowGkCPk/iYQfhWh4BpfrQ1fDo7b/lHaR8wfAEHv29SpnyRbupPscuufDbd0yn1hu9bg+s+9k72q
J98RvWdXn2SLD+C3f2ZWejBJ2DPmN+XZv8vfFAdtZdHzL5BKPCiPh9aprOosouQVbCCeMDIng1qP
JlBJGoBFGXnCk9meysZR42+JLigHWwMzZ449BHXQU84zxE8+U5N2NsZDnG9CQuzW0PbtVO0gJQVa
scFqqkJQ/LNq1kw6U+2jipoguXt5FGnjhaGXwDXNQ9ujMlQZLEpDUE7ee9A4M63Q+wVf2YrKu5ic
jNhphu1te7P6wF9+wby5F8ZAMiso/HT4Aj+/I4Mz+Y7Wb4rkHPjnCvsrevLw4P0vmIibzQkwAko5
btQoVmyasGV41KBTsFdRYfEQFg9SdQx0EGbroAHK41lhTQA7/1k+ZIyyMtweaGIHFxVnIRLTzNJM
ByzLqPQTIpk1UimsP7aDlO6zeu45QJn2tkRHOPjNI4oHCenxSDUnGV+Gspeu7f9LPeWcDJQpQXcz
yt0up7+NQKVdET+FtuFTTd+TimLN/5qlfw59LUA4z5xk09ikXpDaKtTfg4Nu3sNdinrB/K6ZwSUK
t6rJOBmdJGMoeGdYRkktQ1S6vXYHLxG4verJSipnChC0+LFPETUEBlSZAlFhztoFyUDHCw3w+WDy
zkZsynlZQKfVlvzqLTLYQ6VId1QfjmCc2Nak2d3emKsT9weOt61xGkba5IWp3WntdlCGxwmG5zbE
mlvBZiYjiEuiPZYnUtAVT+v8FBB18UFBEREHbu9//Q8YaKqE8YQbbvAec4noccammUlBzq2s+VKa
vwtUMd0GWZ2rPyC8xzwgE6r2DIQDZt3alSqjekmwjVeYsHBaFBOS7KCEwCbgjmTu956feRhHEFpl
aqW/pfvwOByLTXbEGy08GW6PG29y9bvgIFqn1aw9qqvBnAueWbT4che9gniPWdbY4nlgd8zCPXuK
z2X/HO9jJ9qi1OL2dK7u9D+WgY83ajHIWf0G+2IEh2Xuf7Rg6YzZz6x4EHYTr27BP1B83FFRR7MP
Q4xs8BMnjKZTOAQOGXpBCnatcBAE7Oj3R+4anJc8F1WqJ1Unl2CShQD0hp1U2z/4v6pd8O4/Fj8Q
eKRPZmGRnyA4nHP2mZ1n+/j99qyuDPXiEziHsNVrXyulIoX+9eip1ujJ8gPaPyPDgVBHErq30dYC
rKYCNQ4Uh4ItEvWSl3eITBOPQmMa5j2NrEjC5aWdPBQttgYKdOxiiiH6FeyU5IFWzSZqRESSK37T
BTx3u8gdiWI9rmBb1I2E1BT4lzuHoZmGyveyJPCE1/yVCzTulqnR1RzHIdAofWoQbpgaF+zxlhG8
tRQXOwJwJ6/5D1fbBSh38WgjdAgbghkOivsCeiGT8Hm59ny5gJj31MIP86mZp1KCcUnSo6dtatOl
ge+o8lnzvsSSG2aSVf2kkA6PAjcI34OonVsVENWxDVRth8ce+p3+17F8MTuRbtj6nOsagTma9xhf
FY+G/LQEPXyKwuq3FFRY3Xdt2vSFuU2rF3VysPnQtCPs0V85RVDvMpAJmZPrUI24nBEaatDBNTHp
40H+pX4t0bCzKx3Njl80uz1CZNTtZdTkCw7TikXEMx46VIaBuljCR/2CSGoyieDsDpvRJd+9b8Sd
QKmR5hv/V3anb9J7hp29jx5F987qcGeJQGqA6Ujjrx15VL1SQdO+7Q1WRN/0/Bw1m9uDWx0bnjZo
SUJI0+AZpBJJpgM1QMdWE7o1hg+SbEZotA3Zdoi2t6FWXLVPZq5/oLgTU6Iw1dRzQAWKk0joRNmx
bDuKBAVWvIELFO7QgLmpYWUNFDPeDuS+NkU9BauLspgxLoIBSd6cFCEAIsif+a9htwlCQbvT2pWP
yv45ATPXgl/1nwZBBTWWDj2PRii7aOK1TMVN4x+xB83EE0VvcrxJQgJuClHH0Nq5vkDm7imJJmA5
pnO3ZfnYIi0OmdHoB4KDEIMJCwfiCMLw1iokGAJQ2ImqHQRX5y26MHMQdfYS2iFRgihNUr/k4Gxp
wZ7fQN21hZJzC8oIvB+c25txZRXRffUHlB8nhHrHeC5Az6aHXH+Qld/68HEbYuUSvIDg/LbK8yda
DoDwTbSTQR0Watr+ybQgF38b6LNuknvFLpH4ZF3dNVqvyECiRf+iteUh8kYrQkdhjR72uKFOQ39X
yRddeYYbXuqndAhcxUTdjWnJMUgmtGAfdvoGQtOOr78ST7ZT8hGCaQVFlFanZQ9Dr91HIEq6/d0r
BuHis3knJewCRavx2R3iGSTf9MobQ71k5t6GWV0HMOaippChmpePbfpq4EECFN04oz6pbyFj6Tcf
2xDkzCoN4L9rsOxNpoOwRwZh6d+/TqDyOmv2ok3alK94YyECmYKXKETFVvKcy8csEYzueiPj7xuz
SKKGunIM8/L0pF0RVl6Ev18jUctKHxJz8YbJX27P4Up1IWBQuItICfJ0wLqEmQs+tFxD030SPlUQ
TIg3Mt0OvqP7Plop7rXJKTvLYKfGLl80CDPbNrG0YjOJTOPacKGVhZYxDBkEcNyeaYJCiUaC4Zb5
rzzWT80obceWiCqlr6/FWfdG10F5AZlXkABcDrdJMqVMmhJBuNHSXuRt58hv6cE7GWetshvLOKc/
Mzs9JgcRldMnS8LlWQayAfUSHZRsDJnjS+RJllupkGGAe12foOCNd+lvBeWGxzEn3ay23KCWvymn
DnqStH7MhwRsC1OqVNRRwjB/UBCaukftVh2CwYLVukN7j7h9XXWokNfbNLMkkvi51ZRx8OIZbf3S
TznWjsqxuSNe9Pf38VyTijsfPSrz4eP3p5eDzT6YDa2hb5jqgZNK0G23tlZLBO5CHkvk8YsYCEP+
2EHvpX+WoyOLa4vR59unYN7kV2uDunUQuiE2a/A3FfSwE12NKlQNqD7iTIXRuglLIEwlmaZVkvQ0
VgmeGwkICuAzikozr5Xf4YSC0gbvOiTvrls6FC9BzXwFQxbtyTfvO7WKk4R4O7PVPZqZvnQIt+/6
3sqsQ3qv3gW//r6K5gL/8yJfXNSSMrBKZsDPk9++fvTCbee9a+n29iSvnvA/o/z0jRYoWlx0kTZ3
Rpv1Uxw7SgWaPuX1NsbqlgH7AhpKQOaNF8XlIWtrNEwWtJsb+YoH0mrngNGt7k1wN3LLlDyBs3Ht
k+IMoBvMRAOxCXkQ7tlSl1TylRZDQgsjOJGJRYLvtwd0fccBgc1qqAgTKfgPNyCvq8Ai0mNrTHdo
B5DLnRe4WW9pph0IK83nz+WPwQKMcXlPkPn6VTa3QValk5JzP27T0jVjV/F3uroZqJPX92no5N7O
pLHAZ1jhq7wYKd8E6kmpiUUFeHlXP8qDJb0ye3T77c/krDnnJrACx9i+KzvL30NqBg0thT1amW3a
vQt1adHnrG3W5VTwgQ4VXVblPO9yeaqQ0WQ7P9jcXto1o7OE4DZPETDPU+au1zZx2mEPui5cttAu
i9hGMu06392GW8k/zROMOx7xKmwmPnQ0ZHGsZqgitf1iUzcP8vSFRDuzvh/Retr8Muk+Ub8VUo/K
rNjO5e+1JojWrR0WGDg4M6hwx4OAuzC8UvejlmK8KfgF0URtdURgYVYRjLkAmICZE30ml4dFnooi
JvpcIkvRVp+e5VBIkDyvO39EIP+BexxHHk0C3HmsSkkuvRgNM9A59/RjOj4pbCfFZ79xc93xWWyV
NQrd8I8gfbhmCBbA/NmMjc5vug7AaFZj0lahP6LmThlf6+Kg/H0NP0zan0HyRzEaYYqKeZCFn2/q
8XsxkYMUhALjKRoRf8TKLNHHuZkrAJu1Pt0n2REvEU//ITc7FDoL0NYO9HJM3GlrUbZXx/I8JtRe
Gd/q5hD1X2+fsLXLBz378kwBZKAIndsbRaFB26RB267pqShZqcJfYUckq88hWxkM/uSCp1FE97c2
iXOYDglWVL2bPGH3IAU0ZHMhXho/Nw30uGxJfs0Va2SHXsSCujKFyqw/9sk6Aq4bbnzgrVdySQdW
wxD4Jar+UjT6tEkM8Mzfnsn5L3GnTAG1FfJ/eNjN7DmXB9mXPTx8QaVlh1loKWN45+cPaGa6k5Ti
UNC7QKYbU4N7fBt1JRuEPrg/sFdpi6HFLa/BfoQD26EvGoKRhuOHb3QkO0nSD3XxUvnBsQtqBw4v
OMRUXFG1akVThhLLVzUKdmqr2qrycfvDrjYW4v1ItUHMF7SAUGHmvJqcegTV7hkMCwrT8vZrCVml
Wg73WesfEJDf30a72lIc2vz7wk+DrxPpLeQr7a7cS8prVB20PnicoFmSo5mCmiLdQ9HouMXO0qmL
wgp4ST1sUoM+FHoNForEDZvobshJIljmq+jE5fj4AjYTSoSGEULTulMaBGBfqvp3afwcRE1r17E+
Dod/appeGBUZcBpGvtVxFFhVlElHMAmfSJqCRXUYdBcycTk679PUbUj3W2qKWGD3RKPlrGwdQlld
mUdbSRtiOgVqdVv0GA0GEwCtLiNDYQszEKcFYfXltmFETwkbsYxBcU7LzRA/4g6x9Oo9EJUGrG7Q
BZJ6idRLBsumAUiMvCHDpQybDGVgGcTvYtPye5ExWp1BiO0hTg+pU8RJLuFUyLY0YTevYwmkUHFS
WJ5mImcd7dy3j54Iav59cfSiKi7kggKqMJRnk/RfIw0h0l7fV5qItOzKmM+7czEqzqbUkZRlpMEk
qj57VJmOovz2h2rWghGtn4IFDmdNIhX59T4oanTGunRyMojukqBwMuyNMnlBk3gK2g60iot8GNFU
clYlNoKhzStMZUkRtSIst5KqRXF+7vQZBEFvr9t11+jnbIKlG4LjKCPho2hlmhcyU4CmRcOvpFBs
VHLdm4O/b9Lwi5elCIPW7e9Ig1wcy06BKaOQpXai0nOQw35X0dB7+4Pm0V1coJffw5eZdJKRFX37
OeuZpUAl1ATlfhLorpZvJN1J0Kpb9wIDsDbjUO5AUgNBFPgj3I6S8kSjQ1ZhpeW8t9AF5EK4x5mK
ysGVIggNXecWMMAlGLetkk7KzW6Ar52WRwrRUd1Ww1OfOrnxGupWwt4DZDVuz+l1qJTD5LZUWk4N
ehmBqSqHLLxPG0xk4TTRcwz/tXXU/OzLuzhy68rymvNo7pT+EDRPRgjH7xj6olLUtRO8mAKeakeS
RhrQBJ9Ta/633Ks+vLzfQ23kb59tn6NGiSRqymdaU878KXgD0DAHTGSgYknPviIQ+Xh7ZteuDoQQ
/4XgzB7zqe6hLQgTG9VWrR5rXP6T9KDEb54siKeIoLhNqrNm5ufDwahAHBSkj7VUbgrjOMWhPYr6
V9YX6M+wuD3a1IGXJqjwsWGIbHlwfAlVhiL10nWQWZ0asUPkIrgBxQMzw1rCqYvhiMLJsFPfOxY0
EyzR2p0L6vJ/YbixVGGSe+VU1/aUnYfqRZfqL3V2lycNRHQGK1CZ8KU9u0e8CVsicqdtomomRw0Q
22ywg3zHfmFw9G4srEMogZXbbjuRStvq5iCgxmMghcFLgHNhGvihTTtgLmW/OUUowJKM3k2aO/RG
N1SUCp69lKvxLcA4L6ZI/MzXQowvLKg7gHM+SFHlXVS2V2w6X7GUDv0ubzl7RBsuyB1BFp+IyDJW
L2ewWf07YO5s+9mUIPSLAUNTi3nfBvUJDP9p46oSbrDC9frKMtX72vh6+7wLcbkDXxgGKExr4FYo
WEJKRO4ec9CdkE1RxmhZS61CBweb6ijwDG5Drx6XxYi545KlnRRlI5ALhPjl7jDpw7YTvWjWl3Zu
t4DjhODtvLUXbpzUT3Iu+W1tk0l2QOWAV1PTfrk9kE9/+nr//AHhHPueVY3Bhqa2FQbVDLg474xt
K+mUqnddCMXOd0a2dXNn5h8NE0ziqjEgf6C5cyKVsSp1DNA0aexWkyFr9YJARGFVsq2zXSEZohTJ
mj+jUwJdAxQJoVqHMwZakUWyPwFRKl7G7twwywg3XtFbCS2tttmJ+9LnWPfV9P5B5G/XziRJPWZA
7IxtQ1w9fxjjCR17uZMFM7USGmYLJO3+uo1mvm1VAg0jFIhA8I6zClOVphNS9pWdKG/FEFgs6aw+
bPet95X23+py2t3eRqsTu8DjLECJRH3Ud8h9amza0mnYkl52ixw6w6y790t9K89sA4ni3IZd3UEL
WM4ApEM3UHmGJUx6k7wfXVIGVkPHTU6/KV3q9qQQPURWTz5Sy7gmoWGu8AVRbQCBtGbCzIZk3BAy
vCpTcQ7Bl2Wa012kvIbKuBt8fIYxhgUcOJSPMuldjpll1t4210VNlKtGQp0jyagFYmh3uzQSKsqb
20gzK3sqh21C2qchoPvbs7x6n/0LofPaSV2Bl84UAALqDr12B684iremiuZjgY+46vovgHiD12pG
ilgZ7i7ds0MUtbXI16DpYpcJk1Try/jPtIGQ/HLa0Eeeh/K8jF2z6/RHs39vFJG1WX9dLMbDGbhM
byZ5bDAeA7JznUKtHmWncXIIPaRnMhft1MTHu6oWNW8Igbnjj1L0tggUAHdy40LzC63OIFXadehX
qQZr1He0vCsNgW8nmlLOBphdHpuRBNCMOAYaBjx/a9Sd4Im8CoJeZOjE4F8UJV6uG82SdDDndctQ
jjCExVYddRckNYKraXXLL2A4w1ISfTQjHTAILFtt8aNCd5Gfo04r2njeIABb3fYLMM6ZUFhj5NUI
sHLMrDG5KzrVHv3vdS5KXoiAZnO6cCh0X6ngfAMozB6ifqtgUIYJfktBjkm0RpxJ0gpcAHGEjSAb
eFj76XMgjxuwpj/fNkvrMCgtRlcqGqF4Oq+yyIO0nmCWIP9l9XREgPR5AL/M/4bCGYosLiofMfXK
Hhptp7DgZSzDbZQxgTjK6k2Gput/BsOZijY0Er81GWwsHpRTsFW9zNXCXYN3SglpQNGzSDR3nIEw
K69X2xxwaOGDdlRBOisKRclv0Zi4s4ooQMD0AVOXok7LqQgLIiuc0u9hYk5ug8rCGs0yPXVpMrUv
t1dt/WmAq0pGwBjOHp9EU1spaPoeVPZV42rVcWpdMJ5aNL8r8gNrnMiw2rKyfHSA3wZevY7/4H62
miyOWOZP5djFGPOkECtBiaU3iDyQVZdyAcHdkmMnNUmiAMLMUA2JURTGToehRXtKDOH7sd3o4ybx
/7pQcXYpF7DcQTCyDGVnHbaMJhn7oWjfpirZ3p681V25gOAOgaaHbS3XWDSWn6s0QwXbiyFUNlt1
VRcg3NYH5aMpjaDFtBHbhLLZvp4bRwm1aiyYPjw18WGSdrfHJdoU3EFIejnNWgLIzEMhlpEcvDwT
VCSumvbFqLgLS6ceklEmbG6JeqisOmdevm31cwh6kNtjWQeCAiJiGzMNBbdGkR70nkqlCqTy6GlL
I98mYEPuhszKTRGN/eotDObqf7C4paogtNHoDPsh1Y54PA1K5dDGoYEtK/8l0g3Wjn+huCWqEzRL
ZQWgFNqeqD/akfo0pEgby63/o6uSPUXivS88kYjZ+pb/g8utmyrHQxfFmE4CG9+CXQstA/7QC+Lc
q5Z4MTrOw6Ax6z06j84EM3fyVIDVR0EBSKNtioq5wpIk0R6ZP2dhBKe2a5mSYlCJ73bIE3TFltbf
VL39H/ci52goyawtI2NYpGysYX77lSFyE/Fzm4sknv8/F8o/C6Xwj6DMlFIvNIHFoGrU7wPwp8YZ
SPTsCXqSSfw8sd+D/JKrok7faxqFT7v7B5gz9xBwSPQpBXBYQ54l+l17zN+Yg2w1cEjAgr5Ni+eu
Gy3WmU6PJ2fRgXUGEr6EQoOgM54GtXwYU1mU+Lu9pVDQcbnGWWOoqBfBGjfRa9MdNfOxyYNDlLzp
+re40gUrvW60wbOgECTAoL56iUaVsSiqBHdeBbHcEJI7+WCFtLYyZT9k3yHLarHA/g+G7rOVDGJy
6IDmLMIQe4SEUM61Eb9Br6ALZeKa/ipF7N7rAbgFDmcBpHaMotrD0AxwcmT7FArM0kdS7dLucVS2
CsFd+7NqX8vkEe1ezu0xri7iApuzC6pZkkaf73RQ/SQ6qqbitxqpzdbctD4asEQ9kat2YQHH2QW9
qJVIaQDnp7/K8E4t7NK8zzTBoFZv2wUKZxVqFuloUgJKF097TWt/Ku1fSxnOZ/JfCOSzLrdjIkes
yEJAhGXlBLBrEp2FeZNyc3t9Vm8HE2lQFBSpKiPcHgTrNGmiFP12ZMjPkkrPeiq/6ZXxdBtm3bgt
cLg9iK6JuPUobAzt35EjgeZgFG6oYjWa78qVI7U7cMAF4PIU4M7H9io6usDl9h8ZpbpuJ+CipM2q
uvLgTdTC49HxssHK4soN2Pc6Cz6KqLGK0rCytj4ZBmjcbn/H6r5cfAa3LynU5GjfzLYsaQ+FWhxr
VAulkK0mkogTatWlWUBxmzNlWtHj9VXZbfpTw8apIjzuUEjbv4OodPc/DeuKB76OvQylpzhu1cYP
QoibOGy0ZVXgeq4akflAgGULtDC8oq6qDnpk9Nik5bhV618oASnQFhjKjta8VnItON2rN8ECjVsr
1hpxYwxYK7n/RqpXvTsS9tZ7AfpHjlmxGRuRTowIkFuxuPYkNc/n4WWR5et2Jp0VlOhX+V1KXU13
qSgctGq//oyQL9HVggCyHSTAoTdBBIBIwxQ1L7d3xnoNwgKDcyq8GnUk2YBByYn8yMKeWXWSd2jn
JJ2jJMMd5Abv5ab+qGg/2YY6vdbetJdMD/HD8D6sZj6zKoncPKGenXUgVOnHHBzazJMEt/A1UwG+
El1WkPabOxeuKlMTT2rk1IBUbEKRL679LTqc0EKTFzsSoQ+xjA9B12zVIgaHJCxV1O+Hhv2XINDy
Izj7qCIeiFwqPkLJH3soWunIaKaZKDy3aoaXMJw5VJtUAncyVh4XV2Vu6vo09W+6pNth8qWOXuV8
p5X7chJY//VL5t/zy8jlZeahk04LSuyFSJ4OEhJFSaHe+WUsEh4V4XA+nGHKUREZOLkI2+6ol7ul
gfJ6VRR1XzdHIPExZOT5dJ5TBh1YOQqkMBxDf+30yapTp23Qezi6oMmRdVG79+qizX3JEIEB5ScK
ty+nz++NwYtVLFoS24kxWnl7SpFNhJLCEJz7bMdQ7SpB5C3TBEdj1U4sgOffF68sP2QQhkTq3x6N
cisN/bYXCSuu3osLBM79SIJUg++EqRxMBBWmTaF7TmzsctUQXMCrtyLo8NBQwhhqo7k5BHMWG/Ie
WyMLnrTSDZG6l+GGqi5agAVQq7twAcXNmjeQTs6yGap8VJXe0msZ/MXR5raBFaFwM5f6AQRa5me9
FJ4YUswh6gaF/KyrNxPKZEHTa1DUt3MgQY+qI1pjeRTwBfvhaYSihAy2mvqeJW4EYbGSCq76a9Li
T2uMphUZtZgaRIku91yRdHEaG4BsMis+a0/jg/5S35EHbyM7s+Yc2ti7vf8bXtzt+Vw71J/NMv8X
l3dlSBVnkfIZdZr2puFqKMGMHoh/bBVnjAR5rOs+ystB8omFMNPjDp4vLscts3zX8C3fUu3J0h/S
QwqdPTZZ77KVvJYb3wENAUr4JUE2YO08LIfLm+SmoaGuYvtMw6aNjuOIMNSLWTm68v32vK5mCpdI
3MnTUpaR3gcSiY4wye3YOlQ+ahpqFOiu0jdlqtulqGXtukOCm2HuEJpm55NOwgzXVn6e4NejJdca
fKjMWMF78+o9HRtqoX/C+e65viidTUWbiTs3BFV6chfBYoMHbuO96A/Re+0Ybugi7bb1saCPkWM6
ql3ttafSkb41IGbY1l8K7G4Icu/gJzGwZUb7Hf1abSBpewxFD6M10z737Bs6I9AM4ftP0dA0xVEa
4Q4b7rxwADOB6NpaM1BLV4Nb9ypLm0QecXlknqWBQERKt56w5H01trFE4da5SrRQneYrKoVBhwSb
kZxBpqAGP2mL4olEglyIW8qvk7zt2UYbZff27l67v5bw3FtBKgYU16aAV0vpEE/GsU9+g5D0vR5F
mrii6eTsYtXJeZaB+9s2xgdNeR2758b7fXswAgj+WRC1SZsZPgZD4skmIQH557SZksy5DbPqzywm
je/am0wWaG0/Txq4ufAix13cmvuK3Hea2ys/I+WYK46sp/vbuKLhcSbPD4ZOkQPA+tqXCnmzTnnU
yPttjPWD/+9bgnfVNBNd3WmBVQp7VO51IGXqpS+m2R8rjfyIzOfaDHe3EdcP8h9E7gCMLK4S1QNi
VZ49GV5gCqEJwd24iqHMDKUzP85VRVIGkWSlnw8ZaYO7nPUIjzA1bz9uj2R17hSVmZBiJqbGz52M
CiDIL8wope6MkjVC9Afq9ESiEKq595Gt+9/wuJlL/WmMQVGDt1D5VKn3XryJx1Nkfk29xwHcLLfB
VjffYnDz7wtX2pDDKJZ1gI3dhCrkfRXX6AUXlOquWqMFyPz7AiT2ux4pb4B4femC5siWQ4b3t3mP
Qg/BthMtFveQ1P0sIrEMKFBCUoaSFbeZfozDMyVHqRHkllbnDpp/Gqi00fXIh+aNph6LxMNdboAH
eOwPiumEpajrfN0nW6Bw2yFTSSEl89PYPAf31W7aIXu1T88F9IsiC4nb3Aodus9s6Zxu5NRKzqZL
BOt3Tb0yey2Lb+B2SdOqoNeIcQS6j3to4PhvqOn7+eWFaNB1K53O1raGPdnju+m2Nj1Mmt1sVME3
rHYILb+B20SIjQ5p7WMeWrAWOGlva0/Dsd52u+hH+RE8UtA3ukiDKe7tA7LusS3Gzu2oJCOjXpfA
hVSSKVno/Ds2O/LT+9lSC7kleUOs8geypPcFqpQNNxUVPawengX+vOMXh8dT1ThmIfC15zMDUcO7
d+ojF2svbyDF9dQevSdyB4IO/8ftgYtwuYs90utC0zOsOSitQ4QQ1PMkuUKJVwHKp5e+GJ0Ro/h7
oBhdWP2IvCMkA2KIp0+l4Pk2fywfbl9sns+rfwFDtNqjEZsnEZyqSWD8onCzIU5gyfT3FMjw/GXE
bUUls6vG6M/SfUb4FqhqNlVBNwK1LX5KnuokMchHEtCcveiIG4b15vaKXdNiXh7TT6d0gecXKZPa
OX462hBAAkmZbXzB/9AtaNxptdW4X+UfjS0/Sads26Db2k4epdO4vf0VAqv4yaKx+IiGgme2kLBv
Sgi1DL2yyVUbiuf/5d5aTC1nkXLQw3fBvG/KKgPlQWnL7a8WreO3xyJawHn3LsaSVNlcpgAUOfqo
FbdunTL40GIXQpBWJCLSvpo4EBnPsV4weKFynfE9+1PB9FiWwLge5bUDTdTW2BakFJizz8TZxUmY
6ZIJ6pmwpdFb8WnqF0OCsqQfpLPKH3hnR1c9g1Z4T53siMIpPP0mGPTAGWwrz2ykQ7Ot8/1gm+7h
9rReB+G5j+DutNAA04M6qzWOW1CzDhvlBzt6Tn0O9/mencEY9TP+dSJWfF845tNt7CufkYPmNg4a
YoIqrjB+TR+tATSRtN/dRri+LTkIbtfQsjI7c1bHBvMWYlHqt2/RRv/6oR3M+2kHZfPH5hR+Sx/z
l+Zu+oHcs6/aiusJ4hvztXRrnblry5jwrpApPgJMtGX0EMkbhe7S9JRD5uP2eFd4cS63FHdD+Ymc
QbgJUIaVfEX/kT5YxY/09dS9Sb/NnYrCMtd4uI25uooQ7IZCE7hZ8QS4PJhxNmSjOc7UJwrojFtm
F4HA61+hjvzk+PkXgl/FMJQzaQJEnjjKPXo40m3jSJZx/4ISyg/0H//WX94rS2J25abb0ukLywSN
9Cb8od+1x0gSzPIMx6+nDuohFaRwKsRFuLxV3EdGQQsKeRjlQPpDprqj+TvXRE+qlWHjJQVmP/wX
CmhX5aNakrZjKDOwJo55vinbuQcBdRKTZWSa7jsGC8xzKKfBnc+CNneqPC3v+j5JnsOJhockJWm+
9SABEFlliTA20b3kmUhmeSLRACluog4luLA0iNvWfV97VpSDPtPVw3AkIOkMtWdQuUWon6qJvo/q
GkWeUqJIorf+lT8ALR90muNRBwoi3eStoDfGvldVGCWNNdkd+8yz1bqW9n0zA5YN2IxJr261se23
yM7/dRPdDA+6PITCwZuPGpvL7Zsaff9/SPuyXbd1ZdsvEqCOpPQqyZbt6dlnti9CMpOlvu/19Wcw
59wVmxZMZN29EeRhASmTKhaLVaPGiNMKqUis6/W2Y2n4bs1GhZJUIxvJvLxVYIqTwOCNAt4qapyb
muxES4oEchZZD6gU04p4H1XUQrV6Gv/aRXnDDEw6zLINHf2Mc1NJZSjlmIGUOZqr9gYi2/GjndoW
WqnlfJjHiUqCwGW+g+lAivFgcC3pmDYVGSEnDJuObVXjqnKLb/Z9uZs8onl9BjGjNnHSIyZAtukx
9C2PbLINgtFb4cvq8yv7e/YbhOCnpX03hiN+w5AcCXmN2EcKdrnr0U5mQ9jYOVXDvrRgYynug/6+
ibZJ/HzdxGVAPdtKsc3QTEvbKQtMmMu81bRsh7TV+3sTICTCJDP+gElNiNlsNIsatN14qYJKM6bs
YSxSySouy66/50X/2BCC9tCBZrJTYKPeZNEmechfrKO618ONdrD9yNEqZ5F9nLWdO12WcJbbmEWg
bIPJbGkcG1Szg+TtcomDFBYluFiIcnmpcAvNkT1Hrt4gsSdPpkedfDt6Ld7f1j07FK4qe3Lzf/j8
zuHTt392U/A7BcRU9hQ14Ah8zB44PMK1PsiN/hC71p5tABTa2q/a63AbuDIk26plU8egITp8Goib
zkMJJQNEj5Dau7SMHbP4lryXLHXI5KGtrU4/rjvmymWA4X9Q5nIREyTfgjGEFzvrmw7qFtr9PHBe
IUAAQ3eiEMvz5wAjnDLM9dqBxtZivBmgIWjVC0G5T6LSrkoICBdI/9TpkCffMex8fVWXCQMsnNjg
fnuS6DdGo4BDFzaUwon/Gdo3NfSSSHbgLkYyONoA9Vcwt0BsEC2bcyst6SydmFPhBi/qoXqm3C30
bW2hhzVLKiErn+nMlLCgaNSDqVFAfwNMvEITJ4+eKZglI9vRKOrYbr1IepErO4ijBWJeYoEZTlOF
lCsjg43pEvDZV9V9bYxOaqI4D6RXJYP6rBoCNxKewQaGtEXgRqjTmhXpgP4Q5tDnWHNssENjwH/T
mvXTda9YiVYq+tf/z5RYbwkqs1SXDqZmTljUFvdzX31cN7Hi3PAILtQKomb74h1bmznyugomxiH0
8sB4SFEyjFJZnWEt1qP/D7lRg7MnY1XnrtcDBTKG2ZwDh77tl6c4u1GS11DfEwhsxECe1DfL5I7J
XZU9gCjp+hovq7JcDNLAtyIg7DGQkJ8bpx1haRSYuas/onmIQsfR2m9SP/VRPp+deWs/KnjLQvyk
d14UP5Cc7bWviFqPii4p3vG6+PxRFYUNcUpyV8N4bd7jSMTb6wtc+4gWp0TEHD21QNt1vj7SkzKg
eF6AXOOVlIdFf5SmiyvvRuyhCd5m1D1A3yzKuZnxMNNco3ifkpt09Gyn2A7O9BjfLo8dIBzK9ru+
q3fX16WvnTUwREOuxIJ0ycXs5FKRsiM1FpY7rdMf3ttNlzhA0YMArXdy537wdN++A0zrLtg10IzZ
524KjSAndMOt7Mdc1pZ/S4r++TH6+S6nS95UWYsfA1iHZjuofAYukBVO95Bs8aRU39kTVKjxSIrd
u5+SjeD/tnC5g1/jj20hcveYodPSAraH9/Sf+eBp4aZ2zIf+48v6ufjTDkiX3XikzEkemV+WjuZK
+aBWnezkJ3A3P7mi+tpMqoZ/i3JjPxvvg4O+5C3x4XTutFFuH/XHStKyuUR9QNgbIQlVNri2ATpf
wSQu+zFsSkjGdj54e+dNe4va133bbtKHSWJsZXn8pW5BJ5PLiYt6lXOYls3SoO0/pjs1V5xl2cVQ
Jb3+HVdCAYT3AA5CFERqLV7AFinruLI0uNCsuRijAnWwxMJl5wXpOp85xyWIlAX62+d7FkAeqy1K
BiWcu9aP3szRCY5676jPD+l7tAmTHYoSrXN9WWtH48woP8cnvqErUV5YOYyObuuHO82xkP/u2o/q
jd3qO/0enDDNNrrNbzQuNyAxvpJqQAQalKEU8UlH/ndunNnLVAW5BfULL/Dr22RvHULTmX7oD0gL
H4vX2CP7+CN9i58Tv/u4bnwlQIGNFjpODJhAmBYmLPIaggVRECE3LG6D6C6ub5n9z6hL4uCK23DR
AQoOZnB54Pl8vkIrjYsuLTDHNdavmvlOs7/3fdQaDNSzLWCXL8oORdt3M9iyC9AE1c6Yenpxj/HC
6zu18pXwPjDg+SC0MXAXnq9BzwKTjgN/7GFaKP82Wn7JQAW4V8lTAIZC5e+b5VxQhPMRAesPqjCR
RlZVA3VBagZ4VpeCVderNMxHybiPLqKGYIQ/jU4cv67AihBMMEICCP1A3tQo/Fb2eS4+P9cs4dL2
eHxgvEZMbVUN1ZhpgmhJoiNhMbwxrCRR48KNf1uADch1cD0BwcG6vqpA3gxqqqm2vaL2LPtJy9D1
/3HdB1Z2C3EP+gFAPDNVN8XYVDYVsucK5UoMQmb1BDj+W/jXyRDUHUww3mgqvjrSLmEtSltGpGHg
bS4i49HoB48Umq+Hknf+2lJOrQjJwJyNQZ8E3IqR7jHw7Gtxf2+w1v/7HYOcORd4wqe/IKEeJpQj
6QJq6CEjx24ybhnDBH3e/wczBJUxHTg+8HmK3ax5UXTaEPRzW6j0IoxzjVtFxs17USbAh4E4Fs4+
ZFQh7iBeEmVdoJZJoaJKyHa04w2Ywv0xpF6bJU+TMnpRJKv3XQQdwaTw6kgsTGNNHQNfeGwCdLyJ
q+9h0HnphDpFtjUbH/KC1z8Y/xfPEjXUylC6xeULvR3o7AkuzpaSVqRDL8myWqQSSMjGCqO+lU8X
62kIcsnNcAmD4/Zwz+M5j8FpvOnPA1AUGH3Q55AZGIPa77NNRQ+57ZeAWLOXNH3VtMcoerdDSU9w
bZUYcjFNPORwZYi6QrhLxjhvUGIymkMYueXUOW18006QdR0kda2V0IS+BrILncslIRU8X6BepNlS
lzCFq3+fG8Gxz1IMMtb/9Hb3eP3brZnScQ1ijAe3BpDj56ZMsFePZIC3EDqoIFqo+lsrmrtj1daK
04Xzf4hU0KfAJAEoRigv+p/bG3Ug4gIdB6LR6QYSDI7F0IiRPT/XvhVEW3C34wmK6Tzh6WDb6Qzv
Qfek1FKGuYiQOYBjPsZaZqJxXG7noni/vo/rFg2+NtRi0J86X1fNmiFragv91LJ76VpAoYAMTwna
X4mVblspSFhmT3iZtFPblSyCvSqP/1Gjzm2L6TBBSRmDB4+0+Ws5Sxw5nfxZnnDEZ2TXdZZiQ60C
evLKN42SbSmTvl25X5iOnA9UaZx6UMQxFuVsQ3gUa5hSfV8bjx1grVRL//7eP7Mi7FyY902acBTD
FOlbtQne+66+NZavMG4k7Z+19aDNhKCI+wUMyIKvGwvGx5dkRiQenrLRdkNFcSJZ8F25YX5PmGj4
H3qF4tVvJubcBNAFw4iY5kXqmxq/BegtFUH7WMffcyaJF6vmwM5oGVBSx5i1sKZ5ilTVrPituVQH
lh4z42cDzCT9VY3hfjCer5+qlSyQQWkDSQASG+yiEOkbdezVdkDGkdr2lwIqRqOIJe+AtQCI9MxA
oRtp2sWkDg6RauotYi0er3u1L7x+nD9RyQV0jkjuyTV/QP7EUFDnzU6xjB9rtTYXDA37hO0ws+Zk
6o5PM1/fssuiFY7qqRXh8qBmnBd2jQV1mZn/VBZCD8FkNA/QoJtfNGVhO9SUKx/9+gwlSdbeJBU6
hA4Dshz6U1PyQvONPg776z9r7Utii228WMHveTEu32fVUmSRibKGHTwYcfUw1S/XLax+SAPKwggg
JsRZhAish6Sw54ZbiOs0PgxqriX+ZGigHkkqEnzvokFWH1ozyZXdkfOguAEXOg/6QWcYQUsQhDEV
9z6qb0tqPFboIgLAnm+vr27Nd9CMQXEEtxnY14XVsXoogjDh90tNUqci5j92lx9Q5K4l4XHtQ6FF
jv373yFN4YDHnVGUy6QgaPXzR1nbkWNIhX4vi1yCjwpG7HgmQURxEhSonWWjT/sNXTBeEDk08cra
wByK38qSgrXQBXAK8g6IM5q6CLHUlLBhCwFApWq6fUyN/RL3xyCbdjPictD0h9RsvOtfTWZScJCh
pHNQhDAJ2SCnM6kzWV9d4GVhsAF4roj/Q3DGY5lAwAcv5osRwGGeBzNUEJy7IvZ7pr4XanUoK7TV
mH7bzaAky9nm+grXjgAETA0ujgfZYzFCR/UykcRG/sjQQzEXQH7z4sYsUSq3iKSaspr3I3jwywAG
8ef8uOksSUnZ4wwEqL4b6YjxPtgNt0n6NTHwfNzVwTPTt9IR2LWzh8olknGMCGDAXyjjREA9LqnJ
kU0tc7Qif2i6dBtI6bu404vPqBMzIj9da80h9AxhRm3CTdi9Kqg71+U2mhdnkHEmrX02KMDje6Ez
Cg0mYUkhUbREhwAmnjHBABVY66ddj8xVuimCsFTqX3eS1fN+GiiFezwEARJwN/hatDfu4uaptFjp
pOXoZyTc6kv2MS0YLcrvQWH2H653QsAyj6kNzEAY/NueFKuSfspHAC64hunsYErGKZMEVz3Yj6Vs
QRedZgQ1vPVR4sHJ4yzE56asUpmXcQGQiXadpR062wizW73LmsYZKxaWu2hIWsuho57emR2JnvRI
72+svokkdZrLj4vnHA4jfglKKJbYfCPGSMYKWYCL+u1mpM4clF7YEaconq5/10uPhSELNXcTWF3M
HAsrNoaR9IaN+mbQHgv6OUEEJSt2eKoCRyNJay7P4LkpvuaT7wgptsoAXVYBcjTwctsbu0QaJUsh
ZEaEa2kgpK01DgDKMdva/rCVAU84SSK0ZgMIDgQS1EswFCYEsdgaGnUKARIAe6lHs2GXs2xrKLIi
yYoZgE5xCVioIhjoYZ7v16zhhq00FUX6ln0HKs5nAY5cWIV/ndPi3fHHjqhfbigIcaOxwNfyGTh+
Zdsq0yYgmiSCrC7HxrztbxICgDnOl6PYA/iIaopdm4PBVa3ScmxaQpOtl4mhrMQqDVARG6VBHZUe
AFrPTYV1gzOc2aC4hEJBbm0shomPW6uMPav5pFW0tbTaXWTo2ctMgTc58JJDERegd5Gph8ZtlAQx
rFpZ9q1qmle9wsWmojOvFq1DFIg2hPbm+vFdiRMaYDGUK4ZSVCEFHxmMMMn6JS7dgKnbwfiRzaO/
ID2ZiYwJnf9L51cbHPGPJdFLwLEQttMES531Qiwbt85GCchmmT4JhmW7TS1rH8gMCv6SdWUA/CwM
Rm3tsBE5wV0ybqn+FjNr0yrvjErS5tW9BO0mNL05KkG8UHtm9mRq09LVgNqfo8dJnz01cAYmSYLW
/AQwsP+zgyL7uXc2UKGqAoqFgXMBNd03017cIHEV8p7bb5Yioyu/PHe40wCyQOuCsUvELIkrMB+j
0+mmTfeC0gxo8/XEK4xKJi21cuxggatk4wLFZSKCL8ELE0FJB4kkKioHw0rAxh7Wm6CNPoNh/LlA
CA5TIa5eFg+aKaO/uXzzQCceVSccfH6XiawSDPOzUdggWNb0RgfRgRGGf399cXlHpFvoAvAX3Pln
m+oMhYYe8auydBUDuhiQS7vcdmpWFZJTvbYY1I7BrvM7mojEdOioZUqmM8A9w8oh5EH6evudiAqn
mdhoanFIHcDpYqLTN2qaNgFi1UTawqkCcsNy0m2VObmPVOU+b01yCPTxqCnKwbKavaKXL3W93FZ6
GHpKgVjTRg/oIZlI/4ZDqUMMVkFGFqrGsL0e4S4pqpCU2BCFBYYHznXBODQ2A6BDaVRCG5FuKy3f
qRFwf1T1qsGGBmiEyZPAVaevcCFeooWuPfw1kpK3CgwIfaBWhoKZ2DZoqwAdyFnh2M1DODAnbJ50
TSaLfHlMuRFbQ1sexXwmRp88y+u8mkOEOxyeoFV9quM1Vuyu7+ZvjLXw4cHYrRMARnBnXChRtZm5
JLqN4DNtyVa5+zF5+XeQA4Jxo24df/5q3p441Le4Oab3jZO9PivfokP1yTwptO4y18aC8dzEm4xx
GSe+ISfpYJ/UhWakWHA5pZuif2EzHwDppt0CprGm6b05aJ60qrEcIlXBW91sPNS4deRwogY10u7a
iAlsm4n9fZ46d6q0myySgTtXzjGW+MeMmPEWDVSBe5iJS3SaMnrXRfHH9Q+6ckvy5iTe7xjZIVC/
PN9Fq66WNFfwPWnzZAZ3Q/EO0fduerLad9Pc9YEkV1x5wGtn9vjldvLVurmzgjlOSgiieGVzl87Q
nXEnzRuXg6l82obTjS/KIPHalYIorPKaAeEwElucZUmHyq7BUAtR7Z3S+dajuild/QPvIeqZXr4f
/PTr5/V9XfOQU4vCOg3kVHkFcBWaM+r9bJQHPZxuofnx95cK5qBQRwbyl0OshCSH1jbnGctLcO7N
m6ab93XTepifkaQca0EUHqLh3ANqCRJ24bB19phOELHFZ7uPjtN22IP5wdU+y6P5hSFvSe9Tak3w
e1VTA5TJYa3bYpxtR/3Y124gE3CXORVkZyR7uHbKDBsAUhWpN3AAwh6OiRXVSOhxykAlbLS/8Hi9
7guX4DRcAKcW9HOnZ6wivZrDAkhbs333roOuSkVv1aGalx6hT+Z+RwH57xt2gLTgytGBIcRz6aJW
lmCOdKAtgpT6TSMHQ9+MmcwvuBuL1wFQDZhsUvGiRc52vrKANHrQTGPpFvvk3rr9Rn/qe/tuOajP
qedaTuthHAgsa971DV07XMBUUcRfgKoQuwSr6RyVQAAgaOWNVzTUCQ2UOJgsc+Budrm4P2a445zE
qrkIWdRUA6LGfTk7g4eUsHStb4AVpj67LY/NK93VN/Z+kcSO3zxt1wwLp41UmCCocqxP9z8nGF7u
i+OIsLU1nlEz+1UdayfyBugTA2OI1vmbctj0vZt9n73ZIXspAnjtjjjdbuE4UiWhoUrxc7p2Q3bs
GRQbN9SrNvpzVXrtdtrYnrmrj/F9+uaCce36t141DhQYOpvwMjwhzz9CSK3SRpkQp5Pe9Jmft5h0
HR/TyCuCX1Arz0sJxmPFowE3w5wIXjwGWnDC3mdD05h22lWuEasu68EyPII7/SG2YidLYiC+JTfi
ii8zTCIA4wGSSkwj8PWfOJkyD6RGOah00wLsNp31NYTIVQ39r0fAcPWhcQQQGn8XoIR9bqcwtCqI
YpW/vxvlsIx6h540kbHjXk7NwwxAHajNYwORcgtHM4lYSHPQzbr0xfpkx85jDih1HuzY2VLM7Pfe
coAIkHJrbaGtdd1T1sLsmW3hvNZJM9d9Ddu62/6TvzbH7MG4yWvHgpPaFchfDJAfv6hv183yf1U4
rGdWBYex0hoOk8Fqm99Mw2upS8oKKweAURRO4P2QH1JFkKIOSuUSeJzSVZpNpaKpkgJP8k1rj1Bd
00N/ls1krSVLZwaF26oClUtXVdzgDfW7o3aEcu6NvVF+td7sYfBHvWkl+dnqEjmyBKUTykfHz30T
oEIydip8k5XTobcnHx0zh9r/GOwHHppOoDEf2BSJDtbqdwOvLkNLWsWjTPhu41DUY4p3KXL4bsfC
8S5XTO+6a6x6JJalgVoA388UX35mb0Qlwf9BqQ+dWfM1i/exetuhWNO7zfCigxxnedDxIoy/Z70/
ILmSpb5rqzz9BcLHTAlEGOvCxJkIFuVgsF6/N2vydX2dlzFTB/gPARok+OhOG/xHnMSwXCFBOLVt
BWz/s1qggXvoQEBk3ivqwTR/XbfFfeH8uJ3bEj4bMAtKmfP4PPffmemDIDGZjlp8a8uoTmSLEm49
XgLuzRKGOkyIWXdJ8GIHGNV6KovjpEsunZXSF5rSmA5HudlGkcDkP+ZkB20VY1opgKJuFFv7MnpT
DeIm+exSBu6Tgvjz9KWG2XNgy1yUb9f5dgKMcuKhQrxujFTDGYCHgmJto+Dvduj2LJbd4iup1G/I
C2bgABJFsni+vtkGm+Vk89sHj+WuslwNMgJafF+Dv+G6f6wtiINr/s/S750+2UnSLHEc5VoJRvJl
l5sYrreTzTLSp+tm1hYEBhyACdBpR19R2Lcs1eqkR1cN7P35PbPDH1MT36qoMGGeS5IhXNL68uQH
PX3gMRiGCcTNo5icyYwQtvSkuun78GGZqc/AVIgqzTZNu51qPGgYPc5q3bGnO117hjbiMWwJKIZ/
NGkqWfraG/7094hb3NUo5rc9fs9Cgrdy0DZmox2g3ntI0uihRb8kw9wBQ1UGKIXImYq/jjbYDkyF
oFih4+0h3hbjoM/p2GEYoGhtJ4fEjOaCoAfsh26uoHbxcf1Dr/gTBCFQcQZ+W8NMlpA3LTRs5ryC
qE2xTFDc8Ofs+zJIriKZDSFIk6BMMzuIKtD3F84S+MUcerWUA2fFZc9WIrhsWFeTqrVYiQl92O5D
wfhu5kXJ5vp+yawId0FU2X1n9lgLnd0iBDhwjzKrbn27bmV9x1CJMMDDgnaBEE8sbUkY3LCCgjIY
E8ydjenI2ZaEkvWl/GuECI2WaOpHdWn4p1duC/M+Z7tkdqdeAk+4vGfgzqjTYz4YRCuADp+Hxrpg
QTIxbJjSgpZw7PaVUR97s8qcIdPdUQt8fZS1kNa2jzc6MPqEx4AuOnWWsLSxc1w3lgVZwtk+QgLP
tzvt5fpXWkk+LDwHMKBmcai3iNKHSEECaagavkD123nBiGbw47qFy2yAV/OQN4KVDKQuYs8UJOu9
3hh4PTErzr1xiEB8Ho35RmuLz3FOesTFMJfEv0u34Hc1QIzoizHglIVsldCW9Ase6C7Yl/aTYt/U
tvGYNPR2iCJZW+pyfTp0C1DXA7oC8EIRKrAgtepsE7l4F3uD/WEam6A/jOZnr7p/u5EwhJo+n1ND
cBXvmDjQjL4tkQ1X/ftEP4JmH/avjX5YZFw/lz5xZki8PKDnyEg24n7WmneMpzvT5F9fyeVjQkch
D5AmFPMoXtbc908SgNYclrLrKDKa6WbpHmjhK9FbE+7q8abSb8JWUqxc+0Kn5ri3nJgrQebaNz3M
ZdXszup+mRs/iD+VadclMmDvqi1M02PCADBloG3ObQ0LaF5xqnHxqq+dlexMsjyWRrNRmt4BNkaS
d1wGCU7Bx0H4FmRawV90bo0oXRKW/FYax9xhbDtaL0G1uf6x1s4Sn48EsQn+MokQx8tksOZyTPFy
KH+R+alOjtEMqKKkTLnmc5i+AnUFklDAOoR907Q6LwzGrWiPNIjRY3i8vozLGI5HCQI4XpG/o5Cw
Vb1aV0VVJ5VbFh6tXvTgKzTvjWSfg7s9ldV117zg1JjwVkAdOer7DNeSBVHKON0T9khI5TB138pq
AWsugEkJPBGAvUd5V/g83WiNBYmwcXUNAoLGt8G8TKATfH33Vq1AoAVEGcjncGOcO1rUlAQt4axy
beVxtitHt58UJiPtX/M0pAv/GhF2zapHBZEWRhYcznLfxl+LdlAhzXF9LasfB/gB5KYoT19QVxZV
1bI0hhkrJTc5SDB2qGC0jhlOnwyKr3oY5JIjtGqRoAWKcKdiRkL4RhGJCqIGuI6C/Ce/zlvm1spe
GSuvK/3ri1vdw39NAaNx/qEGs+japCzhDvOuTfc16ARtghRSYmbVH07MCMeVBqTu+xFmgmxDh48+
eqri1+srWd009GSgU4+mxQVM2k4iswFiv3J1/XFIth05qHYAYKhLZYDs1cUg+KgYZ0J0EId/I9Dl
jEaOxYxtvK1mw00wKDCZs+T+Xv00J2b4fz+5hrJ8tGjCzaQ9+LUTqDhtZo06XfkfQinSnn+Xwzf2
xA4o0TJdS2GnIdHe6K3XYgn/y+c/MSGcVBSqwwLNHciIhk8Eemb2/TJJ6i3rn//PKoQz05p2XxPu
yK2WbiMI1aR+HYIT0CydQfp85+56XmLB5fBnPeIzAgyOY1ubMNYXEfjBxhb128VXyCftLa9j+WZY
TLD09wlIdYddutj/f/spZg2UYWC7DmEf4bXXvw2mH7Sy7oLEy4l+7hZ6Bqofq4KNrLE9FkGdznaY
DAAs8XFxvKem5QilWxjRQs/uNoO1JfqByQpIq76B4WIA0VBxsSj/7ycebqhzFGkTrIzVV1A49bwZ
skdQ6LsMPLnXo9BKfRiucWJLcPVIG+OJDbCl+9q2P8R35V35go7aji0OuDyQPDz0O/bXb2duFJNY
2CxcUCKvaGSyFjXICuFV/WaAgzD/xWQRnP/uC5c/McETspM9TMKsM6wA66LFq1X8mLTvqe0O1rM1
6g6AyJJdXD1gJ9a4c55YC6Iu07IaC6rAAARp5Y/ipnHYreLHnu0bP69bW3ePP7snBFo2QNZtNPGm
baAqa8S9F02Ti/x7JD9K8nrd1iWDF55+p59K8MW0m1rSRjCmzrt8o7rxq+lC8upuODS7dG+/KI69
GTbdQfENv3mKPdD7X/8Fsg8pOGgbhoNal9jaqIGcdekO0xtUJHzN+NCr20H/Dy+O0+UKYRlYw7QJ
TVjTC/MH1PpiB0ir7dxo++urWqlgnu3rb5TbicdgUKkCehH72oWbJvhGCo8B9rQku6n3SrorY9yh
0S5QmWQ7+QKunAsRZbpoU0QqUIG4QZO+Dnayt6dvJOA2MdtvJyB8Sty6+S+Pkz/HwxBicxksbRSm
MNqPzTYHX1U9uiBL0NuPMYfkzSgpz65eBSfmhDIj5qTqVOXhpegxSARWjaarnjKFSVYl20ohxOhK
R5Yhhxm1/CKJW3UH1geoAe6i0Z0hmCp7P8iWJQSZMKsiZTJgL5hvWXdXlt/0+vm6W/KffM07hNAy
1FmFUhJMLOPzNP8wZknWs9plOjlfFxBkKwhpMsCANXWvy6w8aXbiVFr0CIrCzUzJTVzcVxlmBXMq
O3GXaM3zEycEksbSazWJYRoCoK9G3h+TLLyBWPQhM+NDY6vuArGYUqMbMqmS+2E9hiHLZ3gecSap
8+uhAFFIb3S4jBLFdDP1S00iP8qXrbYEXt4kt+AukdSEVn0FCQTmovBoBj/JuUUDo4JTlvATR8YN
rcdNoZkgmPovxUFwrvxrRjjYZm81djJjT7t42OaW5TZjfD/EupcbvyJbxsmz0obCJzzp8gqronj5
xWaOhmjwqUQOVweg+/q22YWg5tnjBjokk6N9JHsZOmD1+53YFZZJm84YQG+BtK+D5nmeunbvd2B1
VxdHL9/SQRKjVy/4E3NC/DJJsrS6gmZ2UL4qAA9bb23pLe3WkN2taxHstI4sHAkQxhelWsAvJz31
o9Aby8d+2aHSsrEVBxKloD61/sPaTk3yn3Ry75l5WNVZjFpBm/2TWzdK/8/UvYAj1I0gFHY9mK19
Nf7ghf4BkKnonZ2bavqhmzIQbLlLumWQp48/desYzOVW1z0rlHExr4a2U3OCk+QlM6q+hbkaWQoz
91mkO4r1aAFltNhHq9xU+a+eUski114kp1ZFX4myjlUG/4RANE3+UCJjB2CFypjw1gLKqR3hsjNK
zD13qC255fiZqq4aPaQy5uK1y4fXzKEeh4bahZI32id9SGvErNIq74YqeMIdLrkEZCaE+60olcoq
uwZXdhUcAYbY1K3s8ba6UXwUFZy3nERGcHAUeuq4sHB4DVAkaNFHq05OIiObXD24/xq5GMBCcSq2
2gkBic3z59J9i+1oH6MIO/1oleck1h4tcBZeP02rWwckKtqdzMYsi5B9FAAbWEGLr5POn439YP49
jQV6Wif/vvBpJrWYB4UnbTGlO8uO76MUvfSwVDbBLKtHrB4aNDrRvQcW0TCEb0SjIR5BhIJvBPoH
h+ntwzz2u8aM/TqStbXW/eFfW6ZQsezZlOkpgS21QqZfvf3vzLAkqkoWJF73KtIZFuMBChA+Bukz
xwL3Tv8SR5LX0Qq2Eh8JdMD4UkCdgAXhPKSiHaxDUArnZ34ETUbw6E1f5QEk48E23xdvoT8dCn/2
0n3gZAcZCHg1nJ/YFuJrobTdbBlY48wnasIscqM8xnDZFLuLDS2dNNuNeMRc9/qVqxiMhpiQBrk5
kPkXIJuCJBFm3AC6zqA17pkD6LucpvQU+/W6obUHIUDsIAECApdTSwjnKwUbGM2pDTAg6TfmnPtK
tmyDFMPszbLrzF/omN8R1LWSmR4TIoMArK0TWCLAjTkbA/4+/7B0UcdiTACoMfsaCs+ZXmy0MbWd
HkxiLs5R4akRaCOvr3nlaGgg4QE/ODoViPmCNxVRYHWAGsNrWbQvQvCgFChm9H8/PqqfmREch2rF
vJQMKQdQlo2eO2YfOqNswu5SfgLUmqeLES7iJbWXMOQXMbnP77L7bms78eah2IKhb4H4Ei+ktT+G
W1CwEBnZ4kpoxnAfBi0Ac8Bkp4gj1Yu+mAMNvb8sgKqLvfwYZzDmXP9WK5hcyBYYvIfwWyJH7CIM
C2lp3qMRR2fzIR+A/YK17sbSrOKgzDOqB5PygLIbu9GQyrn6knwHuQdQYnRInTjkHHR/T4bIfxLm
AsC0BKIJsc9ezbqaTwbWPZAvUj+nYepBLgjeO0Przpbcf2vOempMuJ96dLnVisLYFE7ARylkdnXa
EEeJ5h/Xt3rlcsey0CjGww1vKzHmFDVqMXYLf23mIYUMI143WRwrnjYr+3qOybbJbM0B+d6vbiq/
Xbe9EmTPvJi72kl6Xgy0pjHvFJD5QdNdfXjs2ic9Peao/sk0Q2W2hIiXDbW2TC1shdN4LHrqNBCk
NYd2A+31h2Swoes3SD7iSpgDtwHqzsAEgaSbCcsbbLCS9hTcRPh8DxU4x6M62wK4A2VnzAsw2TzA
is8AdA1KLqDZwabAhJiAqnBmWhPnJeqjTdm0X0Y3uVRRJR2xVTMQZcFJQBS9wG/xxiwOAiiJhqR6
LwbFGbXmwZZe/ithBsVODmDgggcwde4bLKY5MSOw2ARWQTZWnYI8Nkvfx27sNzFoq/OguksT+lbi
knaGhd4GYQ7x126BhEZQ2/u0JbI8eO17/h42xuYSsNcKhzInlRYvNZgBBiNyRsAC0uWOdK6WgotV
cjJWUixkimjU8pekikb9+eoLlI6iNk0gczL22m3Sh4EbFN0IKpg0GME9o3QyxPKlcBd/tWLCDFBr
AjESXfBWwNqKKAkhERI3Tr1hDso3zBk+3ks/dzCd8LP0GTrtmQt3Pi7ugfycd7I69do3Z+Bo4mBm
zOaKWT+YlkvNNPATmgVIqR56ukmfvF2POWvue2pD+IhhrkyDSWAjsJbGB0ZM2+tt9IPlrayAdLEa
VB6QxUGtBkAS0CNxdzqJbhraCHEelmDLV403NrePLc7m9cWseSSkfChnDwVUVwzew6DX7cA90gb1
/miXi1N0VIMsYKO5mDEBDSCVrWrVJH8zo7SICCBWF6OJhRhEz3N3mrZ2f8BEJP58ziA1qWRdtbUi
B4an/9gScikzpkNCTdia0Y7MI4geJiAgdtXlrls8w3icUX9olM31Pf19toSy9JlVIY5SkA6W7ZTh
u+Upf+BMLLnVtbL9DAJrvq0oSUyIpk9WtQ27HmwQGVWDfahqA1RnssJbFl3DvKIyqXtbG5oBZNut
hUEso9dAUKHY2lfUhnQzxiHEBbsxwWsi041qF6Rx+BIV5px5tfI/pF3Xktu6sv0iVjGTeAWDwkiT
435hecY2cwAz+fV3ceqeYwliCbV9nsflFsBGo9G9eq028uOgN/65vrQ1j1TBGwXWTw23BI9wk8eh
G8ETjIuo6kxMh2EmTgpFKhEXDgK31/HRwEWM5y50QM/dvo6tsgL0Fzo4mUzt4VkrWtAcPkq65sya
oPB8ESZhC0N+mNQGIyXSeu6IxUHekwmcn85gP5nBb0lx8/m+G1+vb9v3a4j3CEj6gOoMGoom0Lfn
SwKpbW9oHQATmo+SerBTXDxd6Oh9KS5U7PzuIfS0PcjWJOhs2TTZJztMqXr5FqnUbryZvGLT0c57
Ug/sqXBEj8aVxGbRG/rPj+OJhjSlHCRpQXPMBsY1taeO7PAjI30zWMeiF4C316LnqTHu44LG3YCc
NYxBgUxV6SDV8i9lYJA8l+Ls4/q2r31cDAIie1JBbwqymvNdByUTIESL3JEcjg+J9qmX47EqIG4P
vbnrli5lq5YiMfSdAfwE0BRwtnNTTMcQZ2HBVN0wd+z2vYbjuCXlVtJvFMMZZ880MXg1fCTWTS66
edfWiQoH4jf0TZAocsZJB8EGsKdCK7AAm4m1sezdwhIeoyAlWObF+ccVf/r1uHha5bNl5ourmA91
5Ck3qmdDqBCsjqAH94vbwJPd39dNivyFW9uERZQsXU5O+Njqu0rZBCJy6xVunvNVLas+uWd1A1z8
zQAb1tN77M273k3/UZ3o7qA49/P2PoAoHdUPsa95oX99dWvP1LMN5VzUmAkcRoXp7rf1PL/3d59o
CW3QRNnf55sRfHeCL7i+nXhUYIQT0Y6PrWqloSjQ4b7PjN9jcQ8uReHk2qoJcJkvrFQWsnsupHak
TOKhRt4tGxMYk2WKCoCXViLO3RXOC3w1DDPA8VEDAknU+VdTsy5Vu2/PiEs6TfpnWHzlXXZQG8TK
KftZK5aj6Ilj5Ol2xnBImMb3gq+3mLgI6wt50P/n89zXSzO5VWptcU4Afz2MiLzJkK/zDTL0SHQT
ENEZ+pNc2xmV5fhmNGLpwwKDdK50pofn8b9WHFxOJ4phiHVQzcAj7nxHZPDMp9qS8yfar1bxBrDL
snlrds71ZV+EG84MFwSgZ8IGpYKZtLwNErcKjl2CL2AIZrzWPzDGH0GWBakhSFKeL6cbsjRuWJo7
YWolfg+sUkKSQzJNz6R7i4rsWGedY0/kxbbmTZHNO0N9v77SS72qZaknP2G5Ok8ig6IkUZjr+AlW
6EbPdkWTiGa/J495d6pE3wY3fFIm2uzIrh9oIrgqL/Kgxfhye4ExCSLP/ChLHzY5HhpIXlsdOOVX
OBsdy00d/8wHwYtcZIkLgOBOwJTbkibXreGS9B0q20BFl/u4G3ZVMAg+7OolsuiOoQYI3By/Limc
ekwgIT3GrOhI83Sc3LrTRczVa2FIXy5k8MigKnVxGKZYx4R8gd1jbpK+jGgzyLMr8I8VkAaGMGSM
G9kgwAC7/7l/sLm1dCahMANl2aHcj9NrZ/v1fLDRRQM2WrFcK3gU2FxL105tLsfzxCfDOAD6n8Cm
iiduiaFghJnqR6/daoHPVHc27yLmTIhC0jtTnWzoaCm7bb4zyx0B++f1X7N6d6KgudT+liIgf0hJ
0SxQ3kUOr7wJCTX0X8H4AFSdFNBBRUqNarKnYMajvjPSG610A5tGbN91XjV8ZJD2SQQ36lpw0vF8
QLaHr4565PnukLFEuSfroJwn/5qb98q00ICxHV0RIdP0VUvQC9OXPot50Q6wSBBGtQlLjZe55Vbf
IHXwFTc79Crtt4b/PlDFt+5iSm4l2my6ngKv43xEnubkYPoZbxQv3RW3NmAMdNu+T0gw+td5E9CH
yg2Okfd6/UutnQe8qDDOsXDDXDzdurRpRkMfkLrhWQnPmeN7+y+ah7j3kQMv/A3ISLkLqIntsosZ
nKGYQHtjQOSuVLaS0ggC40rFGRJUOG9g6cVsHM9mNKRZGWag8seEQAGelHlQ5Lse/aB9LbPcxTUb
3FYoqRzzqZVNZ8qj4u36Xq51T0wDQ1goz+BHoLp47mXy3AR1OeEXVNFGlfd97UXkWEhOzjZh5tos
29Ty3qzAuqx/BbYX6R9RvQu6+1gEsltrcZ79Es7f0ySMw2SEF6avYBWc3fqTuaDadX51mxSAjl10
MO4jz/a6rXkrQkCsnQDUjhacmLVI9XKf22AzOG1s2JbQZ1CMLciN4vCVzIKiw5rnIqFB224p6SkX
IWbI2KQAYQryKmVTj4pvN5E3BZon+KhrwRzjewqYzDEZdMFvEhpm3wzfyp4TyXovHyLjt9TXXQoy
cDUJfBJ3AchVWfuYoahqOT3oFBWklXnU/s29grlSnKFlcPaido0kTqpRLcbOboEd6yBSCd1yo/Yl
H7rfmiCNXdvf07otl88pSdtZwSJUDcllov1T5KBaEzU11y6tUxtcsp7KXcWieQnLoTujNAyxzwwt
ttIHcThUJa5/ybUFGZDbWUjlIYXDozYxuhjPZofTKbFd2H/IwSYXRf+19Zya4BJDVmkTWg4wwfA2
lILDbHrx7AL7jSFaGx13gW+urugk3nAnTWOp1tj1Yq5XHT0nx2g0vCmeBbnF6qpOzHCe0DFmspbh
K6EbCgyfBRb+Qnozm2ci7SqRCsZqfn8aRDmfUMNYnfUB1lDVbrP3GYJjUf6C9D6q3lrbK0tU/37J
bAcogSBrWct3T0v4y99PUiiwR1hSWOAuzJ6b8tZs78b5KCd38dN1P1zbzlMznJPk9sCaSsYCg/Qp
bHQKOs1GdzHhOOsbJPaCRa3dimjCAiCkAselkyVanyxK78dCDfsRSfw76C3tiKofyT54nEIa/IU3
oquOwA95TjR8ll9yYqk2WhMDJLAkGzd2sslUiKf9xRvzxAQ/9K5OWs0Gtnyh4W0efqrg6KydvN5c
/0BrL5FTK9yxUmM11boBC2lBtKN2DZ16QSRfO7goDIKuDqQOS838fKsg6IgOiwEh50I7GGNB89k1
NcEq1j78d5MYzzI8qPjxJDICp9OoJhLRCW2UzYwhzTzqKMjw6Vht2iJ1k0HgAauNlVObXAJkFqli
4sJEiA0xeFUc2rCmbX8j5/4wOU14C8BKPQgcfNkrrtoCyj9wxBpQbAORJfe1pDZM6qhAX0BVMXUI
JBzJfyXTSOf6Uwu21z1jrYcDY99SmWCXwlPi/MPFWRp2cR2gc+ToTv806DTP6QTV49f4pt1pfg4O
0uKRZHSEqP092ZFNV1DimjTx9MYRlQLW6oSnP8dccpeTI2eWQVrUEtZeHOyN6RTPoZcegy14AaMb
bR8/yY/X1y80yG12OEysKhOsPzapvYtBCRg+gPUNpsbXwMl21eanwOIS7i8/73933FTPlzgPeaD1
KSwOgOdTiabOuE/8+xmdkQLjfiKV2bWX69mWctdP1A2DnTPYa932oB3m3iE0pSUt7nRH/lHehvTN
rN1bfOIIlIwIp75gwSvR5+wHcGeowBg/yGa/f0BzbFQfPmb6X+H+DS2gwAISAcS9IvLMFb9Gowvl
tEUSCiGJR0UYYdYVVg9YYmcs2NXANe2eTqnXWyaGun/aCdrAxnuFqhaBYKuu+Oj20RTMgsl8zFFo
7ZqtPh6I9dTKO9N+DLsCZBqZazV+LuJSuDzvy0+F6inoFNDN52OnHJOpmnP81Kzx4uFRyT9QZell
FBPGX9c/xcWXAHZpIdXA+wIEHheF04ZIs9lEEFjtStCrsVlvKdRkRdQdF3fBYoUYS6MNN+dF/IKo
cmUWMXAvYCKb903ZvIxExVxzYb78++WgmakC1A1aBRRmzk9Sr7UB4H14MMlR+CNH0XlWQ8H9fJHa
YC0L+B3tewCToGB8bgLqUFqG0iTaeNXHpD21M1CX6FyA8LeIXw1TcN2s7Rz6EqjqgNhNhabGuTWt
qKZ0Nmq0neP61VDCgx3VrySsBGXQi/cs+sDAC8LQMsYMoOe5mTxrbYIA1CJf+21OHomfzWafiXo+
l84GK8iecI+hcACoyrkVw2psEk1JC62JSPP0ygxdfYpFW7a6lhMrXDYI7kBIN2ZpC45u2807e6Mu
Ck3S0g0RxLFLV1jWA0lpcAch9+RdoczyWFN6WEIZECXdhakzyH+06NmTOykSMVmLrC1/P7kIZzCl
YcIrg4BA3d4AuvIrs4BqrHql9QE4maAUZsY0J0T0gF3fzz+r5FywSyFoSUKssp6eqlyhcQe5vhm5
ryY4WRfZ3AJGWMjBAY5FK8fiTpZu9R2UCAF5KOyAmq2FdxCY2lTJSxGTUXgCtSZxBi3bXo8Za/uK
yseCTv0+2Zzvs1gPU6WG77fjLdKMqH4KlV2Yf0bVBKCjJVjkZf74vco/5ri7ryxatZd7mIOUrJca
t1aRoEy9DbR7Y3iJYz/vHOSt/9sSuYPXV2gUZBlshu33xFNRI3szbs3Qk60HW/S2+G6lnuUz30tE
a1CGnBxIczlz4wh6JdsAHp3EL4aMFuGmkXYpeHoT7aCoiJwAgNiuhZB5fZmXJUHOMH/0BxaYkBhr
nT4oDnL9T2L/KKsXJjUOMPooTuJ8aNJualPaQdOWIMkpDXDp5tqmiUpKSOcHVeLKheabwIFc/3GX
kXzx7j+bwnl3yxpQlUjw7hnPAzV4LMz3RESpfZE3LOsHFzngZQuIiK8X1nVtBvUEG1LU1hhwLlB+
j4ae9mbWeVNX3OIJJeqgXXYKOaNcXOpza4ZEXdU6k1W+JOOwgXSRWxUDjWNM8AFJ2qPDlbCPCo3g
xPitpfNRV14yWaKa1buFMbm6Nh/qoNhc3/B1NzzZDS5wyWbYjUiaWkcbUY6W3tRu2/ebbPrSgfYp
Bi+sjla+77vddburHxpUo5DfBeYJHaLzOF0kbIwSZdmPsdgaFoj37XALlLhoeRdF2+99B8oA0R1U
WDzFCUFNEZ1GHOq+npwAqtezAX4HAE1BAwieS/VZj0q3t9KHaY4Ettcu8kWi7T+muRimD2BOI0sM
68x+HzO20wzRZbC+i39McDGkgOxlV6X4eKQd/bHWEUIgZKwrfxUyTpbChYzBLGQ1mbAUhme8m27R
rvodb9HPONTbYlvYzr36BPXAgSJF3k6Ct6ZokZyrVEUbDhnAyU6cjm4D8uHMbLxhygXTYKsX68ka
uRNqBU1nNcvFasc7Y/bt8pHg6kkPSYfJ6G2XPvzNAfjz6fhzBylTtIiwpZniNsPRNA/m+PO6CYED
8kWBJAkGUinIhaTyedTuhDnk6v+PJ9ECxARMkn8rag2Ib+x5WUJx19ZPjPxNzgGFMTRdQJkICurz
GGHmfWllDWJEK6eHITWppiRPRvVs6tW2NrObfmw+r+/Y8j9e3MknFjkfYLkpM6LCojmhH+5M0j2T
tkb5M2gFzrbq0yeGuK8/EBlSRhMMRfZd1xiYU6Px+O+BsgtuFSBZkEsDv8pfdOkwS4muMQSgAddb
no07ecpKGsnv8sScdpYF32stBwbOakEXyaC35DWN9K4MgjKvl0VtG/3NVlyT+K1I9X75BhffyIau
BxwCLLUX+h6oiIS2ia0LzcytW+BqMoa7uwGJ1RY1EyqJRqBXneKPQcLV1iIwXcT5AIOs3NjqbV17
bflLhmKEiNNDZIivqUk2C0e2rExiSO1dqPKm6aeqOGQWQGy+n6r8JoJGA41+sAijBsD5X25NYThF
LVK+gkYOetF7EwJ0kNmMtzGFQu/OOA7+bbL/uA9c4nTvT81N52Y3xob5BcWWO6ghC47E5XwIruqT
38SPFlfyUNeaCcrN+e5d8sK9tm1vyofsTTtWUKpK3uLd7D2kMjXu2U3oom8xiuZvLquay09YBm+A
iIXUCk8nlNZVoeWka5wJta29thndyAUnY++0HoZx7jWqbkRi2pd1Rs6meh7lpizoa9OGzc9wdpTD
+CbfT/fyO3M/Cgcqfw4GdN1or99g17ci4eRLChLOOPesG4iWEFL0WPB+gaiUmE530o3kDP5wb2zw
jD1kt7ZvC7L81SfI6T5zqVGI521QpTCLXpfLPIOW+zSlxGm+DuxZv7Op5JpHy5VddSOau/7GXly4
/sk35nKmdmKDPIGb2dHuFH+mr9bd6H8+mrSDng4ITO/lO+JoGx3KT+nbU+cjQxfxza4+Bk6Xz6VT
fdHWgxngJ6hHTYGLtd7jTEdfcr6PXuHn79XG2muQgbp+va3vO2gCluFajH3x2TAGk6Ym7LHvFk3g
Wo2HISjav2tQhbP82KlukgkopIQ5uR+gTSNII9fyBYjS/Nc6/9WbDAOLNqwHqk713lPJ9BcWIP2J
M4yJKEz3cu5cSVkMdx4bJwNjJ0C9TiKsyq+liTrwS5aK7YMCDec+SpENSSzDRFNTxWVbBOn2E55z
81W8VvRXuAufIdq9g37Cqy3awLUL9tQ25zd6o2izEsA2SXsnHJywcCOUDiRRJ23VTwB5gzw84FMY
GOD20YRmV8owzepoHZ2/QP61jIH/gHywYzxk1Kid2Omd8gMFkoFOG2FUWsuOTs1zjjKwOM7Ncdlj
yK99je/pMakphpnCnqLn76Q/NDw08rufgtOx9laEpBdWDFoQtGS5fDNp+yRgg4btVV4tsE6kv0zr
0KfPqfqagJU33fciAs7VO+/UJJdwWrE2RH0Ck3VM04d+i9G6u8Itbqpduh2gpqlR5RbEK72T0KWz
lnig34le0H+4vvQVpzbwNsY4IUq0eK9ymUdQN3k0Qu7WGc2XEvJ8+V2lb1BTtAET6NidLcpMVz4w
Ctvf1CsYvrN4uQRVnezCVFjtAJDXb0YCrI8eJD0eQpkI8LkSdGzIbWuQUVsGT3mwD2i9416Xm9pB
49i3q+nHrMuCbGp1NScmuI9YxD1SbQMmlIaBIHh22+GuF8nzrpx9UPAvbSFk18ssz3maYLIu0eIK
RmbwZpVh6nVYTurnwcd1V1grvcIQCmOgmUI9m3/VhUquNVLX1lDK2I9ID8G9AIZbLaChRAtlZ2fH
Knq6bnPtG9kgxQfdA0ZCMLVxvrYQpAdJ2ne109i5XwTVDkV7/7qJtToXlvXHBpdmzUZkFlkKG2kF
pIjs4fkNcvmKtppft+480XB2oxbcxQKOwDXnANQVAtKAguLBwoXSihRVTGzgHbTpNgh+xeNT2f2+
vrZV1wBrnYJvZmAkgDMBrcMJbENQ2W6rZwYuhVD7srIEN+zrdTvrS/ljhwvLURGjpdfCDkgOUu1W
726V1rlu4hL0hW9kA7yLsjgGZ6DDe+4KEnh/xkBevC8vH+YkWMZWy9d61jogtvVwO4XzDPBsVRxK
JdrVRPsgGIp1QZotUiX5hoJziSJ+CqgOVLRZcNNz26rohRYo6Vg7fTaGGW2I1bwOZRTeW9lYfU16
MapOMlRWTkEvlbp9U9i3URph7rWTUuYgoBVb/OflpkjBmkQZ8pLDaDeDRWtihiWN5/k+JBiPjaVq
3ECRmh2qKGxfICZiQul7qDAbJYdGfF+MuvEztFPy1k5qu5PHyXqNCWZs3EiPu4c4SBU4cE1HdUyc
qFWTuxJ68tCariabqqyP/TKdyt9DJOHRBEFL2QsBWb9XCoaXM1M6da92HeQ4r3/KbzQ3t3+YOATW
HmB73bJ5iMwgtfNk11PtFKbk2OULttgrx9yfybxtbIVqk7ZHLvUZGr9l1j7Zk0ojNXnDheHmBlAV
QE4W9T/porreDAAPK+im9YKW7opLA40O/gOUh5dBLc7dMoAgZGbgG6ttfDMAYVFCMHG03q5vxcr1
emZlOcAnTcl4tovOkGGFNNVwq4MqP6KRDcwmlc143slFkz6mMtmEFtAe1TjcXze/Eh8I9E1wvy+q
PnC5c/M6xpTkQkLYaxOZllPv6MOTZntTI7CzUr84s8MdGCmwtWnMcavbNTiVZx86sxhWd9nw1Pci
4sWVD4fDCQ0N1IHkywwVcwxlKNuIRQBsHDIFRAtScQjC8C+udrgvZswwtYBDwaWExhjmZpXMtRN1
1l0l9y6g3xGmWIRsJCu5J/keRAanqm1dDAjPTBl6CzxETksm0yPdol45mcDqA4zzVIdIhOcQSqhq
pgzUtJvCU7sifP7f/ISL7wUAAX2b1tjTPKZQDaWQqslykAoKKj2r/qgAPWciMKKnzF33XUhaTW3g
J1obuRB4qY1jpdvUUgT1yDV/BIQCXDWQqFneE+d+HwVjlSXLsatLlD+1p6SC0ivx++FlDCf/3+/d
qS3+jAUR3tYTbElkT+qNEbVHGWJtlrT7Czvol+GBgvIngELna4K8j2HOIfwkjlT7ASDzlhpSo/wm
JsihZ9MoXq7bW0nNiII3JwTPMVwh82RcxZjGM0bwELpyjLBpw2M+iAp/K0f5zAQXHftWZ2QiuCcG
MI0mmuITqB22ffMXoR5kKZiWRBaGKVhu58LYVsppOcp6/VljGH4MnhLp1/XdWpnzx398YoRzgzyM
jAaY09ph1ncfSU4hOvBeyDtFedGyjWGD2a93hva2IxuA5q9bX6mMwzjecKC4B5SYP1czyIwK4NLw
RDAbiEVshwZgyfA2RXE3cptexKG2dquBjxbQO9RCcMMvfz+51fIeLCJTvbh8NeyCRN8o4/gPMCI3
ZdgfdB10A7O+M7Th9foq1zxyYaGCXiWQeAiV52arIJRSs8Eqk7HZtGp5iwHdfx/1lxm1/5rgAmHW
J7lmLq5iyPFDL+ePCTjQWwxwXF/JmuPjaymITsgvDZ5+ErW4dLa6Au9GaHzM5eyr1bwj+SQwY635
BV50yG4MyDNjAvx8x5iFCrOql7XTRQoraUbwwWgN+h5XztPa8PvIMH27Z+OT3VX9bZVlqZupLMA/
kvAjaSzH7QQ5rKhRoQ3cMou2I0gjZaOWJqeOkvTekDLtKKGg6w1lFtypbRKNNJDl8RD01rzXARR+
G2c1wcA5CdhbG5DcsyMFTBcYFYgPQ1PPD0QfqucmIfO+B/2V27fVbFPUgSxMsc5QTkMBqEoScJxq
uUFDFGu+NCMLew8ae6DRKBTihmMU3EMRg+GeVK3Bz/SxcIxK7zcaG0HMrmJGBi2i6L7utdiXFRbs
pCLYpaWk7izJ8JRq1vyisiZ/HioC1B2Z7sDnMWMYQ9IPBsPrkUZZV+aeVqTygzaa4NPIR13bTnMz
v061qeS07KX0vpelgdFsjFow6CdF5tlG1D+P2ahsOpanH1IYK9Bbjk1gqJA2BYLUe+0ND3wYEgoE
Oky58g9qlUhNkVnI+GTQnh7igFW33VC3O3Dc6K9A6gUJrYtudCtptG8Vu0sKOiaTSIV1/Z5HOQnV
CsQIftyT9VPC2mp5y6Gm1He/a7Ap6YY3Br+vnyORHS7o1mWRVxqGkRxFzXxiMlAhB69JZu8HMkfO
/2aLO0thzqYms1CGMUjwaeIdRUOAiJo6s+lQWo/Xja2FutPPyC0sQwOvGgx8RizkMKbWY1p0m+sm
1oL4MoCC8hVU1cGFdR4bBrwZIfCIvStsxZk7cM6VmAuJwD0FWZbPEnMvQWLvKlPUK17LzcAxgrIc
3iPQOecSa0IGqdeWHLBQDhAaLqWQqqhtJtkWfUDBcVjzj1NbXH0u75Ixt3psY2UxcH90We5Lpvzc
Zqx+BLZbE9wea+Yw9/1ft+dujwmkJAyDoksqmLqQqa/N1KvU5yASrWvt250a4r5dCdnmrNNhKMXk
kNWNAOnXVCavs4bWTpze53VFp4YJClqXywPl5NI+UnGuQWzAnQA5tlTLLtEjGu38za7afqvGdu1Z
g2mA9CcQiU1cXpIwBwIBaJCiYQXqvnMHBV1obDOCeoqc4D7oWFp4gaIirWr1f3+2QXCnA26C6idK
dTxSOcZtQiK5Zo6iVZuoLryi73djbG3BwiZIRi9PNkwZ5lJXWjQU+S4SABlW3zQwZYPFN7fGTWQ1
gmt/beMA+gBSHS9KAEy5fDeIJJmZWsHAE5wpFGwhP61I6lx1tn5dDyErtw3KJBaw9xZ435bX1vkn
wvyaUlX1gLHyvnB0ubvpM9RX+2BXydYGtbzbVGV7Ja18JbB/CmwvqzgvMmHgG7fYMgiNT8djTpS+
7JLImpmjBpPXBrNXttlOyXvfZPVxMKPdUmDLIcaQ5wZkwKNEsMuXcQz2QeiFC85AAYnXza67otWY
JjNIc88JHsxgldaG/jYcwX+lJxJmpa1OxDS79mVPbBpLLeEk8e6kHk7ZK8yJIpd01j+ymdIiQ53s
+t6uHXRorWCMD3UWDdMV52YQMiEyFKgMssxkIw/jF8MMvzHXWxTw/eumVqrzmBNBUxq61stjgieF
imuS6bOhMegxqE5REBSvdTcs0FeNgTeUI2p3zM371zSUnb4XCSQKzXNLtcdcC0MG8003Wl6elwHV
Y2AgKp0dohhZrtxrd2MoTZQl4adlJIfArj8Fe3BZAsIeKIsuLLoEeGpzBzYGM7pFBgOuFCX3IIEc
6FCDAjNgP5RJ3SeBtukAR+wiAr7vwRKQKKx97EVdB+9jvB9RnDn/2AUKtRC/sVC21s3j0IyPVTg/
SiFwKDP5uL7QNfc9MfUdTk7cdwLfSoo5J5hqKyh1TUV+l/Rm5Ji1HghOp74SHWyMSqDvh31F8+x8
VerU2loIckwHKHBPY9XHoBtf11fzPT7LRyCCSTkLL28TWCrus+WtEc9TqkIN0t4x3ZXZzTz97NJt
lmm0aN6j1rwxw5ep2gXjE1N+JgSSKtlRqvx83lrFRp8cY/aqcGNU/iBiOrj8qpjARoMVtS80VdDH
OF8/GF1CveyhbKwwV1Vm2qGIM6lfCXm8vgmrdoCpQaIPODdu6nM7I+m1vv6Wa84CakwLk2FHM22v
F+a/zr+xIiwJQR9jtwqvKxChjB0MixzwNBe0nR8t/X0K7sb8x/UFXTqOih1DMcVG58JWeTNkocKx
A9DDt0NmQv63NZ0gEDILrm0bTgJoPBR0B1Ue4Np0ErrGixBTX43ZDUGR/ljWqumqQ/QaToOIF+fy
4IHTH8NruKvBenVRO1TQVxtnvAWdGvpBY9ttDLCUmKW1+fd7R6ClvpQc0PnhnxRR1WppVkAyZrS2
efBTzd6v//9LMD4/cFgGCM+wlmVUhAcxQeMelfG8BwLRcLWKBhi8Rj0enWya6Du9E2Q3a55wam35
+0m0UpQg1rIU1uLB8GbUdM3Mcq8vaDmFFwuykauhCARSEv6UMqKhq1mO0FTptFspsz2l/CDjo6W+
qhhfoEb3iRe8iJnrutELzR0ts5lptANUWaVt0/mRsZmAJBrzTWzGDgR5aCWS3FlxP1UjAGUBYoL5
Vv6KsTHwQXoo/jkVYBJk9qVZdlOhdumKFTC6oZWCij+QyHyZNxiHcsLUMQODZe6a5ehYtuQgN3PU
KXmbEvO5L19RrnLT4AHI2K9Jrm4gC4tGsstUoRytevllz37M8vcT52kGaIIESw5OyIM0I8y3XhjG
boorkLb2W9GVN33KPDJLXjYcx3EShLGVzcC4HurduPwwusyDD9AP1qOkHIHnC+1nvNtCsFgAf5c2
mSiDu8yDIbcCjiew6RAbtHrcDVCCuT6W9BDYgEkHOEzCiH41y/fMCr8Ms7uDhKUl6CKtYKfwLgT1
AuY5QVqGAYTzzVVIXdiDhfJScVD/mcFAEHtfH4nbQqgkdSK/9lRagNfqZaAGfRAVv1cwnOgHQv4K
3VOw2sPfzq3rthQZ6rBgVkDwWNPwtrifYdY1vPDYO9qrhuHBTXSbP29TKvnXA8YKSgKfUyXwcVwa
qN1wux0O5ihpJapQ6rE6aNTe27vUeSvfy13qi9hc1o1B1WZRCcATj+cPGbWg0+MW+yw9AZu9Jc7C
PJsDjF045VbIZLFyZAwIBv3XGhdvo8wKZ5Ngacwz9+FeotFd5sYQrr370G8K0fNt5e2KnTwxxzmR
RTKmKD0WNz3UbtVTiDtQC3wFG6hACVKXlebQua0lHTiJBqaS4Kh+I6v2nfc53qSb7p29m8A0Sv54
J8r9LrWw0bE7XRrnoYoOaRBrWVr7jrnGH9YNRhz3JV7otKLhU7upXx5ErbwVMPu5Te4hVeiaPSiQ
pHPsh3yLphOw65MTHQj1tZwyAJ11f9yA41D2i82r4FAshSfuGkU3WcYDEqy/2kVjaEBfo5lq2Fa+
yM/0hx8cVQccGT4u1nlf7oSfcyXkndnjPNWIOzmtls+pH/HOvxsgXJFgr5kTbmZUM+8GF5NRR9sR
jWyu3NxndjmXbSGHlEsMdjun8iGN9vlobGRZ7K7r60P3DENqGCTiI1ymqFWkELSam7266X7lRw1Q
dYliMtmpvf5HvPsR7bsb0H8IvuOyb5ff8Y9dzodIoWmJniwMQe/pD5Q2QFB1QMvWU5zRKzL68iAi
LF41iCkpkAahjYnG3/m5NFrNKNTFcQZpPpiWfNMWzLu+KG01rJ3Y4Jyln4E3LmJcFwtfEDk03p2y
m5y7x/fADfzRhaTWrbo7xi+/TDp9DG5EQ38T3cSufkueX0TzF4uHXOwwGkQ2WoILCyr3LBxiI7YT
VcVJKZ+r6TGDyp3odKw8bVD2Q7aHGVe0afmcdjbslAWpUTtowrkoTy8T7XpwDHvRVbhqCGJZqNku
TVS+kiqViVKmhQ5MZ4QhlngLDdsPnRoPJtqGA21cdIOo5c73nYjMdPXqQIqJ5zUgixgF4M5hpLOO
NZNcY3Cqt7fVPSiXHM+8kzaxLFjk6hpPLC1/P7k4YuBxlHyEJeb1ugPyNlqI9MBWTYBDGoVM8LaY
/BmIu6zHlC2+F+tfInBnBdqWxTtblLmsmrHQhEbfFMkEn0vUBQrW/QTPC6WDWTyqbDvHzlRsr5+2
1WsIZSycZjQzFyj/+Yaldq43gWXi6vsa3QHTLunG8qAxtLMPUUZnr91H9Hag5TY4WjtVQD+7drrw
7gByWkZJCIRk58bJFFUjs+CRlt3dT6a97Vrix4OIKmF9kX/saFwZOJ+VnHUj7Ex7NXd7zalA6Ooo
oDqnj8OGeLMBkRgPq/Qi9O0dMnmqC30bwVYvqSYfS9BmNpcCBhp5/BOjK+JISUs4jnlsfoDwCY+u
QwzZh+nL8utt9EObqfZP7YXP8jZzqq/YJyIVtFWfwosDcxvEAK89F77TUM/VaMIvyOfdMD5YAYYn
IegFacTrSxXZ4UL4lDN7KiPYCXLNj8AGCA976ZIctM2ToD20dsUvxeD/LIkLLXFqaIndwdQk1UdT
CfzBIG4JeJSq9K+1+ZXVlV8pggfVan56apU7NVJbaHNfw+rcQw0c83jqr0mhjOG9WAJPtCsjD72M
tlUdW4WmlXd9e1duYZBFYmrLWLjHgF04PzY1cv4iKQI4kpWAiqiljQgWsfIBwUP8f6RdV2/kOrP8
RQKUwyuVJo/tcX4RvN61cs769bfkC3yroYUhzjn7uoBrmmw2qQ5VmGpCQxsybnRDd4ryE76buLnm
HJBRJZP2FiUXZlvP2joi/YXxsPli4KFhdW1JIfog/m3D2kwTUHwXZ3nrOcqR/93YnV2YwVFkzvX9
LB2g/LRApHZOE8dZYhGI31zjpnjX3xk1abGGm0piHIO1fVpiUZ8V3Uw5kc9YYQkaNM3skUy87Qkr
AfTKGuoBKHb11KQ+EApjq4CXn6utjEmhvBK3rkCoKJ0Wg9pWRlCbvKveB1ZrRxaX2L11GV3t9217
1l4K6L6Gjgmmi+ddoiLUlNYJX+WQgxQ+sSscmVKCi2gglasepzcGmPgzIONVh5k9QKGxgq6IDqFa
Fr6SYLjUNc68Pe3BTG2CahwCpiRy8Yi4jbfqDgs4yvVKqZB6Jc0wctlJVh11pqBbtxHWUi1XFlEe
F3tyNkki+AO10urvZRcsRJFTabMQjgWarcaW7udPkoLkh/BLeWSgswykvHHwe+hBZUBvTcxs2PHp
V+fwJhrNLP6S/0Zn+J/bgCufXVfWUo7JDS0PEgAsaG/chYmNCSxRIlHskYwlbraGpCIlCyZqEb2O
xmz54lkpDQOiPZ9j+DvdVw2q50iB/s5Dq2Gxpa7Mk86shn+RqIgocmI5cSKQ1GMEPc+d6ir2+e7M
F6TYDMR3E7ITCd+CiRhixreXc6W2e41NOehUVZrYGMDO7zsiYMjcO8duZ3+1GmHNls+uQL2Frsyk
HBU6VGLSBwVkX9+zQ3BuNtyRu68Zj1vWrlH+2LQpWA5z2GPgFusF8M6ismnVjdVPA2PtVkZ45rXT
UI2GvDwqOZRBjdaIoRCXs0GTU5uNj1yVTGJ72Fabt8DJX42j+Bg8jPsISYL4VzwygstaDuvqB1DG
BmVWVwZosk0d3ah+9VqCjpsjY/4JQqxZu6X/lOXPqT6hciwp6MMTIbDCWoT1Xf27CNSBBBknRA35
eRGO0Xa8V11hr7vDXt3yv9NtR6Dt4HTQ6vMcYVeR0NHczAzc4WyQZ23Lom1cC0aLDaEpfcq0avlx
xG+ZjAakJ/dyzmhe+87q/PBhCePzmM4FN5dKbXlcheUU8lVtdkhL4AkDcdb2FOAN4wfIisqb0Go3
0x3P5GVYSzNjTvcvMLXVGQcW0XoA8ASSri2Pb13enHBcyznGhwVh0XOtvQaXeNS2cnyexVUKvEaA
ziAqF5VHRAGM9oZ9OwLNf+jGitL6iTo31m2sY8/40dQEs/b2cribC+QojiuyIwWft/FWWExwav+u
JN2RgFavKOqgz2y++zuU2v7gBsGpnUw8ei0ehA86K06wLJyfJIuLJM85ofNVWNhGm6ywKhl1HydV
TIEjRfoF4tfbBq69D5f2Uc8pXeFjRWlmT2lJw1tD9ctv7m5DrD7ZlhjU3ahgGr5VBGBEB95s/3iP
yZ57j4h6kv5FWfRqt6i7sW7Ao9UIWLwGI67DcyqcIC7CsIbh6xp1Byaq3Pj/v2JOsA1McZdZqYs+
ogYeEW9rpyL9RnyRH27Dfmdzfnr+TPGHriGMglIbpZQgmFU1mGZc1J22l14MZI9rctchFyMT3inM
F0ROM0Fql9/wlvD2L9JNWNu/P4Daxb6M4jALsYuCgEHYQ+vbAUh9IsbyrgZllAChWI52S+mbZGfh
/nWTa9yEXKA5YL4Sny4E1J23V3L1k/KbLgHWYMyb7nkIjCHhWx2GqC7qYmb0OwjADBHecVZiJ26/
9S0G4Nrn0RKQWrk20iMvgPikqXwT2/fk5U0k9WXc5BtWG/O6m2B+aN6q2Tj6BJRI5VXgoDBzm/ds
1W7tmPDmQORtg4o9UWd9zTvv7rN48O0Gxav4IEFQjbHEK5sInghdmNlYRQwDU9m0OK68pBTBi6ai
eE1QdrU6BQwkt5d15SkBnSIwo4GMDZkIOlkmazEmWQwZJaKysjjVreJXtOROXUqK9hxkjE1cMwkd
WSjIY5p+rhRfh+UykdWpCtD9pib8dFGb8mnElv7zbCdamP6CUNd223RZnidoHOxDEOLI4q5RZXyu
qJt/vHIGj5Tx3M08txlTt3UZeUKUdQFuaST7nLLToKAZGwXJsvxcVob+4Mll+RgmpcIAXrnb0NCG
dxAaG9DdQDtn0wVeq3MpBi75rQ+dLOOuwgswOpbxe92YcXx/286V1/0VHBWpZR/mazLgKowBtyCg
5Ao7wphEDIUT7ORtsBUHMcAAh34wcOmhKYc6eJheKdp0rvBN5bZLY7AmsTpgVi6eKwTKHC1JlCLA
tJhZFQIRstisowc5PUL+nOHra+u2NIXy9aBHZIkjAKn8fQ3FvMwv7KncC3lKGrDL3F43llWUzxdq
NQ456OrMduLKcxrEg91CIfu+mIx7UOmKDNvmbaCuURywuQMbLNHzJXN9jse0lQuIVYOIwrjP0i0U
Ppk59LXlQ/IVUUJGYPrBidyV8ZCOIiYe6/wuVEjfbnrMroyXLmO8CVYY59Azs0Ci1m7wAgHSCUAa
XehufU1Os/81oW6h2cqDfPHvClfGyIx7e8PmP0qv4BKUWkFP9DAHFwNUjzYpwhN/B1JlubXG4CFg
Tb2tHaq/WMjBXe+W3nZRFuTAaoZL2O90Vil57ZsYPeLzRYnmVAjeUIlyP9Mm8JJIOLXnXDd5Oz32
7oC3nIIPCtyNmOqE0Aze+CWjPrDmhktc8dqw0Q8G5EyBG0LMh9deIi+xeI4BspaumVkdoBWqoXwH
ioBrlL4Jygn5MUQM3/IGK6lTy1dJzT+LzWuDQcrhkBX3k/F120HWbfsfKv2Nlk5xB11o2Kbnv4tE
eRErSJfX2et/Q6F2DrOx0GXtYRs+N924wCM8yXeSzjHixZq3g8Jy7klHRzoGc66X0JsJHX0Zxmj8
V55s+vRhwuRlV0EJEwv567ZNqwd6iUaFeDGQhSYOgYZJEvV9bGNlH2sJ16A915tMcI9K9oCjd9cI
vmIqWZ0ftKEZt5gVqm0ehH3mkHT1NohS1eor6Lo1cfH79k9cq5SiQx/cTxgv4cEnTK17mEvZmKpg
GJhi0e6alxYf320gWhHYIPryE5xUpOxacygw+sV3x0YaZdKXyHi1b5N+l0CbkxPkHapGZ4X3rMKo
GPfJ6houfyB1tDBNraEkhh+oHgcnuutdf5PgC02G1MhGvqTbbBcgarloBr69MmuxaolLfaD1gYYx
7wg1gTx+aeRj+i8SolcLP+MvvoxyOZJjWUYsFBEyJPQMNp2lBbsouvM6yHMxqqZrh3hpDeX3WdFx
kYgBJbOE0Fk1582fFeP59oqtXf1LDMrb1Vaf+rLAinGJE8WPEvI3sSWyKM/X0g+YcAD3FGbaDEyW
UBvjF306pN9UDuJz72tmVW4roSE5MoqKC9UZGe0EJSvpsWbbEpTardqQSt1TZiKO7imJH5UEX8tH
lfVVsnp/4d6aaawwnY6G92unkNHLEo6TgAhv4eBN1rl2Q83GbtnF0bN15Px6Ij+wypZrzgFqRw0F
MczqocvrGjXU2i4VdThHX8R2WKICV0NOOVNPt/1jLfYuYaiTrKe6x8cl/CNo3Cm3cKZJN02gA4E4
C8hAZNaw8bqnLOyiPIWr1Lrnvx1yhOhNjMk5TKfhS+mQShGko3nNTKTgnIP32yg7xrOKtaaUw4iB
J/kSjzX1+PuwfYtbtxoY08ZrD9PlelLOwolaPvFQnjHDIXnodJGAOdKtteqxCjobnUSM7VvLnRpL
POp8o0Gg0T3wSZnSxZJ3iaO9SoblXWpnMsct6otOzaLnWIvBGhQL0cwNmqkfo8AojClh7QFRTbg/
Y9T/yhLZuu2Ua0l9Y4lBWZVPAh8bHLySd+sH3eztbi+ggJEReeMdOrMF0zK/RyfUw23cVf+Q8LkO
rSIZfWXUmet9r0t7Ce+dsNRfQi/dCLl61AOFZd7s4/TzHt+v/8OhDp2g5HpZJcAJ0vCpLp8gvrRV
wQpYiyNoF8E8wrli117qEHImfU2KJjT1MXn658ZiFmGe3cTjFX1I1wFGChO56aGWA/3duz4+Jdoj
z1RdXDsNS4w5+izuU+j8DnWXAUMTzWGPoeoHzgxtddtHZLpvt90udRJ3eBN+e4xzsbaTGLqDm2I6
VcS09zVwpyfgH0zxyFOm2vG6OCR5XZDU8xjZpJ8Got0Y44qYuJvFplTKwBiV74AvoU2UgHS4+8WD
WCg/5uJARp7FebtyKGYsfEjhOwOqcfSMXzzFwxR4wPIHiNS2vydZ3TfiBzLlpgrSd0HtTbSZ50SI
/zRqaGljdzSU2poq9HtHOvgx7gY/frztRCvh/PpHUSdVrrGmHegQTXyr2G1c2xz6rcftGFqS+jqV
G50/SS0DVP5xfIAJ2kf0sIpYDHqQhq+MMQchG17sOn8fp+qFraj881q8hqDMkoKYG8YS0hBiJtlV
BG5Zl48trvC3I7cLspbxrv3prtdwlLvWrdFwQQ04KeRJj+G9IKnJJJcMmFVvXSwc5a29WghD62Hh
1FjY+LWTRyhiSPMYHUZJtrc9Y9UkcFKgkQgUjgbdQ+T3XRB1BRxjJhlWSpXIjY1Z9dsgq+4HVUAe
TMMI2DzNd6hC86wZUlhUCV8B+nmQEMQTN/RMTgGFHthFVSKKm9uga+5noO8QA6nIvYNz+Dq2aNOg
lrqCzSpAQN1U0inpK0b4mt3r+oKAztcCgroguBKUJWUIsziQ+XOYKIqQIISeTPF025Q1h1jiUI+x
sIyxqgVwMi3GA/OMT9wJze9BbjcssjcW1Lyqi6ugFHMhrmVAxSJY4HVSVCKaqs2qOSTh522rViQT
rpdv9s0FVpXF6pjykGzkNu1IGpHoR3BJ2YYpnjE9aaZWAmZ4wZ7cnX4OHp4i88m3WJf8WgRZLi0V
QdD40Ld8M3smJGXTzO6n3OnRGaAIe86HaPrv2zazlnf+/4XJJSg2xlwHHMaNHjkR+qUR5hr1CA/B
KLYVLXRv46166NxvgTZBOCpNcyMg3SBxbduYculM0qGQj7r/MbGcZnURFyhUwDKMMEkxAQoprdTt
9W7DcQoJvf1Qp3ah3/mtc9uolb4vOM4Cj0rmZWVZgHwOVuUj0b80n6SvkgXmtBeo2/sdKXyTe0ZP
wkY8lU6DgS3/cvsHrAVNhErkwTDZgBYmynE7SeGGYIS9XARRGz80Q9lUWXSmq/FrAUJ5pj+qAfe9
qB5653jxJWxZ94wwx6cf8Wsm8UE6AJ+udOfyFIMbZPCwjhl3LvO7zH+rfFcbPkP5d9Wd1WinFkef
c2P+8V+s3wKXCjIeOCPiYD749eRbAkSuFQ0PIxbT9uwFt6yjdomrurSbPKCU2UnO/8jjQUSmC2VE
v8gIZpXtXP3HbCfwy4Vd1JYNeVGCl332i3pnRG9hd/TrN4V1Za+c6bkFd1akx3AE2BCuY0iHz/IJ
Oqa42CCsG2mSk6AwFevnTggZj4OVnAogFlDURvlxIvZa1iMDgA7Hi9CRaRMeoR19lO+qiqRb0H7s
jTeB0SWzEk5Qc0NmEhkqlHS+uxYWQbKAToDk95Aqboqj7g0EUqGgkCOykCPDbbc5Ixewcpqv4Cgj
G6lPtD4GXCEeUu5BiDYC93Db4Vd6jWdNrL8mUb44qEWvlzwwKuWhhz5RBdahY5tYXZaZXmgL3Vcj
O5W+5/X7qtsr2V0dnmvfahHYAsbqrgy4z7/lmz4dQwQaXXoWal7hph6awoXln6Rzi53NP2TzITx0
h2YTPLROyhFvEx+yk0p2wVPNEipauQSvfgB1TDKPQy0kxg8YPMcbnCKwAuOtM05FwBL8ZdpK3bdV
yYdJqABK8q0y2vCg+CTy78D5Ex8+Iyd6yQUr3Pp3PckOkMp7LNwPVhsKy1jqbtT1fNBKAzvfplYv
WzJ4w6rUDv13KXq+7WQsJOpWTLR8bDIVtoL7p/P2ZbIbk4d6vHgh6+KYTwQVWZcbSLeLyuBFkqMK
SJV4qOT3Jma8q1eqdZjik9HdBfoFfSZ+uA5xtVyInjzLbY/DWfHOGDoZEqeUnCnbj4MF4yQ/MCdZ
YXx4fXOPUYZhyhuHAmy2GNulvxkCv66LZEB9BFTiVoX4NgwgCHQjiLqKvZ2AUTWKITCubtJi73dH
LtiDmG1U9qp06pVXtb9HWxgRR1Ba+27sWVHe2VNNen4fT06fW9qEDyCJjPI20r1960EXTwe9IoQa
m4wz6+G5CwoMQn2IrZukqqmlIyni/VidtYZ3hsA08N3kiyRkRcAVzwGNKrpgwN4jg2yKulGQMEGv
5aTgHYAIiJbV3DjGsQmd0lKprNtOuhLbr6CoYJv38tQk4gwVHkLVqgNTQpYp5Czdt9SCEdlXwTA+
iIIH/mGM79qN/KkHKacEsKQzyJBODs+ppBFeuf6Qt6eoaJzbxq3czDPQ//CowNbWIwjIBODF3DOP
qRJJfPRr1Zla+zYOyy4qqgkgfylqdbZL8Uhap44ufuaKK0FruND0rT6x+m1WAEEvCv1sVM9xPugG
M04MdA/iKi0opW3eL7bh9D42Ry4rz6Fg//MZb+QiRIy4ISmI5DV9/aeZBnI432hNUfHMsXgaUe8N
VKfPGN6xcu9f4VCuWAhSINfgUTQz4zzEx0R4DFnSNiuB8gqCckBpkowQ1a/WbDzZFKXeVGXGE23V
CFB+Is+IcIWy/LWLi5Ok+lmAxZKD9qXJJqsrgocsYrwZVu1YoMz+sXiRdYLOqSEPFDDsEQmtqODG
vu3SLDuoiB9xgQGaciB0IibsW0sakfNCuvQ/odCzzbKSSz5OCGryUD9rlG2vywi9jHoxY7Ho8oSe
oo1QzmEK3yrnoBMtTNRZt+1YSzJj6O9/2/7NC7HYkFlHr1HA+oIh9+kYqgdljEGHDeq6UbKKMDuk
TUKyoMfXOA86O80uBSgTBBCF7DKi9Lzr9ZcmZhUp5z2ibs+rH0VdIxk6lBqDw+qm7ZOeX8rx5Pv7
pN53/lGI7a69v70IK9H2Cm7eh8UaRB7fZZE4O2XYu11oEC58SUTXixmzK6z9pA5x2xl6XRjzIY6j
u7Yq92n2eNsSFgJ1b+Slb+gDD4RefvUyV2wEht+vJWCv1ooKE2qYTBhLwVolCv+oR1FE0HAA3mNj
vBs6zjZi3RnCnDT1g+HH/xWcih6BP6GJv/dwIPjH1APZfWuW7Tmd7mp1N0QG+FH2GScyUFedEWkv
3P2oPfyoPtSVDhp1LujMFCHLy+xQjtB8Y2oDGCQ/1Ae++XN7D9e8UYKcOGQrQM6AHvdrb9QHuS4G
A3it0X2lFaTRkQxrhcziJeaCiisHbYlFLWjfgIWgjEMMxR7Qx1ZBQPNQfGhH7/IkPlSfOat3jmUa
FZt1T04iAXKEZvfJn8Jn7RKfxj+lQYq9hkKobSnbZ+WeOSowNzTS0WRhJE1HXGhi4tcJUPF5avdf
aGZXjvIWPBsBKVh8XQwLFapWoAtFzmcDsMYqtDKQkE+ZGUcPOotGcO2WW9o0b+wiZAVKhNGVCDip
hFJyIu+DPjT7kZUhYsFQgbgVgkpKmxlG4U2930VIr7Gy9yuzI5g4/+vwChV+R33UxnYG4UBFp7vV
a/SYHQSIjOav8iVSScgIw6t33hKQisPgl+G7eN6kOnv2PzSivjdgAuPs0IWQtkK4P8VefEQ7onGf
PN8+26z1nN1nsW2Im0kVVkCWpM9efxalmpT8020MpnlUAOnGWOD42TfUo4QGvXeBNPtwp2RW28Ok
/HXaDXexpRQQC9dZ39uMgKJQAQW3tgqhVmCjPo4eJuEsmxiiVjH67ttvPMlcjfFGWmmIUUGuLioz
E+43XdT1knpjGhpFI2D6tQjxcX9Ok10c2YlkYSDfCqPLWB4zb9O2bjlaXHmKYpex3PORvg4v8w9A
zzia01Ggpj9ppmHyjSSTMUTWVyTu0BdZKObIE+wtWKsijOQGqj15dlrYDOQV4ZxraOrk5Lqvh2gc
AGGmukcTXlOl4PTZxP02jI+ccU7zQ1W+5pJbac+GQjoxJFxuS/wfQfhQ8ZGiEH6I742ZScXnbamx
w/6ol95m6mJTg1Sn5Ijca5pXllFEpAb5YFO9DwFvNs3ZB7uxXGwkvLEzf9vJGNFD/qI+1BO0JPR3
HYShXCObw+gI4iYCsWi6VcpdzmV22W8zzvWirZpNpEHLpe6qo1t1l3g4etJZgciGH/lWmv32w70P
oTcVr4oUnWrTXRKdM9FSRQctgAUG87NzlG6j0eEbvFez5xTN5t4m0ja68ZwX9xBvM6Vsn4z3CcSB
hNiCuI5WXvTGSWMJKlcHRd1F/r2aHzhQSmkvBgr/0yGu9rmUYHZnq+UPaexm9YfXP6JwkhkXrdvk
KtFGN5bOGc4P34GyKfysZTTTnfvJ6TTRDsHMnr7y9VuuhSZqIgSPolg9BropC09ZdOHyD2msLQPj
4niwNKqP5QLlWinvas4ywk8xV0zZf+PHUxqduQJUt6ikiB3GAnQH7mdG+ZNXgrbYmZqvBtoJxoH3
zshjdfWTHv/qq54E5aEDG2+T7cHbnRmDGXeOL9s1X2+5tjw0PgSxxXMi9YTPdVePX8F446ShnRqs
wtNKeQ3sY+ijxDwZ/y1Ifn02U8X3KiVoUaQEw/dW21bQcW/tkCSHGoOxhL+TjtpTZcPDLpiXY4mt
r8FjqlOQQdaDpmp0B13Dl4kCnVER8NEhsUSzN2MzO1dgIiQvF/XgW9nuE5Wjl9pmTSKsTAwiR79A
pg6mmo+qVuFS+24T8mxxV5LpxS9Jiqer+aDZ2rGw68O4CbaaVViRyw2Et3yLdRPM0ZYKTVc/Y76O
FtdN0NV54/f4GeJMDgJoz1JdBOMezAhPGcENZ2mHmLwav29Hpp+voGvzqWuuK2J95DUUzAbfCtL3
QrTroiCtxLJv/v237KNuOj5O+1JTUMBKSXqSTWkfODHsLK3ObWxvX29ak5VTWqlkXdtG3XBpAIL5
Rseaps8lCbaZU8qgWEAC0vpojidI6Jk949nMspJ6NSdSBbby2Y01YycprjecJG5ze8PWbtGFp2CS
kfIUED6rcQWMSPV/8cpm4rNtEdWk7j9QcrKMZPhoepGA2zwmkJYwR8h89mF3H8esL8yflRZo3CDt
P0+SzaeWp06t1nqJmnJZb+rvPvQs8EHuZA7XgVIHahvgMj6P4HngthEYHr7Anv1e7LgDi+V3Pp9X
jjX/BkyogIrLwO+gux2qpKj1XIrQYJccZOFLZ5G2rxu5AKC8CDX0PvWbEKp9g4q2tpyUcmRGvP4A
1bOMtIWByh6KFlVColHGt3ZAvAHp/D7Y+EUE/R+FQCQNJOXluYe4YaxLROiri65ARLHgQlYk/eYj
vFoPdP7+jWeopF67h2EkYmHMfRJ4oN9DcB0ydNvIik+e9St2B2t6wEuDoPZFakcn0I90GrO3dkpE
Lrf99Edgwb7IIg9G6ZmAWaVb83suGBNe9PC0HStHxLxpiQuv1o7MAYcfZ252gJmcGOMNuFbphL+R
TEmhQmIF2VCQFqoZVtWWROe2NT9PHYVCxUmxk6ZkQNevWYVEx/gT3swkj9xs413yrWRmA8lRUWSR
ILNso6JmhtkNzS/h3Fx+30SPheL0gnnbsh8XD2UY5d5II3M138IwLuL5bRKX6YuhRPpZSItYJdCD
z49aGyVfHKTPGBnmNRcBlTxYeVQV1LH0F3gMgVahm5IehVqXBy8gjwGVai9Kr7ct/DkS9W3iXxzq
C3ySReiWoB3eNPDgtoTBUV1/J75xhukf9Ev2UOyVY7xVzFojDOQ5AF4dxhkZZFUIkZCng7jU9WH0
tcnojTAGn/MWR2+r8eQFQxy25NbbyMbzmUU//PMDnQKkdrP1yzasWgCqx+YQImfvGqZyr7334MoO
dvqJmSf6kbGhAKkbj1PGrNcCAJYKSH6gzQjiG1LhCe1kZs0iVvjZUnGN9p3yXLyS2izJu5EH2mAJ
Z93tPvOE1CAjNecP58lVzzVerIHZfMCbxg3rQbF6GvGRBqEQfmYQmP9/gT4KeZ6JU9qj5Q09x92m
n9OLispymtVjAZVkiP/q0HOhyztqo2uFgWXFK7j9al3eVG3uUO6KX96dZkPnbTqld77T9IxAsO47
i9ucujkwjtb6qg5clPw+5XvBShzPSn6Jjxi9NMtz+4txOOZj9+NwLPDm/18sp8KJSRMEOTh1RfQY
NQ1Bg7AZujUmSHpwC+GznLGyP9/6s/ssrnLKWbsYTNK8OIdTdau+9x8TyVUnuBSbhwL0lvpn6ky9
Fe2k3WAKqjWYo3X5x30w1z/BoF5vEicPVaIg3IJhtuTfufZeDyH39ALRNYa1qw+jmf5vTnVACY2K
PVGnlGFU46xMKHhlU3EaBpag4npkxaAKlIeFWbNpjn+LLRwyDd+o8+kHfZIC/rhTe3KUvZSCeLwh
/qOygzQAOiWdinEdrx6RBS710RZ5VSyFDXCNUNzKxXRArdr089EOWAxY66v410LqzHfRqEyNDyTd
eAnDZzm0b5+CtesXvS5ofEELAV5J1KHT6iLwe7+ES/qKWyPz4d1Br6fPXCFLTimr6WPNmiUadeRS
tZiCOgHaaLy0vpM3rM4nFgDlEKoWKoMwA6j6RRZ+Q9Hz9nLNTkvHjG9Scbxx0a5DC4UL4ihJalf1
Zqf9wteG1Fl16GC0xfBZ0XDVkpm+/P+RdOqg5gMoebUYSKHEd9DRC5B2jqNj6v/2vdjxRQktpklj
ZZ3x0ocZWISy5pnvMNqg6PnJS2qGx//s20XgAGsMhGJmCU40d18ftdGXS6nL8HviL9CfGFaD1qIa
NKUntCohK9LwjE/ZtSMGokZMoIGJG300VPiQQ0nWA4jPmr4HcgvtUEhQgBfsvLZu7+gcc692dPbH
xcAdZZespULY8/M42Ii+RC9AX3VtR4l84FR/B5JuW0EHXY5Ru9uwP+5yCnbe/kXk6mJRGbCiYMOp
JALiNFIIUGtUt7dRWMZR0UMKkdTpDKBUianDjOEJauGSBJ25jyTee1CLuo33Y9Moq+b/X1jF52pc
BtqMJ9sBMkgB+lxeeNZI+SqKIqNfRwIlNT7wrlGyJODTcWbiyaQDP7iKb/XtURJYz/bVLVrAUFs0
TpjuS2cY+Ti9ai2RfoETjTuFu+ZF3Tb3xYPqE+EPi/FipQ8RDgn9h1mrZK7pUo4f+loNeSusYZg/
VzI673bVl6ZamnjuQF2eWEP3MbI6YX6EtXnfFpjUs91vakkbC2Di4ySOvgalJf34YkSnJmDNKv64
cAAFOQOM6KEMA6U4yrw8aDQwVWLAVdGPVXZsg2Mln5viWZruoZP6z91xiUWZ1YrcNLY5sOQkICit
FJ4l5wXhesYxY9k0H8OF24eCHOZqMA/ttujwH3RS5r9DFB/Qm0JUxGZQLTCu7bUjsLCMLlRPvd+W
lT+vYnHO/T9a9xRCs9dg9fys+QWiPQ+VSklUfjCoVlnC95wGGn1lHgJLTmq/m3DFeM1eLNzbe7V2
2pZQ1F4NcjLkUHlCQIwwKPvBa1vF//PfIKhtynJo4IKwB7wJwmCKYBwsPkuwDd0GWd2Zv0tG0+8Y
tRynnjD7XNjKdsRnFaZN8DYNwdh/FgyPpd2y6nt4J4CbDG31YGu69j21KXTobM6z2oP4PEWRb07q
YFX9uOeTDHU26QVpK8bjZNXGWR8bg/7fNJHXmIYcCH7VQ99grvjF80WCBGRgJfLlX6wliDVUCYzb
aJKmbPNzocIDQatMI+uRGjKjMTcNzjeLkeF88x+iHwGI5hhugQ7rrF15bRAUTaK6nrCIZfdRF5Av
lYiUuwMayCpLymxhYOCtnqsF3rzAi4CRFpnfiwPwxGkDaR9JtPzmTROOWcGYDlopbCHczrx14FuD
IgVNe12JYY/IjiXsj8apz0zhJd4UGKipdskTCHw54mMUwbO9P0a7iX+xSEtXL7MlPHWqpTqoeWOG
75z81CbQnCbZL/DPuqFVb4L8H/slHouCgKFi6NxqGDO5XlYx5YSkwUenmQsg1rD75uhN1ihu/6lX
AkUSkBuZ+QY1nfpkSuVYEccJqgQY7hiUAxSRq8HiWOw8P5MFeN3IIGIFCwOvimiBvjZm7IVpSDtU
7EcoB4YoDHKkBl+3dBJ3hgP68tytJRDPRigt7bQt5LVqEyJbrPrkT0/FrwBTpcGDdAOKifSSykaU
Ci3+dlJZwWRx+MgunCC/KyqGp85/6PoIXgNRR6LX/QAyRDB3kD59SLOBXan+dXvjvn/sLYzZ2MWx
Uzteb7gYxvD3zQFcolvdkdwOyxqazaZ1fDcwCxuFfBCzclZkK1ve1W35yOISWSkMolAuomjFz+x6
4Ou7/h3yOHk9P+i16T9Xn6ottGQ6IyeMdiLNzjbRi3IUdiwdnp/pNfjTEpQ6iqFiDKE4gzafI8aw
NOS8qkMIZtra4d6r07i5vdhr+7mEo9xX0CF1z3WAi8ZDLXypc66U8bxjrSP9CmoLUSzrCRjPxVY/
aiS954iAov3hxdiFl+YoHO//k1F0tmQw2rgRZ0Bx3EbKVuJdjvWy+3kVXW2TIl77xpjmmuclgNAu
0guejxba6B7ZzVDij8T5tTvQ8zcD5jmjdpz3Z1uBGOSARh7BSRz5EWfBzrejA7lZ3UaHDRQtvNBh
6faJP98t13ZSX1e+6ntyPbtjj2GO4CCfGid6w5DartkPD91mJkfWcBb5bbg9fQ134lm0Jjv85cFR
WVUL5lpQQQ59mJHkNfgt/nNrQxryEDlo4M0cw44P0a/6tXjm3Oh0CY69Gbmsb6+VJrzrlaAin6GM
ihLPOzHuVNtz9YQY+9EWNgL5cwA/wWf8xt3rG5bQ0ry+dCyE8Px8uygYv6I/MwuuBA+NgPq8FvJu
0kA2xc8ZDDhrIWAJQUUcX4r4YRoB0XPdpvAUvEg9dGGzZmrWrihcTiDZgXzhrEx0fWI0KWmavMFr
NJLSP5OEpEadasMR+mYPPdqWnUwRGRfJ2hnVZNRhZpptDK9RsU0ePR1kg/P3HnRLEv80GarbdXYw
bYNAQusbSVlcyj9f3Lh9/yLSQyReqfBj281fR/mzn5c2Giffu8w7TGoXMB5RawcTaXvemPugkBim
Liex1ePQmz8o0Cm1j/3mQU3BkcSV6uPQew8t31m5Oj7djqurZ2AJSrlKzZdllfJ4J0Iy+a4rektN
9U89mkzj/0j7rh27dWXbLyJARUqvSjN3zi+Cu20r50Tp68+Q7z7Lc7J1prDXNWAYcANdKrJYLFYY
g32MjNkAPEArH45GMRL04TU3zKQbyp5hUY6p9vtcY16ZBA/XP2vRgM+WQtjnCtRgvp/hq6R28vyu
vuFDaRdhtaL94oojxEJlSMGLSozRVSPqOoPjnGT8Q29VS8UwJ40B/3w38W3DiHVdq8XzAjZJoKlq
eBmIHRotrScaG9Aqzd5bJfcMqbrPpt95rxxKbc3PL+p2Jky4zipTDxhmk4CrB2AOI0+2SbOjpq2H
h6bdSUa4EhIs7tiZOMEX1EEdaXWNpZx8H2hJgxujG51Ha9C+a1oJl1dHdEp6H2eEY0qXKD/CyCH0
hxS/9saBreG3LJ79M51mnc+i1p6btRkBJ9AuUKNDDOdU7c+A57sUXdPXLWNNknATNSSvIzo/g/X8
d5EACFwGZsVTvkqysrxLM6Mppi5NUxV2SQa8LYslE89tRbUAHnrTcoxYNMn2ujqLVxwc2P+KEXap
wmkDyAcuhrJNqANIE2k7DoHiXpeybAt/pQjbk0cqbYwOyujN0aDMU9hbP+zKdqMTuzLerwtb3iGU
5tECoCOCE96eGs8n0yew79YgNunwSNIbS6mYFeZr3K+LemFy2JihhueX7qXZVTqXFF/H6slRbNX6
g1K9Mg7Cv+IhySVbWhuTXPJKyGgCg2gGz9JFrj/wdQIEOsTbPa81K6lvaqBvoDV77N9qdWX0YGkR
wWarYNrXlMEnIbj1XEXcG+d4wBeBpG37OkBwKcfRJi+1uzSI26fre7ZkhjN+NdOAnkLBIH25kDOp
hJq1QWMrdexmcnAzBty7LmJh8QALBGVkDNSr3/K0hRbUxhSDZtIk90CAidHjx0pHR+bZWCsYL6R0
MDuqIQWiI1eGgqBg73WBm6xAw6cdxphZmL7MkjhSD/q7aPQiZKCZUkgWHUbUL6aHXFtjqEGmBesl
RK4SYP11U0VOQtdE+Nu4MLIRUB4gUkNyC52DcfjOgjFxpXagk5XKSfIEuI/BpUpQ7EikZF9tYeh2
r/jFY6lx+hSV2XQTjEA0S3LSgnc+0pDIMchxUOr+pmulASTfWgGLKJWk+uJG1rwlKVdsrZHKN7BB
GyHAaUpi+wDa+KRAnnpoKoPd1Knp21mVhVtwSPFfMkJf8yYMK2lvTH5PrHSi+m+gsqKGqaShvCsn
DlLjYEp3Ew1Z5rRmooFRKwnjY+U3AO6WzK6iFrqW5dEZORrFAVKv5oOV6IUJSkxdVkvLnzI1dGOp
VNBSSVmDAzQoqdfSvPTwkux/96B8a6yQxSEaPeLOVGx/mPLdKCn8EEskOzZpNjwZyVS+NKR6lhXl
DqL6LS9yBpotOk2Y5mBmAVZyGSywtS8rXtQP6UfHWsOepDJ96FAfBWigKYEAW0Zfac6Bjgr8+agu
XVVPBsy4ZVTfqFqquHpM452U5rKbSsjR6Qpnexwa4uZ9jbGDuq/2Wt8bu9GU5R41Bx66bU+69ivx
OynYq2i3BBlXVhr7GlCWhVupNVP2Q8hlzMoWmWkp3BzQKJvWSWkB/rx8VOsofpDzPreVqemfsrIG
8BsxTY/3PsDkK6aDRwxT+R98jFHm61K05DuqGXBwLcV+7AG4Iy7tquyDx25qWuMxTXkHuBMtl1+B
U5RtS5WXkq1PWYL2SGn8SVkAxolaKks3I0n/PJrYLkfKfb3YTJUKmTJmHV5VklTGXg0q8wlBd7Yd
266RfSvQ9Oi55Fo5WMBrBOd2LnXtkcsly/cA11VVZ8T/u3lFQR5amIC5tpS8HXuryE02WV1UIrmj
DEXvdXmuvkRZkPh2k+b5nmSU4h2W1FteSZpt1BOGddDArKICncgMAFWB/6T1iuT0nLanTmm5B1h1
ed+EebX1SWsegVsUyZAdJLHDaBts23SIH2rDn3bgTkW1cuJAZyj8NtqomHayavQCj1BJGwKnTFm/
6+uEYCw84pIDmDjptxL1ASaG+ghBVC9jCEYPuH9UCEkfKSuGX+bURe5oTsn9OBTtNghq/iSlaYwT
GBvTIclj38kCTbmvGgkAshlS4JYCnT2t6hNQWJGg/ggytOlYLCuDdzmOUcYqo9IY7vw8z/agSiIo
bdE2vVeHxnxs5Sq4y5R8fB/GZmQeTRRzMw2yn28nRpojKD8YrnktCtwM0+z3fQk2K2cwSCodW5qW
Dxq4pw8y0ePfShwz3UKM2yi2qjaDawQ5UP70xOgxCT/kKSa+qnavT2x0tCyL3QQtnONKdPK9RQpY
xfiDt6OJXCMVe+QHk2Wa0YDzdexy6pCpsDnH7FcR2sjqerjbn7Xql5oCYz6E4+ysZP85BoWTFyeN
8s/r19T3JhLhY4SIrKG0bADwhZs3BSYSzmKeOTH74FwB2lbwu6i+qkA7hj6CTvTjRUBqWfmApbvj
fDWEyyuVSGrkfM7dD/E+zjunq3IHIxPgYlIt4ktbFVikeho6GSq5hmK+/iv5c6ICPbmGogmhByFV
DIoG3F16/ZmEqhM2oafkzUeXvhaUD1bdA19TLwInLUPLLPlKKLIQ+aBRbq71a/PrT8zmg6RE4SC4
gvi2AshR94mjsu/zfY5i9YqmC/nFC1Hzp5y9WgrSTaztwIRGysqJTJfGlYvUplVTe+xf9GjDw323
hr+6ELNK6DTEG1pWdAxYCsub0FT1UcnDHRgOrjYNL5ic304TNSwzZ2COTh7I+OO6okuhF1iH/8x1
4v3+Hb6JkCntIDJqMFYNXN5ADm1Cdn5qt/HmuqyFSFJC2xPS6sBNBCP7/C1na9rnYaOWmAm0Q+UL
01oWa53rApbs41zAvL5nAuAG5aowIKBrqwgYrGp2kw/+WxqDDlfP02pF3HzaxEgOfengT0AkiXKd
sF2A98ftDRhuO+8f6+EljF8DfQVwZ3HJ/ooQYcPCkYwlGSCCK9zReeM0a4RMK0qI4X3uT+qgy5DQ
1Z/AIe3Y878oTyuY09EQ4M++S/qTPTvbFgW4+iPGp/CCiEKwPXS46yu0A0rSWy6Xxz5s7yeQKJbV
sNbMsHSewGuBUidA0WTVEDYoUdIRyI8yGHQbyfKzT5oBqHlPwslt0ie+1vK3eD3gngJa+vyU0cXj
SzI+ErlFfU7/yJ1WttLb+lW6QRS1K35WIPj8b1sMcRth2tREHydgyHCiLq0976quUearMZGeqsJN
p0/CDnzNEy6dKcwHARDahH9AZuNSShfiWUsRedpxfttgHA7gkpWCEOK/771TQKT1V45wdrXSbIco
odAGHJO0YNtmSgE5NtppTldqtUuHSp9hyTXMvSFlKZgFJ/WgxSHMAuHGMTWm45isefKlU6XPEOGg
mPzzbL5ctbGnKkIFmALpgLXb6zlzKg7w7lxG1f260/vzYBTd0Dy7hRe6ylRAFguyTLkiGmaaQdrJ
3/Dm0TP30IKcVLWnQ+lFtv7oexjEfUbpHXzdVr3P//tCiXT+AcJ6DpirT1M2fwCw3SO+z/NfybTi
a5dS7GdCMBN3qSWox1EamSCEbBH2V+4pc9vPxvY3qafvii//qbkbXuuPtYGDpboz5GpwX3iqo4Qv
2L/G1K7OCcpbTW19TFuWWdFHKNnB7hFvW3kLrsbVrpP5V37f0L8ihQ1VgglYoz5UpXa/A5x95+h3
fWuZIOcl7/pWfYj38g25o9u14u1itK2j4QYZTEyDmmItStbKMVRaHxATG36Un5Eoi51o42/RUrCR
LfRqRI/1Zji8XLfgxfN4JnX++dn9MEppB7hPgq0FXAfwRn15BQdlNsDvC/pXLSFsnoweb+MAAupj
Hlr9If6dv0QeOEuln9c1WbwCzhdQCBvzXG+SSMUCZkDIuGnf8mPkEvRUetrGxDRH8npd3qKbOVs5
wTiDMIj6doS4AH166MS31Gqw0uHpupTv05u4ac61EgwS7+OSST3EtE52AywNMMK/AVyI7vxH6v1o
ttGKWgvYW5cCBY+i6sCs6RkEKl/o5c1OE7XlweremqdgcpQ19ZZifaRR8a4AHKCO5qhL+wPEnRSz
CuYBopr2rdlgtvEXOxm32l5bs4+l2xRUgFjNOcDHI+ZSVBM3lTlhHtoOd8GD8tg7aHJsj/GbsQsf
VNXtDobX/og35sodsXiwz+UKdhnlupIEqIZiNC1xw5fcibiFpAJ/QGu2Zss36kdMLLoJT2sjuIu2
A2ZBTF8g9QboGMFE9SiqwiLRZ0Z6Wm2bPEFKXmtHQNSEMdlhfg3qTxXKXaWiZfCrhho/ThVtnouB
SY6fSXxbKFN+KuuSFu51w1YX/ML5twl23U5GnWO0CH4h70GMx3cFGbzrIhZNGXleDD3iZTc3M17u
OBCsI2UwGOKaSUX6T3mUqvdBDrdJ1ttljsaC7FdZ0vteC1eyFcvK/SNYHJWDuRtNNGLh/VjyMGTq
5VK6WVFu0Zz/KmcKtYFQR+ZvTKHcsC+P0s8G6Rdck/TZCK3g15Gcph/pbwwirpWAl/z52ZqaQlW2
nYpQKnWtAeYYfWlLeRv4zWZiaH9joKxNqsA2Kv2uKdX36/ouudtzuYKjAD4Fmn4oljQjd1X6WZE9
W+MtWVxRoDwhnMNQoPItqK9GbjAfKwriaYb8pXaro5Wcvl1XZNE2zqQIht9FRE2Kcd636KdR7rq1
bvjFqAmlS4rHyQxLK4bYwIMbaBQgalJuoYRdVRa7oXeVo39Vnrnrtnyt/raoEZ6YiOuRP8HSXR6z
Sc8Rhhe4MXr5BVjFCV05x4tbD2xtjFrJILAWa741xggYl6FQVxfoOwYEVHXfT3Slgr0shTFqmHjT
IZV2qcUwhPCEA7QYm4dicKvxrk5WXo2LIlD2wrtkRvwQDSyQjLZvB1x21fjnLX4D1lErHprn6xa2
aMdnYgQLM6YMv3e+wat4p6kJCMq2qv5Cs5Wnx5oYYcHMlCI1P9+n4wiA8WPCdh1xkrVHwPyxYvw4
lwr/s2aq8PYABkE+pQGkyMye4iOtP1LmmNIOSOTAabm+cMsXJp6N0ozjBPC+eQPPomGSar06VCHQ
738YnVv1Lt8buaVs0n3kGG4PGNIeHAi2suLblo/smdx5qc/kSnkdS3o9y90PG3ZLHvCeOxWAcD21
Lngl3rvtdUUXtw4zVPiDPnHMLVzKU2mnc6WJAMQjHaMJhMRxsovrnwkpV+rli0E5+ytJ3D4N5Z3/
xyQBEsKu9Az9oJWv0vga5rskB25GsWvj+wwz7MFaP89y3HUmWnBLSi0NDPAgQMf/QkHUfA0fpYfs
lARWvuUgd7UTYocneigcylbsaNFmzyQLd2SP2kTQ5iAcSEK7GB6y9qh0L7wD2NqRV2uDVkutzJgm
BnMmRVchOh0Eo6Vx2Ax1BT0b5jQnuvdRJNtP7njHNuUWJceTAo7CW/nhugktFvOZifzojE6CpLlg
Q0qRV4k2wWZbp3+F77f8x2D3Hp7M7XS3ImpxPf+KEo0oHgwz8CdoWL51rr6pbrTP5FdxGm95bY2e
6ml3iUc/gvfQWs0HzGHFN/dzJlo0onFQim7WsnfAKWNlm/TAbvLt+7NvF4dVw1m22TNxguUAU6YF
ydG8qJ5pSdu73o5OvcVs5QFUCjY7pqfsc62HeX4FXFNRjKwobvUcw5UzsHxNDgm9qwegEaHryb2+
j7MhfheETCZmUHUUsARDxfs4zmIf2xiZYCVVJWswP/twd13IYjAyp0v/I0RwpYlet50Zg8CEgGxA
4g+oUl4XsLRcc2+TJKPTCFNzgkUkZZ9lRoDDPaFa044g9gjSU8GByFM2m5zVK1WIJVd9Lk6wiKBV
MKVXQlwX+1aqBl5Xn0jpZWuT0YtJvnNBghnINY+DSMbCcU/ZxcAK22oWd/hhACjOAS2E2kd3IFvA
b92vgSmtip739Oz6AxB1iow6RKsb7Qs9AgX4sBPXdNXburTNexV0rsFucn03X3vNrG2mYJLUqFul
y7C6pvEjC/egqx1TND9su9i7bjVLtn++uoJZmt2gDW0LQRqaMAGcWYQbGUwi14UsXgVANJkxP9Df
8X0AvMk6o51j2Cp3A1KgB+YQpK+1ukt9q4sPNHwgqsVLABUcY/kpAZlTuJLuW1rQ8y+YXfnZVlJ/
CNkwZzHb7DYdH9FBYKGXBUVXy4yjFXWX1hStPDjpc+HHEDOmDMiMk8ERGkbjrUx+VpmnrJVN10QI
lknqppfJLGIspPs8RgJM970WVKorGzc7DdE1nqsi2GHS51nZ5ZDTmhsz/dERt5bdoPitaCf0WTvh
aGdg/ViDJFm4V2EmALkDyA5CCHEmaeJDirgbUqW6siTps+8aK8vAXPbIfTThrREhLriyC3GCK+uL
CN03Ep4/SlDfVXnuqG3s9ZiTxeNuZUEXboELUYIzm/BaNAZ9fmn1mVu3yR7ENu71PVvTRjCNuidM
GVuI6LPbSXodpUdjesz/xZMRiui6Amo5DDOL8yLVoJp6MQcEfHhEE44W7fI1GqClNNm5DHFCRCKt
n7cl7uXRSB0MSTtmkFkYK31vwfssB5XbRpMzRXxbReP99UVcenFdyBZu01GWuakNkE3Vt7h0h2Sf
ltsiepkqtwmfA23bKgDX3g2lo9J7ZQ2wbMFbXUgXLDIBpY5acaxuFgBemf6sgTqZhIHlFxTgzv2K
xaxJE43STMM0mV9dnXknKb/UPraNvLdodkAz58q6zl8uOBTkPBG6gSsTqOHijJYSl3Jv+NBMGxEu
V+RIUdod2uCuQv8bYAbeixy9pq30gGrXraECGTJ5u/4Js8u69gXCTVBkBjGlBNrGHJ1JhjFIaHCr
JZtJ1Ror7uLCnikrPEWAA5R1NIeyXaQdQhJ4partFRNkp3Jqh9nPf6MYmk9wwyqYPBa2kQZTmOYS
FNOqnQpsxAJNi5vrIpYV+itC8C2gkah8wiFCQl8oZ6BVm5BvPSb9Jk5erotaPoHgY/pfdeZ9PLux
JTkEnoCE4Gvco3DmnySvORk/UYm5y1NL26vb9H7tVl2gUsalM7dhA6QK2DEi55Ap8UTqI8hsnzo3
dsDkskUbLAksoJlvGUAmM4e7mVda4V6/wQ+OsN2DcreOyjhbxncj/fshggOoEpjlkOJDtNvUfkkO
AHsBk53cOsYRben2uP2ROGVlkaf8WdmFK6H94vV7tgqiIaHjN6o17PKYboGORZVD69sq0N2B66mv
kSAuxYYXay7YVMHrxByKec290gG2weat4Xa/jR3zQXpo3XCGnF+DnVw2LqArY7rAROO9WKTA6laD
TMGMyHXdajBUVehzP/QEwOH+lGqNpWEgTwY+vR4FdirJViEnTqd9YVZh5V24eKTOvkTY6TCUeAPK
AfgITMoNJ9XMAWuFIenaGUJv5UgtWtWZLGFjI6NMSmmE1uo+P55Qlenv4rt2qz/hIZVYYFwHrmD3
kzj3oCxecfxragq7TOXBbPUQoglD14KOaZs2ceq6s+L+Vzio1oqmC+VbACX/3V/BeZQxGAS1EuJG
8spDzeqqXc1AHAB4K/XJ1O+AqGFF1YqOi5GXoRgSUP9RbhDHSMgk611RQ6jfJdaIdL2hl/cAlpDA
KHZdv/nzv7mHM0nzl5z5Rk2rADc1E3sGKDxFQK/AKAZlK25gWQhAVgBIbmAoRbi9IqNpE41mALNu
EQobpRc3hhfSNbS65VX7R4wY5SUNJ1PCIAbcpDFxcv8uaZzBXClxrEkR4jkD0HQhT3OsWLLVxt+t
eRfnTmBOKxuzJkY4zQYmGkYJiC0gQe7bHW2iL9Ln1WuexL+kXglXDG4h14mBIXm2NwwHa6rYRQn+
9DpjSYQumR58KwxF9DvKnKhHE3jjhAU8FiZm2pcoWGNf+W4bl4KFIErGEA/6y0I8p7uNHB94+otj
TPy6kX+/hi5lCPaHQZdCyirIMGVrmN6GbJdNGwMcZDWTvUlfodL57hsvpP0BVDg/UqCs6noOaZnh
EtB0dA7NfxIwtUwyZn1MhMIrsdRCj96lRMEkSwNY9aBDAg7NDg2U8h6TSOWxPZhuakWnxsMIiWI/
jN5zuun3g6VZzLm+vrPLvXQil/IFW9XMyQ/LBBqTpHUDTKS3uXddwnenP0uA50BXC1CtRIDNviMz
1UGMsbbipQPbh3loq5cwdZmyosqaIOF20TipChQXG8BoeSH/qfKbnNvp4HSYg7qu0vcDfqnSfDDO
zETvhyzkgNayafEFmCud2WnFwOO54nuX98ZgmOVEjELFZ9IYY0421TFUEaNLOTMSxAS764osn66/
EoQTPNIQqC86rG+SYmsEt/UQFbbP1GNfYKwv0JxmYB/XRf7J23y3uL8yhRONruHQBJU4riz4RIxn
FVaW5pUbGWropZS34HQIMlmzIjTnvwNrLrOTJqsOesoI8rsRUT6zMS8+kXfGMK1q8CMdePmhtmH6
0JNYPUURurksw+yjbTY1rROXCKOqrjV+pwP1X7qRjp+qrKAnpOKqEyhh5Ds1r+RdKJfpl1GayYn1
IKRm4xjsIqrzl7htT00bIU04FnhTVaYSffXGCGyexARPCGvUXyGtYnSiJRnQl4jmxgp/pCXLNkml
PSqcmFu1kDW3JtFdYUZkZRcXDV8BeNsM988AX3FpjiSXWd3JOZr9pHcMaowksphiqcmRs7W75ntI
Bcs/EzV/yrnl14NpEJLBHcfyTiexFRrb0nwnoO6Q2CEJwQiluqluX7eZJbdsaGhMQlOtSukfzJ0z
qVU3xCRXcRBGnll1k3pjPlO0drtayzdhEG9HEJ01LX29LnZpXQ3QAM999CgTiyNmOToNMVGNoSq/
wQlnaMWKMVJXNp+xb56otNbovnSdnosT/JcfMo3QeYYrofdD2riN8RzjzXVdp6UTfy5EcF2sNsyp
6CEkKH6hlBElTp/eV7VkpcVB9vUVl7xQYQfeK/w+m0dhEKII4kCVOqCAUmLyIQGijP8DPKllbTqK
byXDU0dmiGCMMI2WObaWL31e13VxQQ00F0I65jxE8quUqGVsFC0gp+SfmsHsaHptqxV3trieZzKE
TasyTakTXmPTwJISTZshkB0WI2x4l7uf6hqd2LJGaN1TcGfqeLJeHj9DSYpAG3DScwUYeSFz1U+u
FStB0NK1g1r9/woREbqTQaUY4S2Qni6alzDXvLw23X+zM39FCFEP4NJJ3hHo0ZSRGxrEqsbW1vuf
16Usnl8TyIloZ0IBRjQ+U2nNKIqxN7300ia2rMcwgdgxSoRRICm8LmzREM6ECU5YaZVJLhIIM/tH
X7+TjNIZtE8jLRyN7UCOd13akiHA4WO4B27JQBf2pSH4XV4yX+pQrQBgbcBqK+aamycrB2gpzjmX
IgSHmGjXCq3BASrMGz9BPoJtEvkuTlfE/B8vmH9CAtHiQErPar1BSJAHLinnCWsriztbU94qapnk
OBXPGCA2+zVnuLSKc3T1nwBLRLzMx1CSuwJxHIbdUI4nFni37GSt4WZNirCKhKX5VMy4DtXoahr4
2Hov9H9dt4flJQSiLMXkPHyZ2ByGYXs1yUcI6eLHYNrQ4XnSNglgvPxgk0UeaT7r8DkarOtil4we
2dl/pApGrxK5aGoOqX7zI6peIil21P5A+p2SPCbaGozP4kKeSROCjxQkCMh5Qxoh75HypSamBTr2
6xqtLuSs8lmsMfIiDvx5kjku7/3uVjZvOC2srtgDCLgJWisvbMz8J0DJuC54yVmdR1az8mdyy9BM
06lFZMVqfzNxbmdReNMNwU3Nxh+sybzr4pZCqvOjLWQBuwEIduqEow0a023aqpum76xaMYA2Jlsd
MBNyfkultTncpR08lyrclmbiBybIGCFVfje733K7l82n64qt+SxhHSNmKo0sQUQ3gy+N5ogBUkN+
57l6aKSH67IW1UFpeiaDAfy7OMKQszRre7VHtzS8L5WM/aBq73W01kqwqBI62f5c+TPFr2AabRGP
UgcxGt5rNjfMu65UfwMFZpPx/x7BGT2XmFHFvYKzBFSJS1l1HKkV2O3RUWNsb2V0uAz9jRKlK35j
3mfhDXghRfAb+aiiUV/D1Ghab8upteq1sGzBvCEATYeUgm0AdAqXaoz6GI2JDwEa8ohZDFBYSfWK
7mkCCBP1yVfYZFZj+CtNxwvuEAg+solZSwCIg4HtUqrphzq6B1rgfzFETdS3uK7eMyAexPmxPZZa
fH/d/hYM40Ke6KsCVCIAX1Ij8+cpyKI3xTYFnXCTrOi1UCmBVZwpJsSdeajraRNCkFTtSnWnAZNG
34AeJjFf2ODJaBlKky2PN9rUWW1n4BG4llNdOGrnX8CETms8jLShlPEF43hKx9GSQfKcb68v50Kv
wYWaTIiqsqDD62jev4SMrg84ETU2MbcKTmcTWQgWux28SSgNjwWePCtH4v8QbhpoeMY4KUYjLo0n
mdg0DnJX2wqCEQ1gOsTw0ug1Vx8bNEv5bAdeDQvDWNd1Xjwo5l+pgsmSMpUHynrMlHSeBD5g2cbj
0KPVJiisEsA/qy3zyxv5V6Bgs4Ov5BmZoGbdnCrjFuTMFV95wCwuJQAlJHRyYlhVFUfTR5X5ZVAO
MFcatTfcDLlDqxFo8JKC2q2ZlxaA+TvLDOXY0tRJt3q1UFbu8wUXNz880O4GCldNEseDGwYvKpkq
RsgowShN5QQNGCaub96SDFlFoyfAiuYRfMFeu6Rv2tFE9QcgTphZHTUPfBYrPmZpv4DNAFBvUEnq
0OjSLDO9HUkyTDUmSUcEkzKg/W/C4sd1RRaCnxkA4h8hgu2TFKQxUw9OcyAw2Tx5S+UNBQAqs4c1
VIuFdk4ATZyJEgy+pWYNbCToo3M30G1e3kfaa1g+8nZjAmJ3KN00OYXpJzCwp247pPakWFHkyOz9
uspLvvv8O4Rz0EaApkA3NXx3BuIH5SWno4PYE5TofMVKFndQA9AGBtXBbSGmQRLMYWlhJUNjRUOr
oDfKxC4L77o6C83hWNczKbOtnsWvoVmGqZpCSqxljtQ4fPw06L6nh7DaACK57mtvHA5RcpKYzbt3
LfntT59ACbr+GfOqiYHF+VcI1jqWlA5tJ8GJRi4bsZ2F3VWa1YYMxXTkX9uVU764tpja1YFPBuwa
cYhTx0heShjkTZNZOmmjoTjF5B9aq629IpWFww7gIeQxMPozT88Jd3AaV2FShlhgDQ3IQEp2NAvl
PtARJzeJhQoVoA8GwIx3sZX+rrfALDzGr7+AMXIr30SOtMGl/Ip+oyOQ0pzra768Bv98mFi71euh
6viAD6uMx8QHM/K0S5SVfMeSg5BncERM8c2ZHGFfJ2UY0zQHkVNWv1QUPiLetuNem1xJXutFWVrn
c1GCL4pGNABNCtRpG5ei6JLIazXNNQmCC8oqgMslEyQUGci8pcpK1kphizfguRKCd4mBhRapPURE
mLKrD6HqDtmPkG5jjJKTvd8cJb5SrFqyAhnoGxhlngGfxTsXWBjZGEuzFageNdwqOpprIhbw7FUJ
LdXI5gE8F/OWghX4aogXUAwrwADAvvGajWk6zVe0eR2dDv1YmePbPljCrYyBdrQAu+t1Q19y2efi
BcsgRaal46xiVNY2hZ9GhM/UfTT9Gzl4s8xThZgrFVvHDX2gcRNBzZHfRoBsjD/14laTH69rs7hh
Z1JmKz1z2FQmg4nJKThszHnqZKsHpd2sdVVL80NLdMgK8ELQUIdBLCCrXkoZ5LRjPeBfMMOQ3RC6
qTm3jBcfhASTpWjFITHvMshXDc9MXXPtpC2JByMbUtkYN0DhSMyTpqMehFIxgtiC3zbq4HB2z8JX
jX/J+RMBw8zkNPrewKFQbuVi5d5duIuA+YtUPa5cVB9Epkc6SHpSA8TK1kLDmiJ3mlSrNn4D97HB
aFhkrFx9C9Z5IU448noILNJobsYmQ+wBS/mkYBi57hHTa3x73XT+uHRhVwFENxNmAjNXR+rjcldD
Q+1r30SHy7AvrNAbbB9tkhrak51uX2zQOgwGYPfTcCpLe+htdO/ZsRU4X5mTHBWbWux9jbh2aa3P
Pki8g4iZqsM090JNHXCdf40sdODqwjq1+gAIEeO/eBD/QeLTQNYIclkxpuoDrVAZeEptaR68I3am
OtD6q3kLt2ZivQ9gCGcWwOVW1n3hNF2IFc6sXPcoCTQQ+wLAMmoFldVtQB1m+Tv1LjpOW9PrD6nF
gQhkfiD1m1k/zB1gWNDxpliB13zeFJPTeqPtu9c/bCn6w4eBNQK9lLB4MZMetBFFrRIf5j8TrzwG
TvvVVZbh+MfAlWpwnowW7u7d2kzRwk16IVa+tEM/SIk0gSfDDhpAQyvA1X29rtgCWxV6Ac4UE/yX
Qgetrxgk8K/eUbaqG90UN/Fb8xzZ/qOGuosVPKpvJcIw9CA4+9BNrN//n58gbHpWJlqQBuiNG+3G
6gBuJR1Befp8l52+3suTthlegc5s/SCOYWnOeFibVllqUbpYAuHWNeUgQG0VS0C2J36b/TbsYqvp
W2P39VZsaGz5uUU+1Efj0dyw+9H6eV39pQfbhXjh1uU1mofUCOprt7eGDUKST8nhVmEF91+SXYLU
R7Frbq10Ci40JGPfGTjX8A/e8aKHMxNg6WbT3JHru03paXKE7HiKTmEHhVGACJNgj5IU2CwMTId8
RKHL14pvi3eXAnABAA9R/BVf3mC3K3U2YN2nFo9SpbUSqlpwyrZabRRlV5i3RmMFHVqD8pvJuCnX
3o1LFwr6WFXor81EwkJ2gXB5KtQO8gftYMROEO9y0EEP/cv1DV4TI5zhAQMScjN3mPoELqwqjrKk
f5E6fJBafyVGlReeEbKC2XcdA7IzLYugUogxDEmbbcm89TEaHm78e8NNd/zJeJI2yrYHRRM55b8f
tZ/I13i4SrzGGS1uN69rp2rZY559iqB2HTdsCAhWNxlxbIH31OBJF3sZcDEgkIOewOo31JvAgXd9
vZfeBnO2SEL3GCgh8ei/dJp8lGgo/Q9nV7Zdp5Jkf6XWfacaMoGEXl39AJxJsyxbg19YsiwzJcmY
TF/fG9Xt8jkp+tB111314JKtIKfIyIgde5vA2rvt6E9s2GnE9dsaSzvkkxejXxEJ1te2pRsCmerz
xpccNlLjJvYVXrCfShlcq2lVjThWJLoO9fcu/HL+9y8EtcRGK5qBOuhCj6k+Wm4fzRckicdx8KKy
YNF2MCKe+k2OZrHz1pa207E1JeRKo6oZqwHWoNR0ELW9hd7wZnTA3pCY3hivZIwW5w5DAxQQdDPA
A56uW8OMqJcgC4fLSQKUeq8Gna+8PJYS/QT6G8xFBfkjg3pqI0qLEdyXZesXxeglEGaeQuq5tbPJ
wuKyA9d6CC5WzUz2rDa9qZFQpORI0lEfBIlrh3XJMcxkwKh7zf3yag2HdHlEO1mj9R9idOWAhgU3
vMxHvhvCYW9wshWCb1n/MHPy5zp4UOR4EMTwKqf0aiu9AqDdj7XiIGUPL/49Fa8ZilqWLH2R8esx
cUAk0HKAGtjKJl88YVCUR3xMwQ1vqu/UzCTo89Lx5Ub1zPorw/VI+1I6OxnfWaU3iEtbX5OfXkJa
kWOb82wePefs0Kp1vYHNqMm8BIgQQTU/6jc51bZ6cTu416CX91wJFNtW/oW024lxZWvGPCRDOsK4
7LVvbYPOEedrY7TQm8+9Iayg/PTj/MlbjAqOh6sePeFYzdDOwy2ByUMOJRYvGRJ+thnYke31VUDr
vQ4KfmriWdt6XN8lmi/4OwSEmfu+8jVLcfnx1yjvIdRPeKQP+BqWNoE7XLVAtmVWQIbNFGYbFqKh
+FnXck9kTxV/15yHFfsLsEz0mcMVwaFDuVjNGFgZeqRjIjH/5GuNaMiMH/G6JeRg2V7Ntm4GTNpa
DXfpyXVsUwlLzcQwysHswOzCH+Ju6yQXo2Z7Lt12Q+kV0YpnWnC1rsPwlEYVEGwyaluNxfRYoKce
yPyGzyoXD1Xt+InFPQeCceVawXNeL+V9e2JNOUx1aNR2lMwwVxFh01yDcy0MGQTivmQ9uOyaa5Ou
3MrLFpEbZjqWUVdlggCPNEXWILZkCd80NVJZ5lOKdneZ04de/uJh5HfZGn5hyd27eLLhGQ8sGaC1
874+chqpmXatbQGHZ2AZrRuCHkZChGfWG70/EL4BBbxvasC9vFoSBMHZoaL781t34VI7+QJlF8Wg
sNEiFzNNWfEsmrI8uC1ZoylZ3DxHw1QiHjPptaiYYZMQ5ThEEZiPrfvaTnxUYLat+RdAURgSymUu
yKtmt3g6qSxtWT5MWEo30TeMTL6TPBlJ8hVqPdsxxa41ypXNsxD1HFtU9WIRthlpJ2fEJvC8JeH7
sIn8jP+FzDjMAL9j4nCAsV3x8hr63dCjCTCvhieZV2rTd11fKQQuOJUTE4pbhwZP2ZMZe6qnYo+E
omcP2xl2IKJggM4P0Z7Pb7/FneGSmZAQ8k5wnadrRSE7V2Qgnfc14XUa3TbhbZ1AqtSHUkpw3tTy
YTuypWz1Trhj3fSwxaZCvxvb8tpN7Hs5ubuyAzqaEu2BmEnjGcjEekPDx7sQ+Z5NZUFQgufpbevk
+beVb1q4uMA8+nv8yslwIUnZuQm+KczTR1o033O9vOE8ewv7xxyFsywMg14Ld1aWepMp8NiP3tAR
u3aXLIR6J5+h+NuisGTqzDDxRtx0rnVhNCby+I/s36eWw9Z10e0Lml2TgYfpdLmnRhSo78AOGnod
fQc9o0OBZqtVdN1SeHJiSFlr0+qGhErMa+e86bHc2WOLlGjIvkWx2FP+AlLlvQH9QZB0BHnz1JDu
TlruU4kZNkR2k446tEXyFTexeLiORq8sdoHC96DH+Cjd8gi7Avli0ji7nD2Gjb0FsNw7v7kWvdKR
OWVRNU2TWk0w2XJE7rsNBiisAk9z3sjyzsFqAn6Hvga17NTrgwA3FOB+VenHrNyGaLO1AL7KjJXn
yPLk/TakeKYitcNuhAaLn4mfpjXdseReOltLBHJ8o2G/slRrw1LukLqPmwTwbhwISvFy9XS32WlG
fQMduvPzN/+iT5EOxJL/nD/16ihyCB1bOWDrcfLSIGvO9SBvc7+1nqo4YE52OfS78xaXUmu4GhGv
guCRgKJMuUayEMjFD/D/lA9Q7Bo8AzAAkZQgECtuMjr4mg0uRuunlL8s8U6yysNL0NOFG9gyX/mY
pT16/C3Kqk4WqTKR475p+lR4NeruQV/RODCTeE21c2lJj00pS1paBXdSE6ayPjrwzvCiRB7SKfen
gfjnp3hlVGob6yjLgQyAZvuWoV0XFTL+lOxtdn/eyuKFdjSij8TxUfSIXcOhfAQzocZ3MjGftAJd
Fla70SLq8ZZAfwRItt7eDWBoG7t0w0DV05iml/RrAgVLpxNencwCotCB+mg6PPoUR++lVlnYxk3U
+7yoPbtlfuNaV337IzGGhx48rSueZyl0AG3ErBeCTBpVS4s9opQ6duBN6Ui/ubVMvKZIOYyKKqgo
lA2jyFg5rMvr+tskOb2+wjIENp3DJHMqBhmjydnUST94cWetFbjmTKjqFyCijPoWw0EFD9epqdzo
tYRRTGje2tdJ9NPl8oLocqfH2SbNfjErRRToeozIQ6F3K95vvh0/GZ+VOKHOCvEXFfDsGCmlfQXj
5Zhuk9T6knXTSoJ/cSqPTCgHn6RDqhcTHKy0M+hJGnud86CI11rkl1JBsxT9v4ainHoqsEofMlop
v6Lxtx56RoN935Agqy7sOPW5/qyhq+D8yVx0NaAIn7VMoTakprlF5UL1pcGlaEu8dfJwK1K5YwUB
pHSNUm/NlLIlpWWjTdaEqdixN8MwgjtlVntzb6HVdnd+VItnHDUZ8FCA1oOoLS5QKnVRd8WSadxH
tIpGdQHCA8RUdf7DcqK/NIe/rc0DP/IodZQ1Jrh34NyMa9tBCTM9uHGCrM5KXLHoRo5GpdyG4N3T
GR8xqjHKoR3Xe0n5y9WbiyF+6jRj5WJYXq3fg1J2fREXFeFzR6TWbhLuXmfsRxv2t83atl+KKtyj
QSm7noikzUiC9rRuTNygisIMxej2vmX9c0T6Gzn2UGFD/8klt1MQ85/fJ4vGgYpF6WzmcFLV1zpA
eHQjh3EL/A1aGQzDm9Yc3DzxiuaBl7+iNfrMxVn9bVDVYisjiiZXaG4hGb7rq1fZBm72lK8KYRkr
A1PJXVGFrUK96We1FRyBaJPsw0ACwuqZnrV71a7HoLmdNnkQPWhXa9Q9i/7yaIzKOe/cLh2hWwrb
JNtZHOqxxD3kdO1SXQ4Oj+wo985kGSColrCTvZob+4JsTGdjfSk341Z8qUC5hctup1+ucbQtVeOg
1/6vPWMr77UIJM6WU85mHyGYFgfaPtyY1/2j+Z7vxH7kUBn161/gC7JWnNrivMJLz6rTBuBWSkUS
DZ5JAWb/WfT52jXQBF0FI6tX4oal4gBQeb+tKKsH8bmEGvPOSeud1dxaESg7Aa6emkCvgzIqNtG4
q/A2w4Xkdl/PH8fF03FkW1lRkbMugVQher5a83LkMKJXV2A92dWJvT9vatGXHplSVhE8EnpaRjAl
tH6ngSiGjFAEywFYsLkHd/HtvLm1tZt/fnRFDGVYSi5gznBfSuO+mPHGa85sbfbmnx/ZsDiSRkiS
YvbqBFfDfQ6tYAbd7RWfuTgUYNWYToHn+sTI2LS0jZ1Mxy0kLrkW1OVbvKZOvxwKzXKLZGaTMtWO
iArMtLlDENVZ7ZPhQEygL8FvNr1MWnMN8odNN5XPwgDxb/Fwfp0WA4cjw8qtl0BbSKCPGVkfJPjc
yi8mOBLwjPTARdng9Uxt6y9UK9wji8r9B2ViCOw4c6iio9l8IGybOi9D2N0b1YwV01eEDOZ9/Sle
/m1OvYBiocdxN8cqaQtov4xeuxGNWOcncc2G4qhEDRX4fM5/mFg1vAxCTx/1NY2Lxd1+NBDFT4GV
zjLlrHMrZQkGK93yQ+JsJmYg/CrWgqElgA06n2amA6D4ABJVzm/VVMZIRkwbpBeLaZcUd2n4Amy0
GX1tKRKQ4xOxDjK9K+NDs1bMX+ozPjGuHOy+bwuRzK2wJodA9qVJriP7yQKVyeBxFNSqK8OCoMfK
bbMYQcyKkCZolRFZKiOeqpI1RQKjQstBiYeugDQJekI2pWV6TWN7JUt9PV8VKlh8TR7ZVQY7NLEz
2HPcOQHiMyYo09rgsXXGzVA8orfZN8ZHEQNM4Dxa2VqGa3mmj4wrEbZsOGUgAkLoknXALlwX4oZZ
b2MKBUN2IdmuCoOo3odr6ZHFvXxkVvE6WjRFbtzBrEY2TercV9L2rLDaGuzx/Mlc9N1HhhRno1t6
X7cxDMUsPox4TDqa2M7N8efNrIznw70f3URpa6VDac1mBjf0qn54iukEbXGQc8s11Ye1Nfv4+ZGx
ODNR169gLCW/jHIzUD+MDiHK+ZXm+mO/1eV2aLwOZ+T8IJcDwVnVE33DkFBQQW9FDnEUFiGWb6Ez
EYFxIhsiIPC1nUNzj9bFnvAR/399MPV0Y2KitYk9cDSOcfdxpO9lLg8rX7R8dn5/keITyxrtkmON
7u8OPJJs03e3HUefXHxhjSV4nnYaaiV2u3GjlWBqCeTtukdToQRuDQdRsXAwFVP1Ukd019rQBRzs
W3s00bnCNiUocY30vs3Hi84ZULHTD1acH6j+QHl84Vrh18r+0Tsvswy9Lgm2SXzRMRSSoHK3awvj
veH1JooyryoM3esa1D5mlp6+Yl/OT+FiWHg0ECUshCBzZo0WBsK7OxAyRulbBZiQqQfRMK6s1rKD
/b1YioOtw7Jzw/ntWZHLljw04bDTy3ujvTXxptAYyi5fz49t+fD/Nqh41qjWuW322B2lGYLyy903
uoHWxmFz3sz/cSB/21GdqECHbAcK/lk6wWGbygGBVO5FOsBfhyzzcymDbvLAV7xbMTzvstPYxtIB
hwCpCdq/kNtVZrR0geYjOgLgMrlqQmjOmhc2djyeLzL9kSGtNaR+J66GPKihH46y5Yr9zxMM+7Mw
pw24JBjLlYFrdkcbFKURgFegqmqQ39pm+qWZkCCsnCC3Rp8Vd7Xu11z4UwMWcRrw+FYf/30axdPv
UK4TgjZ/GVf4jridyi2SKz04f2I9MEV9GxaQrwAL3Lg9P/jFsVtgJUHzjIWgQfEA/USgDWpRhGPu
DTf3UfU1K1a8zPzZn5Z3VqOyICyMlldlerupQRl0RAtzCO7lsYt2EOvbSMdEO3NMAje8atDXsuLk
l4YF+ClllIDSFk3Hp28qDYITem9iWMN4Y9fCy8dtNLyfn7rP4TJukCMbyrkcbDcCbt7Egyr2HQ3b
ZhV/tTYKZeaSseLhMC9OHvsdcvTjTcWfzw9i/kh1cY4Hoew5icyAq2kwwcStxiQI3DZ2dNU2K82d
a2aUAKbHehjzMfOH6poOPws0NOT3Dl0paSyvCLAOyLKAGkBVnsxHu49GjhWRpPfaaJu1K0u+PIx/
GVApKsJkdEY9g4FyfKjrua4ehw+kC1d27+crBjuL2IDfQAjUgVDj6e6NWAKA9TxbYRfRwgPcHY53
KkPrp51K8RRZWvZzMsv26xSmIL1ueBauvCIWGPLxCYAaAmTtgFxPRSJPqU2ccYI0S70tbtDefYi+
W5HXWOjw2fBHyxe+fXM5/aQPLOifHfT+pBDYBr3W+d25UH+cP8N0Zt5L3A9q0xGt6ASoDCjqTR6Q
iyFIvtsv6APdh15+lRWe2LhftX9fTvTUJjmdfUfrzLhy0WWH68juvpJ/v3R7+vuV1a1bLTXSWRoj
pld1ubfdb24anJ+3RcdxNG3zQTmKrfPE7TXTgQnbudGsQ+Rk3ipR4eJZcCFUik6DOeGjHOnOSSbd
TmEjr2bmiFc8L2dyA3CHnx/Lkh2QGkAXFXD/+VCcjkXP5IBdPrfpdDbfOVPWPfDQiXs/LvHO9MJ4
xMY8b3L2q6pTRK4WiEndwP8sZfqQT8hoW2uA9/ECMe2vyIZMaoFtzzqQiQxP560teS0AyHXU8XQL
PCLKRKK2WPVUwqmYA+ieHBvPnjUe+cUBoY0RJTVIVQHgdzqHbNJTmtu4gg0yBMLejFbm1egqAsNa
+3B+NB/rrk4eWhiQeaDoEvy8Xk2Zct60s8y5u2+fyTUF6YU3PPc3GeS+PPLmHPrtdGN738S1fTve
jbcvgA7s3T1DByO6Ejbnv2dpdo8/RznNVT/pU1zic+ZFHEJIfo6P5y0sdM9ZqJ7/HrFyoJMipyRs
YYJurZvwGh1zd23A9uwmv5AvWtBdlNe2B3ZvjDK/Eps2XAmwlk7IsX1lu7akqVAPg30TlEKcXznJ
TVhoQYGX1vmRLhQZ5pE64KlGNm1e39N9lHJUopsegHCcmmcN4XA2isAe0CBvhzue23tTtqlHAIoF
Bh4p7UAv5Frl++M5oG4w7CsoMVtoS/5UJB4t1o720AOJ/2Dvio3xpt2i+Gj60Q2Kt2MfGAEPkp1+
cKQ3jZ75HO2mC0D03uJHZ5sE52eEzNvn88fM5woN8MADK2vfJiyypxgdO/rO2ha7cHfIfdvw2Na4
qfwGraMbM2iu6LtxAKJS7NKd/c1eSQ0vOXu0u/3rE5TlH6YQnPYWJA9keoEcO7EPzhqlztIOAx4Y
NGtwU2B4VwLRHGKZlV7Moyx/yvqXa3Ygwn2wu1/nZ3PJjEFtOEO4XfR6K25KpGavFyY8IYlikLoc
ct1rIFiSr3GiL80YMCe2brqzHoVKAjawKh8bkHqjbf+706GlOASNoH1/fjBLPvfYiOJ47JhpVTsb
MXFrJXdT/8C7Rzx1PSmblftqyccdm1I2YRGFBp9MmHLCKxskC0LmKyd/nnl1mx9bUPYYen/sUutg
oTef82Q/JLd4jBjltwZHPn0u+hXoztKTETf+LNyMOP4Tn1E7NHWRWi7SOcVXQcGTRqhXxz/j8s1k
3xNxOL9Si9N3ZE0dHGgOeiQdgaUZ9xX/oZUrpaLFyQOHAE4oqm8Qiz/1mhnNoj7qEE5Y3VMbXVH9
JiuR0HNfGDTnRr/q386PZ3F7H8XuipcWnT7mzhy7p525qVBZwZWMJrG1dMWamfk0HwWZNcvdvC9h
hlsH0wX/AMVTZO0hv7Q2x9GfcoqmikZalKOTVfRPXXmhu9/Oz9WSyzn+/crRmTKjzLtZddZo9mX3
q6cJiMp3Xb5WW1vyBhDsRZCARBO6kxU7EItJ0c6KPaAPgdHHnkX2Ha4otBrxtXBgaV2OTSnbWYsF
N8MK61JS5M+nLKDxU+Ws3XxrVuafH62+1tltlLawAgqw3Oh84GFskBieX51lIyCDsmduMwAVT41M
krh2685DIT/DymcmWCnjNYaJxS2AHun/NaKkQOoIKMgohpEEraITTQIbTABZZnix/Hp+OIuWGPpc
0WALUU2VLoaUKKekBp4yDMpfZnibDvtQ33RixVkvlOGRM0DiYFY1sNHGo2y2IRsTkqAg5nfM9CuL
PaYm80w61VDkarwJcduYg1QijLZ2s9Zus3Rgj20ru88ZW1r0wDD5REy+tOq7yTVW0jxL/hSUO1AZ
BmMhLon550dbL4qnWGC/zHg6dDQ0UnSB2YCUP4Xwtq8VIGNv6zALiFODWrOXfyHcQjoCG2YOhvD4
PbXeMRKyKcFtwVJEDhG4okvnKnTalQzM0l6hszgf+stAPqPqAEiuuSZuXVxK4YagrTfqiqAFjaBb
bc9vyqUzdmRIZWavxqKPy/ltSPXG6D2jDtsHqAH3OrJoOU7EeWvLe/P3uNSMDmpAxZgXiCTsZPCy
RPd4qu+dAZc8Z5WXJgISxGhLGG5lOa3FSUthBTLd6NtDphtKI8rSUWGExgC9Mz9Eot90v5RlDFLd
6irOSGAaP1vwip0f7ZLXP04kKAaZKwezFbPXt/ra09s48iMrEXtSgWO/Q3m+ej5vcHF6GRouEKqD
rRDFtNPdyUNjqsxZ4zXN5EUIud7cdry0lltJwHLBI68b79IY9I3xz/OWl7bRsWHFiwJoUSF9B8ND
JDyZ7AW6k9thJVJbOhQM62fYSO2jZKRcOnrp1plt47bW2G4KwUyzc+wf1rQ2ifOyqNEuECNQXTAc
aNeqtCyZ7E1Tgu3IN6I7G9KnYEzwk4zvO6M5QMJxn1jjg12+oCXbnyIBCgDjgoh4BTW8OFYoJIIG
wgGvmZrM1jRCNADLZ1k+7gN5nRaRl9ebcu36WzoU7LcdNac9CL1xgJ7CjhHpF5qkm8oov0+hHnQk
8srq55isQTGX/Dc0G3XdRIsQwOuK/zanHL0xAxgowoRCTYBO+b4u8ARLh/CO0uJ66LvYJ4UW+sQg
a4pbS0cSzQ6zyJCOF43qAyAv1KT1iKcstX6k/V2Xv0+9PzTboV85+0vzCtUYaKKxWVldfcyiJUWL
MoKsjO08lc0hTV+gEpiVL1J/W6NEWSjdokXFBI+RBeA3oiDFz6S9kCM8DGYU5QLZbUfUK/utEd8a
1tYxtg6BFBZ5ImuvwsX0/LFd5bIfsoxqOhiKoZ69/Tn499q+qbfO9y/ao1NvkmZTP654mcXVs8Bd
Mvfy4j/FvdkTR6VtZkFwOJqurStT96jxqqff4jUmyqXj5xxZUvwZt/rCSWZLCLE8KBOW+muf+eYa
n/wCQg1Ld2RHOQzRwOjgzHZECxS0se885Iku6H2LaktQ3VWhb30976lXRvZxhRyFT2Gf/jmHycyz
gG7o4qnIIMKSfzlvZ6FDFkM7StQpmfupYQVYtwfkJXe2b+yNr9vCN6nn3Brfo4fJT3fVHYhaem96
OW946So6tktO78CWgzC/cHrsyuZH1B1ADxi52/Mm/o+83+8kpHLiOp3TItNgo9ty4pHH6iIMhoNz
aILwofhq9IHwKWgQrSB65f4lekv8v/KiPB6lcvZ4yjSqcczuRMgdHWIILWmBDbDO5Nx1VX34GPB/
vA3/Gb0Xd/+8/Zr//i/8+a0okTCMACc7/eN/35bv4m93/PXtvfmv+R/+6y8qf2/3Xty85p//0sm/
wS//03jw2r6e/GEj2qQd7+V7PX55b0A/9vH78Znz3/z//vBv7x+/5etYvv/jj7dCinb+bVFSiD/+
/NHh5z/+AInU0cLPv//PH84D+McfaGkU76+f/sH7a9P+4w+N/R25cBP9gXiHoCMRGk1//K1///iR
Yf0ddKhg3KDAYc60pH/8TRSA6MEi+bs9g1xAo+viArTmN22DLDh+xP5ugELUxcUEAhQLP6F//O/I
Txbo94L9DZm8uyIRbTP/4pMoBr0x828CWdxMJI0CqooETdshkjSPr7W6r18H3oHnpG4rlnp2lIk+
0JPcvLOMhhRBVuuh3DSA8ReXiUhT9FrJfDxkbdOL4Gj+/vzK4686vRX/+VEfKV7UDXH527NzOnI+
eS4qnQz8ehrH8iHnmvVSgvcZfb9mmH133aj/5vbcfYaIkrEGBj71e3+aBicaJgNMdxZTgkfeEy3s
WHotylTbRq5A52geJsgtJqjXjEb84/xIl8x9ZJZsgOHnJsfTkdJ8APEVT68d9JgxL47r/C2tEvE9
dIoq6FjOVq7GU6/3z+Ed21O8Hk01u5awZ5Ap3gDoXx7sqtEB/8Ufz49s9iy/w+M/LRFMoIP3L5IM
OELHaxgndVmMU3aNAlB7nWoZSD/jsVtBjCxtFLRUgmIBtSaENYoRrUldCcGw68KRxQ6dxcavukrq
K/Tn8wOqbdUPWdl9UHObrIxuvnA/jQ6ChrPmggHIgTKPTTbpQkTxdYT3AfVLYdItRT/3F2eynC9i
kGAQ5G7n55mtfQnTomLeX5hdcCBhi6KFAqoPp7PrsnqEHDfsZ4W+KdH8u4vQKOufN7KwOUEjBR+D
upWJKq0S3YAlrU3bIr5OnMR6k/qo7Qx9Su8R0MXXpKzXkhlKgPqxZQzIGiH5CXMEz6rTQZHBySxi
RdfpUBeX9VBqzwVSVHeFTkHPSLThxYW+5260aerpEk0qW5QGOPP1Xvx7gLePL8FxnP/DscQLT1ne
TnRwm2F03Upu+G3JzSCUqLdLt+hW5njhQKKPFekpPHVmemzlgpa1Bt6BkF11pI2eQUOTHmp3srd9
lab786upvPo/BkWB44UOIl79Jmqip9OL9vQy6jJ61Zlt8a3FVH5nZeb8gNDthCYclCgfWRiniEHi
PHu1tGIoA1nkzkrFa+HkmLhwMFK8CXD1KVM7WKhClrZxRUo5cs9q2OiXsTSvyymDSIE+TdejEeWP
0wgFoxwwrZWi0cKehnKtboP3Ex2hnzB/+RSnrKP0qogyZ09Gt91mPGYBNIbrbQh6oX9GRCcB0fFN
tjTpKE5RELJB6mbmazyddOma0BZ0yRXyMJWDpznU8HzJ3ML0sorJ576jw1UdO/Ip0Rxjr4WCPtVp
uxYGzkuruKuTr1B2GRx9yGRJriyOxg40tMTVrwYyzztpNZYn0rHbjYVb7lrqxiu7buEaMA0HkBW8
cef6s+KhbZHFST8ZVy3IqS6yllh7o4uQOj+/txdOETpZAIUDQhUlQRWt3/Z1qJelcaWFersJrY7s
2jjX/cYQ7UrCRWlM/ThFJvLKEAZCeAYczry/j2ITFk2dZnXGlSsAf/O7GF2aHovjdmuit9L1cNdE
1yPwD4eEjCQQZpNdWalW6Z6swupxjMFBbpkVvRl4nwLoYtXOWvPU0mKjxZPikY/UAqoIp1/oiCbW
TGu4MsB3ftXXjbkxhMvvSAIGjjGKhy9Q2Yzew4Kt0Y8pz9R5bsACj8o/WP4ROn0qKQAOp3WVZl9q
aO25DXkCsuDElBu7sxvgeTnQWGwE64dd8AA5Vn6vt1RujH4UFwz42xDPZ6dfiRAWDiAE4AysE9hD
KcJJ1esNoEoF6viyqwu+DcdMXkdAvj0keUkCm8XRl5qBXso1xi6YjN7YJtJaYzZeuNgMCDiAlAix
LJ3xxqcrksbV5BaCXWo0aa4LY2JXJArDGwjfocXSYuKLmwxIhmbMvaCJAEG6oOLOLvpq5bJZ2Lwf
MwFhDkyGZZvKaUzlQDtDmpch8ls/Q9sqg8gaDkYm7EB2IwfyOof+UdTW1Z5WevLLNeruGaJVAqlg
yLnEqFd5ojPrG6cfzbWTNc/CqZNC4RPMLfOli5BRPVlGQnJMIL0Ex3ak+a6MLXAqjeaByEFeV/lr
qE98gwBLBObQhZtchiRAFC8vw6KNKw99CSNeaf+hvJZOvPd8GX36JBTI0JSNPlVbTXuC0GLQslG/
bEuKDPkwmPxuShq0SreIO6Ky5F9Gt6nRpdi8xgQANscp3EPYFeN9XEcx3a58zrw8nz8H6k1wdcht
qRgBjioIpHjppQPdmF3NQmCI6sEwPQnK0c1UtOVX0xyLL0On1YFZgg18YNPKFvp8fc8QNhD7W+7s
AU3lOEk0ZrKmJ5dRF5nbMXZrkK5KPQt6dwBFtujlfS0jfdcbzUsGEfeV22TJw4AEHdTEDK5mfrGe
nqREIOXOmXGZiqbam1qb7LqoYFtmcf2e167x3Ric+t3NY3jlTE/Cw+DyA0sd0yOYoyDP3TUF5s/e
FgU+TAb6iqAyZ6r+hQttCOspvUyKYnrVawP7dRohmmdnM+qftjakAhlivL0d1jI4vyE+X67AQIG0
E9T0iC4+EzHGvZlRN710jDL90vbxuBOcrPLPL1r5YOrWnRkZOl++RzeelbQlqab4cmJjcYMWje6A
VrTM7+ouwfiYueXYE7uUh0kQZgNacqyS+lDeoEPAJZ1eitY0U084VbTyCFuYetw3OuCEKNMhJ6Js
Bh6W3K7xYZgdsh8KI7/JTTfZhgMBq59ggzcWofATGT6en/bT/PJ8zdkucvWIOAA2xsWi5Jezljox
xAsvgAB2OHCrDnLq4E8UYhPLokwCjqI5NlyPtO1KnPPxrjv1AHjszmEOgnjcsuqQW8d1zGmIL2sG
uXdaabqX9yinWanx2BRZ57e2UW3yabiPusq+7PsaUoDa2Gw1vCfA1Flnd3WVJwDjoH7LzOrWNcR0
PxlWfZ1XXedXXfRW6/Kr7FN6MaZhuhFl5fp13WgbG39ciY4/B+Pg24SarT2HDIja5p13tLNYnXCZ
SHYB4VCcD17XTjDFId3VVuUWG0qmaOXx8XkrzwbRQQbviWeXClHEdsnJZNoXA3OjDVQ+q22WVWvI
ioVR4VRClcoCKBxPHGV76EkKWfvUusg1I7wDuCJHl6yIUh/wHvSM9lOsPZzfj5+jXxRyUf63EenM
Tlk5oCLra4Qe9UU7VkngNkMH5hLD3moWVDzPW0K/l3IFIUmFuBcJQ6wbBkiVM1cJLoeU2xsyZWa7
rSKLFOBa08WTLuxRgOK2s0rPDvPpiZTwXGhIAffjhvW0Ewe7Ce1r0huIey2toXt9Vj/bNyOpY5Df
VbHcSHtMb42+SfIgFY6948wdwkPejMVPWUz5uzboTfUwmgT1VlOCd8NvKk4f+5pnVx1t3bcGTPwA
Bhhx+WoMJmu9lthtD/KY2Oo3fejwt7qULPfKMEbjHEgJ05sSyyXx6G0bd0uAZsggI5JbG9ectMgv
Gs7f2ohMV7lRAaosHFpPXlI0kPySA5qxIRTJszumT+iesEsq33D4618Vn4bLrGCAjSZFn9We5JL/
akoxQGyCjvZ7wdL0C56o+q9GDOSeJj2q7nFZsx6S2IbxQ7QGjwItm0BRwfCmeE0Lm3SgptXD72Zu
gBygEJzTIIRE2KXIzOxeAk/veIyZ2ldkAdBZG3JeljNWohkuJxAO9n5tEgPsdGTI0dIcutIbtDDF
5BU88dpSFgdgY4RP0kp7r/EC+tYWZhyCasee+7zL0eg2s9SRsUNpILW3PK6fiJxxNa7R9tU2jaOq
2lRmGE8eoanbeWObMnD12nUSe4jWrF801usLveP2cy2ytg8oLkrHa3OBf1I0k2v6ejKOlme0UVmD
pIz2l4VmTkkgke5Fy6nOuwnNu+DGYeCGlHg9CRBlxWJ0Yw/kHhQqcNTp902To0m7reIY+Haa5IVv
VVZ4m4NFN/bAepJUQaYl5O5/2PuS5rhx973vkjt/RRIACV5yIHtTa7Nbsi37wrJsmeAKECQBEp8+
Dz3zT6ZbE3elcskhh9lcI3EDXrzLs9C89cReV8Yex0qDPRUsC3xHgexCslcrjfvp/aEptnkEn6cs
ScogvzVJ3YCZOIhuL7ya/2BVWNKs6yD2nA6knE2aNJ35jG0AoNvsMyjPJBAkhD2NpssNOKTtV2RV
oQJ4rM9fJybWTwJ1uCltYVV9M4Wx/oygCOP3YpnJc9sF4kUM/ay39TCTn1GHcxYWWz096QaooE0+
SshbtW6B5hqWpVtbVR2YG9O8sCfrU+8rFwSXn2rRV5mKGnvb8L5he1OiaE71aPr6ACJ7Uh5Lkcgy
FXWFHoE3TM6l+RiDrOzH9fJDReXQQ0Sn6cDgLqBwVdq68SAU4SDK2QAfl2wKCKr4WQBsIQBXWDzT
La1KWe6LKkZ+noSy7/ZWzpg+L5rBUTXXLRKl1iZVmymo9DZZ064E4n4Z4SVUK5lgylnU5jWqTOzD
TDoW32LHyIgPRRp/l8DV7I5a3+2NX3YNNB0qyMGpCQILRVc0jwrJoMjAvMBwtuCC3pEmgSGA7VjR
3wSSkcOslwieyswvoS6yeNBZX3Vkb6WqHeRh8JHNFv6s+SuNCujDkBo+kNCIGCSDOmjrjYdQqvFr
znk1PsZjYU9sDsMm6/PSjCnBiyx2HuH5507Vpc16CEzTdLS+4psGTkZgutiprze6J0idGsdnDmUf
7rebsTRTjSzLlwR8+Chutzgqkx9q8QO6bVwO4nWi4pbf1YuCw8DSSwtuXRN0D56rEHNorvhr0VOo
ZC3oiv9wcR0eW7/nz6RaBSHg7qv9VNa11+6DHA6UW91HBqJXdRHGWTCp4SmKSshPNRpdgnQMeEXQ
J4M0x7bppw4JrVoT7BKj70/lVLM6C6zsKrS7K2QkU9AtDw5qBZ8IHxB2ChO2BziKOI6iznq/4pKC
LW1pVAZpxGbvY5XPU55GC1LsrFoQeNM6HMz9tHjQoO+VlB8jMkD2KJ4T+8UPjP3KQh3e402xMI0E
rz7hA5hTkcf+U1g2Hsl42xlIWxWdL7eylbTa8qhK+jQn85CkcxKIbhcC0vmUoKSFKbzEGCEbSBXe
AdHnviYTUq90TJp8SolJgjatWeD8lGvlFxtZ2h5W0Ya7drNQnCmZhZv1T8ZteU+Aj4G5Lp5QHZjn
xFNIifoylC58Nb6cf8xxO0XbSHjtpxj16wda6eQzBNXtQ0FyDnO2tvOibTf4EWzcaeFKADFn2A77
QZ7Xu7G0/kdfMIWRfJPgyyTxzKJMK4o6rCwGyKwiIfc+SA5ISTrCXvRQJqT6ElITvKEXm39oMEdb
YB41RyeZs7zKeudiDNaQY981Fb7chmpXxnuk9YqnxjqckvCizYuN8/3+l/WRHR4QdeEIY8NgqraK
N9G0gZRM3aYGi1Ju1KRreRwYsy+JHSK2NaWJmxsf7aAXaIvVZoN9NY03CwBc+nbhwntevJhtvX4i
Yt9YCG+kjUugQhbC2OVTHZgE3oJ9Hj36Xt802dSqogUMyB8hcNDGfMpa3gJlSacluEPSgo595c1w
5rSLh6jNmNAw/vVyDfrPbOXbjJlNlzGJEzdbHNVTFmuWmBs1193RVUgkAgS8x9JiqvLGIjMdApw1
U9r5fjcd55GENUSSiewzGkj+qKksm9QnBUI6qRX5Rr227jdIhpzM+o4s9aauIvO1htHAjQ2HzqQ9
IV2XzSbwTl3T9kW6hGH9k2NQtmQzVFWmHW+gWp5qCpxl1pF2OqHkdtUGF29WYSfW/hgiM9sdjSEI
cm8XthBQh5Lo0PXNEKRgz1CCgNawH8LlxcPoIvXDlnqVUO6m+iNtY+9VkqQw6Kd0tN0MntI6HacE
LaCANhQec6LvEXCS6olE4/zQIspjnIV8HYfCNGqR6rwYvNT1jX/0UY24I4wxrPellWyuYdotkukm
t6rr067T+ZBalkNyJ0D8QU64oKD4ACNl42dAJ8gaqs5JLuDKiRVlQIjqGrKt1eiHaSixNAFJhOoT
kNZonG9F4qbPkcyRU5i+VOikYR61bSKmXwAvrKDhE8dQdtRxJL6Uvo5+RrkFXrQzSHvQwSnDn3SK
7UeGOSFPRdgERUqZjj6aPA4QAduihmsQLDR5Sjq8wSznyKNT5iyOc+5gLJ2auAiQEHHCXoRXirul
iPiTc8XytKDv+kwCQdmN16kEpygWfJy2fq7KLR9nw7JCGHU7+pUuIZ6FZj9d6uWNaTuqzWgIe4ZE
0vyc8AIUA/QyEf8ckMQmjX2VPwq/DOwuaacxP/VMFxZhiY1rhgU9ocwSN5RpMXBlsi6ukgAG3xqD
feQKCj7J3Xr2SG0+xnYR31rQjjZj4ug9jByHrQqaUeyRyyOmWDvwKqXQsn3wEmvcLu+T2s9q/Mm3
UEo9b8Ts83lbIfzes8mYZ8f8tr+pfDqoQ2+X9mPDZLxHkCnBZVsUddsij9ACyEOYm6RU0vwtF357
Uk0stop2/QQePq+BNrAO5yRB+LTZUHptlNFq6V1aebFKdq4dPbGjjQ2CbejXtUOKOyW/gqFXPJvz
oa03rTT4fEvSjsF9AvulYqcSCnf3jo802viT6+p0cTl76hrTfFICPwUVj7mjGZg341cjKk+DBA3q
1y3Pi8UBC1EuAUjFC/tZLbL6PpYwVEbfGN9kEwV8eEWim/hZMtii243LiJaPUQTfpHQesqgpr1y/
5QmtoFcpyfChHzCdSuPC4DTpPel+MYOe9NaP8uKLKm1wj/mx+zbzuf4MTDA58mYSOlOhXU5Jq+Eo
Js0AF4G5jgHCVq5HErSYZR+hd5ofiBmeDaT198TTbQAwKlKuPdGht+2QgJH7Ga/o4xRXZXVQJeN3
OHWpMKjWoKeyYdIzITlUpp1FigmHPCmnzXNHCx/QtsiHRiS39fjaUmm+Lk23nFosrWbTJSMU0715
kt0m6bsxOiDI5kgAl8CvM1c1/S1mMbkH6NiAHkS+KHCKq5nOP3UzYlEIOsz3rsDDbNUwmK8EnUUv
rYIi/DkvRY11PRO1U/2S4zWTMX/yFiiow91qqR8wkm5+xa7y7SaJHX2RITNi65VBFWZFIDt2LOGA
bSH+usz2oOOaByiv+kGksteJztDZXqXAmrlHMzGZx2hDFHwmM29iUQs0hr8AO0gnrCuTs3qXd7kr
cCDn7Yb1VfGGllZsMpzA0bhpRm9+iXQ10X1s/fxXExi4LpElR+cLUenrOpl4EOOylDf4CnaLKN8V
WxGG8+dEY4MPzQBBnaKZiqy1I92XgxMo76IaDAbRrAVO6EJ7IrADQN8VXaZd3PNZbEgCzQ9X+wnP
kBfCp8/0C81EPRWvQg9wSKdKhtEmEcB5pAMt8OuSoJkybqEFnUZh632YQurGtC9Q62xQ+thfrtbe
tNNLAHVZ4EQgLN53Sfy1w5/cL7YfToNpgg9QHRkxDQjrlqZ9lCcvw4QAslPDCDKZmWXbpCoSrQf0
8+S9AMe0wJyrxxx8Z4nf/qrjznvuK17hjU4wO0IqBWXWtGdNuSaoARzXE1ZUc0ZIA/ehuEIet22t
BXDVa1l3ZBqD252GjRvUd+DmMaB+ivWaD1Kk4EMnmLnXilV2G8nZwdhwEsk3Gupu2KIjA7MwP/Hk
Y6GLRGYazCfI6PhaPTjEfy+dpxKVppy95esIp0ICY7+Zyx1cb/gzAFxaAzYbFp9+N1f+BrB9+KuN
dwGXu/jP/35f/tBykL/GP2LnVozd06jf3sb77+ry//x/EUC3ton+5+DlHYDuttTlK0LnGYRu/ZG/
IXQB8wF6Qy8Kbp0A0AEZ8l8QuiBK/sMgCgN5evwdeF+MK/6G0NH/IDPATwI3SwF2CDi6x39D6Lwg
+A+lyIEAu/5tcMii/xsM3Yqfw6wVg1ZAVqIV7nTexmRlTZH/jebDQm24LWRUp7VZfpqmtD/7vo5v
gn5kMA3rfMwk6LCpAkgd2imit2E/BVea4hegUzww2qkgJKy8I/AC8K/ndwPuStOK3NUfbKNcqj1y
DPy2+TwzAd13r9OHNujgVlIGLQ5HN24VOhCbMkgOnuu+kcpG6TjwdgO53OF5Jo3eG037GydriDXM
C73tSWO3AMi8zCXGTP/47n/vgLOB20Vr/ffNw7cOJUUMuAQKvvObn6t8nGLjVR98oOEh47tHYwXi
+MHgb2DbVH9EAlPccMfH4xia5EPHg2KXh3Wzt4rZ22ko9I+pNcNn1WC8OoNzGLz9+Q4vhAV+v170
dTEAIyCgA9Nw0d2Fhz2lc407bIPGP9EWfNAyRwIhNEqdJPbZrc/RtHN+j6p4GrxNj+p7FwXoefKk
2Yhh6B9pS+3HrpDDQ4wqYV8nJUmtB81g7bfdbi5Nc5C88B/7cSruktlftpHl0YZBcPEKHIZdTDjB
AARgAmbhGLwC8fQOzlBOVaxrZP+PNYksSjhfE1iWTozuOG+RTJditmDAu9PAvDy4NaP/2ntj9FgO
AbgZpVkUeodFs48bhWk/kqgHNtYjZN7lpFFcKu9HW3kcxtRRgjXfeHtvZt0HF4vprVsG2IeJqYuf
FXtCnY15zcDvKA6FfRBO8TfnC+rwxtiUeaqRt/NCfJiJK9J8iXD6IZkwPXLUxXvJq1o9wRAj6jJJ
PJSOgxIAUcrcbYJwfMPn6gM4kfggH0+CJw8Yr4RIV8ZSvWDEa7c5FB6nY1MG+spyuRw4YMSwyhIB
3YsQ8B7t5NesH4qhlE8uWIK0c2jLj1xdlVS++IqAFZxf5qIrT0k7Mg5V/6fRlWrvAc25b5xeu6Kg
/acA6NyrQHzDAhSZrICu6nK/e07I9Nzi5f15g/yefv1zRBWBWgLYIEc8xqQgvsTi0NjOFVrc6uRg
R7edSDTDbZ7Fm4hLfgfALqQv4kTv7Sw8cN1t8GtJpHfXImzd1ho9xw6oviPtkyhj8frOKms25RKP
j3BhgHWf15OfMxi/+5DaQ1tYbBUdDbdBWweHiI5Q+CBcAtSk3aFxY/1F+Ga+h8CjetQcRluxqOBa
rgb/A/j8wQl/tWnYV/1ngML54c+v4h3uA4cBAwIBTEIoIAXoZ1xEM0AV8xFFxkmRMAUa9r7Cexhg
DuP8JAMc5xihVitGeJtY+dSj3Lly/XerDxA74E4wKVwNpqEqcH59FZZjNNKannJH+yMq8Bhv1x6j
Btltny/NAZlq+VR6ndnatedN1/Et+qvVBn+OBkpQN3d1vVzD5PzrbcWreBkcLiF3cIFCKUcWTgTN
7JMMli/RGAYPrBT/Z/IdAGusz47DmOAfAOFezuUXAcu6kjhyKkpO9hG03qA8rG8mPV6h+l6O+3BW
RdjaqNuQwgcA+py/5NCv+EBJLU+uagswi6UY0l7XYjN0y/y5lRBT+vNnXX/h2QYDoQN2S5gS8BX5
fDk11aI3gKWS8QSAwdY3y+M8AKTaRj8NXB81RmcJj9or1/yXpQyeKKb/UMcG/gP8g/OnrJRfwxrB
qBMAFZhh6iexoOLQ076dh9e4CjYuibdTTzZ+JX6F4TV/rvfPDGHuEKROulq2o3t1fvkyaukgqJ1P
1hPFxmDW+LEupy6LzQjbkjF8xS2FR8onc20PXyxW7oc+cjv4za4Cd6vz7PmVaTcNaqqJfqTwjnrw
VZlhriuBlw0ZPPoMRCkbtHe3Kpdy5+o2/0JFYXZsqftDP/HpO46jVU+8D/d/XgUXLiCA1QMiDdA7
1gKSWx8D4PMbq02JnY2s+DEaHXgy3GDi3Nswa9shf3LQjIjmJgd1qya7RiW38TD3aT3bn7w2RdrH
XXlAayHaCYkmqfNju2l9rKMelS/mFcrtrtzuxeAYclBQaEGG/Bs5sWKqz2/XC5sqwDzTe+yAoR4I
WgZmgrb5fUKWTdjJXTGGO+t5ad64K5/wYu1ATBQkeAzAUYdDIQ5YlPMr50XXVWiwLY9LB01syEId
wgFRv7HenKoG5EfZu+qQ9POV8Lvmqv/Yp7+vi5k85FLhXg4E8MUTB00FsTUh3COx6OAPgxy2XjzU
WZzw8crbXR/hn5cKwXKkqPEhOgkDMiyG80eEj04wQg+y/rA0vveAPuxd5zxvi4WdZBJDDLHQ+euV
D3r+eBxlBiBYYFnjhAEu6J25VIuyq1wAfTphVoK5Qyv5htSDa1OP6OAQN67dopUDHeh+im+WIfqR
+7rYybgLjr5DD2i2ntnBbpTvPb8trxGWf8f3//VKft8eEvQVKhcCi0rpuq//gS1hs6g6nF9oU3Xj
JxnUaEJOq6UrX5K7CZ1WyEdBGNCffPFSlYu9y4tyeCinSW/qEjPSuCnl1s0U4vBWRRgfoRUcQaNW
Y9wMEwBqhhpALwAeqjIGRTlSD21YuXtd05XRTl8m7oJdTab5SAZzTbnxklK7vnuIHCIe4XzD3y75
CeWw+negiXhqgMVAW6ycbom19Va5GYYPvaDermmD4Vjx1wl9GCrUjPH11H7EIvoULvlAMtG66cef
l8T5RsMrX2tguO9hGUJYAAH7/JUT1pt6ypfgVI31Og+buoPoYFDXtwOgUSUIHLyVaJ3k/rVM5zxI
/3VlDO6RZiUxAYXkIhb68Uwl62RwKvO42WkB5Ma8JMGVk/7dikcMAR0LCoxAP6443vPny8cishAw
0CeAw8xeE/YF1hHxhgTRNUnT8/28Pg8EoPAyIwLTPRr/Fl79x+IlEUY/lEh9YmNVvDAZTFvWJbeA
bxSpheA9JvXTNfnH94sKZzsSxZWkECJ3v+Si817NBqfBdKpQS+wiT4Qfor4bMIPxxqcKwWcrlsV+
htyOv/UH6PtxaKykQ4T5EaFzcSg7W2HWFQ/XIg2aOP+IbuvbWG9s3cNAiUHt9mIrOzt3ZFD5dAp9
igSkDINvZQh0QZ4DkywXld/mwGSsZ1qThr7qjjhaKnQOINjR5fOdQBW2aygr9sxV4RGyk6+y4G+0
A4hx7BZzJRb/BlGfRZ41R8I7hIYmwGZYkefLJOxgS+kRpU86tGzn4JDQpjLyi33cmx1GyP0Rm7Td
Y3ZHdwmf5pMx/LcavhPfMBnmGX7ncBMETtzlZCgeUGWNr6wf2z1Lyvy2LZR8g7Naeyy0IVndF+Vt
otAjAK8HVpuKJXci5N2WTqV60NL/hlFJ/xmBQdMUnbH4Aar8OO6c1Q/C5snJjIrvRAUdlSlgw1H1
tAdGqYsAnGzFzZ8jxEXS8vtTIjyABrLGZiyxi41azB5pawwjTrFfPSfAZx7ypadHQPT1wQOY4rFo
hHcwdvrApHPQf+bJ13wxLzXX7Q6Bd9zWEZRcQZtYsiWplweM3MSxG1ly4mq+JvJ7ntr/dbcJUj9g
6sArQd57/iUho9xOgOupU7PQ8ZCsAHlSYs4r54ZtRsfc9s+v5/22R0ZPgHzna3YPccOL640NA9Io
VyeUGv7LtACjkRDg0coEnZhljG6A2wjTP1/zfVDjaKxCD4IBFRkD1nd+TQzQ0a/RRX+SM2AyOoSg
vRjpkmFLX3Ng+ZfXCYqmjyQFBATYIl28ztkzJoIGU3/iLZepV1XFg6xqm8Fjtzs2E9SY/vxo768H
rzOA3XyoXAHCn1yk7nEbCYE8RJ74kHjPVtkkK6AEnC6+MtvAq9QVyal35x9y8hhDCkCkV0vj6OL5
BujZ6hImZyfsrejgAq1SXgqzA3IKjjpRnqeVauWN9s01n5TfrLmzmLN2GjAxX6kTqHovj6Y5miJV
RXjUMvHs17kv51eFkRrMMdlD2DOyx8zF30FJCUPdvmS7mil2AwSfxegX0DOvA8GbAxvwUgN0gUp5
ICn1MPhJyn2EXwvvxG9egIMHIyZ9ANvVy3o66S9TY4ovU7ykTQdVLeznckf6sYNDmVnsobHjdCud
vKKU+G7Frs8KQQ30Ygkok5fPqnS+tNZgGRWiGVIOtNWuRQhFktsshz+voHcb8uJSFyl8PgHFkQcI
AFz58KNuhhfVAZPT2OQLKCcvMI26Zu176baC7Anij0gxgPJEyYkYdL4fgdQB1HPhDeBMwj/OlHtT
1jSJfIlkD1PqqSQZiUW31Tb80GsHL/WEyAe/lSLTuhXbqeU4Cz3u/BvaLFuvVc3e80a9SypX7pQl
QP4MpUYbf+7SheVAP3nj21pabCPjScgfa6ckIFHgNPTcbXoMvo6AaF570AtiFh4MHJL1BEC0Qxv9
fRuD+cvgJ6ZGzmZXST0/2CXTCBsDNdgd4PXzJpnpkwCsV6a17o75nFwp0N7Fh/UOKMZEuA8cR5dN
hcYa9OdrXZ+Ag4VgoAAO641UpN7NhgbPi23r/Z+X00UX5a9n5uCIYDKDiRHq4fOP63eYBFVCNJBQ
6qMjN/kOw80DkziaOxvoQ+FJ+tAZXWyAmojSsgcWjon5Wm/sfaq38nd+j9NgaILC/CJSTRrjch0W
zUlXS7mfkkTsaxpDmJ3nuUun4S3Mc3EAtIZvczPkmxId1UEZA1nqmgEqo/l3Uc2f//x23u9rjPNQ
x2JqhTbLb6GMf1Zs0xB2wwq2OQUAJ3yBYFKzcTYqt6z2go9/vlS45hnn8XKliaI6RNGMJsplNyLh
PhpaKBpOagjrVHIBDNKCSUuKAXlBAFlri+NEaLcLOLZYL71wB1ua6bhYwY8d6DYZox6AqLyr6n0Q
FENKGglI+BCiFTdqdxOvGV8GbCQ75HkixZVT+13Bg1EjdJzWAxtMT7TmzhcSDbxcUYGmI+UthvBz
V+7Q7ORXDtALutXv9crRqkE0goA/KruLrh/CAdS1LbAgxiveAOM72JJ/kT1Z4KnLisPEvDGVosw/
Eq/s4QE2BfuIBcunGp0eWFqH+spj/9sG4gj6gLFjzABXrotSIHcYi5VJJ09eh7q7rZtkWy9hdSxV
9Az1c3ffLY9DNXi3ce+ew9ZOB3OtGjlvZGFZYsskYKwgjcF/gHp1/uoLL5hgwiPtxwDNg+00umlD
a/9Xy2Lo58aD3hd+zHekM9O2RT+rba+JXlyUQ7gBDi4rdKnR2F8ZGBfvgFRFjYmer09qNFGmnG22
cqg+d5X/vYC8D/Bzgm4q0M0zR6C5+uedc7Hw/rp4AlUIsq4KNNTOn96HM2MVRWo4FXP5M/QWeoeO
ePv854uwd+94TX7Xd4yHjBl24/lVAOaDCaiNphP6q3xPqC12DuPpFJ9D6nQhISBEKpK3QVhIoGJh
pk5La7eeEPlzBCWBUy25+x5Vsn7oeDXvSVDnL0uiiq/F4Jd7GhCxC8U87YDPBNpyHNlOTKHblS20
ideuzWG0qEjarniEKS+ap5MZbmcR13tQS15gMdHuCThEWx987oeoXkAMya23XYBevnVulvdi7uE0
W8TVs4F2V+oPYbMTIbDHeW8okEXyW9/v5HILX+xhD45Qf1fs/vwOf8ve/iPEYd9CZwEiq/hUaI28
0wZtTVAPZCbu1CflD7Jwm4WJ5x+bNilZKlu3gis93oEhEto9wG7qWyFA2pzQNAadpnxVsh3vjdLq
IzxC8m0hBGhkSsjUVDy6Vd3EN6yV9pGJJYFbMGi5DFBFm05yCe+JATl30EVzcL3zrzzauzUIvW80
c1cIIoAfoHOdrw7SenFrufBPKB7GdKgAIe9KcdXd5iL5W18g5ixQiYDnFxqsl94lUemD1Jrr4DQ1
80bOJcyR4+0KKY4E9OuC8QlW9wdvBlYLYa+2HbC13YcAPtHF52J47DoYjZPlntsAuiHdthgPjR6f
QQRIARQHP3JKsdlSRexnhhP/SqD8l6+P1mwAhXyomGIbxevD/aODZBdbuCgZ+WmKZbuJgbHNNJfI
7aEX29w4QBTxlZcBzn1GMoDLMCtMNUD697QfIDtO0d4xwGZnqrIOtEB7dIL/MMCc79nEkmOPmfZH
42PKwD2/+VknWuxwCoHuFJpiwwqGWWcY2gPQiM2Vs/v3QO18Ya/5GopIhg5LiI7++aMFMABohAB4
eq7JsoOY4Yj5cPGhcWb+4JxR99oTyechWsYNsVOc2nhhD7ZfAV2AxkGRoNz1vg80Wu/CgqQIKRVG
SHO0qTlgaH/ehRc5DdZQ5Mc4qNdRDXp6l7YtMThgg02m8CQ9L0C3GfRwrVyZ1V7oXalV/vVSaBqi
/ENvGHvj/LUUi3VNAZzHKWyrHAVY3+wTICK2NZbX6c9PdZk//vVYeK4Q1fUqKXORx85sDKwDKf5E
KjcdYNIZbNqlMOgb+bcogFOhZXnT8LrYL0HyeUyW8JD4oG2NZeE2YYDd4VfySvoY4fnOlwWGyTCc
QmsWYDHEhfPnpzLBBM9pciqF/YVcWnXh3kT5x4bY+MpX/ddL4RDGB0Vn6J3zwKq8FDMAEU5z0H7y
Etgf110ZbSLPL9JYFuaaMsKazV08Gqj26DqvfRqCcf75oxUg7zXCdckph4DL166Plo2rpNrqXEPp
lQP68DLDPW3YlKI7AAbq/eQM9JS07GYHW03D7KPs2T4QvffZLPV81K41NwE6oJi9yWq5skPfB040
PzBaQht0nVRfNkCtmVs0FV315IjoNh5wqz9IoMgBOCGCiVs43eiuZNeEPi5SeqxJnHJAjKHpiqwe
w+Lzl2SUgYi4afunYYK7CehG7bbtIrVbWm951COgIB3kL74jLKtNLRP96FohthQQuL8+1//Hcf63
VUT9fw/j3Ivv3fd/YjjX//0vCGewihauHG/0LSlwAmtw+lsEkfwnRPm1qiNxtAVRlOG7/pcKIn4s
BnAFVRoEmwDOwk/9DeGk/8E4AG3kVfIHQEd89/8TBCfGwWc7DN1BTE3xF4pCxGiIf1/UU6xWphHJ
d6EkYGVC+RQkKTBusyogpfdJ96F3BzaigMVoVNggA0ELdNEl6dGLXoDGvmkFYXaDIxmUFlMO4fcx
GNtw33m0a44wLuX6pu/Bg90y0pbmMW97Zo6D5xLA52a/ARtAmMZhCul67h3JvDJVu76uzW1uwqbc
qGjCKSekTLIpUR3s/qDA6N8gug7mCG6NAc9JsvF5DPLxo8wXINKJP79B+CJPbks+e2qTSDJVu5iX
7VcAHAc/hZpPPN6GAmzHg6vUwL43i1v8B2RsoTrwBJQIqECqVoGXQyYJC+bA/OLaj/ttUsGU/QZu
o2BxT7mAUlgskYGm1WS4B6WLmu1lIhqzAdKL7lVsUAxxF6OT0zedHg4V6LPFloGhDM3cYELtGBYm
uptLS4YUlAj21gWdd8tYB69hrwGcLIPORW/Bg3HsEx9aGqZwDFVHGYFhA0ggOGIHVvczjBLgjvrN
RWULwd8QDsmc99G+yD3QnVmxtCcMPmBxUDaJ8NJF0PoTgdHeGy1ARd1gAlHeK5+3H+NYTSr1nU+b
tPRBIbubXeH1u6Jb8rdVycnLmiHyPnnAdxX4bRxeBon1NVZM2MRsLyS6rBlYTXrvRUEd7Lo8yfst
0FjjK60ouAxKVvGTH1QzyE9lmHubvJgxdElkaFo43bdxfjALwhwm63zcMDp0NKUF1a8jjMTG1OG7
jGtGX39dnGy/qdgDlaMno++lfbkQEFrAfABpDdJUaVto5O1dl5hd5wX2Jp8ru2xIxyioe3XnPWKe
4rwMREPhpwFW1q2tizIErU2U4qZWFPhUEOFwq5U34O0FAsLjaT9J06QRqH/A+EPhpMwKPgmkYEn1
SkxZDjcFRMneDOAZLltYOL5G+dK9aBJNQEIkHgTmrS/yeguFe3urBidfW/SgyBYNZPkRlNwqzkD2
KN/Q244eCEc1sa2DdlZZ2NLZbRbDNUwddNH+9MZYLEhY4xCz0aada7AGbPwpzoFog9mZGUSW13yU
t0yOwZeGxc2DhKS4BLWVzl2mC7DiUgAl6ielB4YsVkRS7cmU30aGgeRjZS2yoqb5i18VNtrwMVpc
OleqLKC8rskv3wdrLeXIC6a0drSEzWHCgG6t4cX5P9g7k+aqkbQL/5dvrwrNw1bSHTxjYwx4owCM
lZpnpVK//nsE1dH44sZRve6IXlR0UeTVlMP7nvMccZB61j9l1Dr5dZiWF8wxZdJHUOJHL5qTISXl
1p3S514vsFzgl83HcGJ54ofAO7hMEmfVD6kVrOJMZkVSREPXJDySNJhVHBTU9w4Io/v3a7Mlqfli
MP19Mtt6FnajOxY7uyD+K0Rm/FTmNdq/3i5ks+9p/JVR0dty13cNxX05J9q5gc7pGTEEUwpoQhJV
PCsv3mfCk8+el8lngU0EUmmhNcx3gZ1k0YQK+5NP/fCTM1ErivrC8B/6rJ+dndS98tF2UEChvcNX
tAJ/eM4Elvk9tuPgC/PU5iYGADDhZbWDKzdN0u/WYLfLXdKa3BeXV7KMNMupUDdBB9xN9BDDROOx
nJnFD5d036oRf2GgPa6ao922iATUQ1rZ/qceOQxYr7l3QWrZzN7DmrgRx/JUWpTpApEdymBZqiNR
Fm5/h7XTVZ/hCxTdOaIX74xZYzPbNx51FqdpLD+km+F99BLTL68tD5fwXiNm8rng+MB8PY2OCttx
ta6MItPmg19kwVfDlH69T12hRBj0sr8x2iDlrBXk9T4RLbZZfp8V8jqiz19rBiM1DfAC64o2vvOx
b1oR+9qhoDSJwSwqMPbXse4U/gJHfW5lPCyee+80xBZG89ilN9mcSJrIHF3vaq1UFPj7jlYlWIem
itaytG/bvF6CcM44XUfESAMmzJ2h9mK87l4blUCE+F6kWVXg/jmz5r5XBKQLDAXS8MFIr8HHcITl
uTeXk+sPGa9S1T2xGHg1TgInrbhbEBWZcPuCjBcmmnWPkEhNu9ZlUgvH1sPk26he4EzSGjAeppUZ
pBwZQ+59Mn3MiV9tSBbjlcIrJc5S3k95NrTNyufWVPnW9fbcEoVlZz90iWa2uymXZnEhbTV/9MzF
miIx66W/LwxDlGGpt/k3V2ZgCzAh8rldzgmiyYelqHCKLdiHcAiXEM5uaS7letywwHRxiYv/45pj
HTtUQbMizwcChWbM02SC1xf9zSX+NKZli2Sgx7wC/sMVtOZtOkr1DMy06iNbVHijCFjqqsc0L82j
YfTZdF0bmlF8WvhZ1n1paGvBW0FUZlw7y6R2qBOs76gxnNCTjnvI3CW/dVcMblQOnAkfXmFfVh/r
0bKBg9TGdA9Ek0nF4pXILlGOeCz2ZSdq8A1+EoQA55bnpLT46TaneVITrGQhYY4NVnDmD3lSRkad
iI+NnpZfBxohOj34R89X9bt+7D08nXnZv0+wkWqXWosEJSq7uf7UMhIWZ7K6aXTERjJM8jk3V/U5
sDrnqUqrBtpDZ7uXKSc2OEV1kEFQtfvkb2Tz//bb/7fthf/zfjsSX55+3W5vf/rndtu0/trO5WAN
na3Ng4L1X9ttw/rLRpbPxtmiovXrZpv/BgkA7WvEkvqWcv/vzbaHW4rt8WYSCajKcsr+R5vtE+b4
RmpGxwtIjPLaZuT70Rn8pTbVrO5kd4Z7PmlFRzCzbySVPNuKNu2Znwgj8gtsiWT++GNV3Fs0T26z
ZCMhYF8QWGox1oilWIP7wEgd++i6Q+tSucVpf7FO9aJfgKLogOusZHbA7QiCfW7DfwEqQKdThXrB
CXA/9LXZfxDGFBD6imPUXAhPyjMrTtsUmTPTgYszO3KnjE1D3sthOHNkoTMjWivUxsXV56OdpQlh
Y2VXjBCFbAk7hRLbO5G1/aGuKPaEi60fhsyCayA3lgXlJpdPoFaxW3RVaFR8ctdLr9X6NfhBI5Eh
v0q/rF2t+LTOTVAdC3g77ie/LsWXlCN1rC0jBw+9q813VAyGXaD6oOmvW1YIMNfJB+AcCnADRGH2
MaG2okT6aPFXxIWnKetOTtXaX3dF1Wif+t5NXCtKg/Qur+i89RE/FAgCGRNTV17qjVc5LANpZd3U
EGrFna6pyRRhDia3fVoyJ//eASADd+HPhb3Es45X+H0qgtG5c7Terj+3ad+ovcLISsocyuMN1Gmt
gOSbr6Lz1POIrAZ3N5A48A89MLcbmwX7OCQthCisE1W2HzD/XEHzWPMbWrnsUQj2MG+oPibacUUs
JeI8rWk4+Y0uv3NAKdrbMqE+y2o5Ss/fmWna3nfoZ857TXmxrijZ6vac3darLI4SplHIqgpOiabR
sstwqFvvafwOOjMr5K5ln5Hdip4BBTUpXJEskoWk8yKr2+d+nBq7D5faHBKcreWy5WClghPuBWgF
Oc0R4COSv9RodvhYqF/0LXCgtQ3Asug0D1fyf+uk5famlcN87ACz3tGTNP0LWDLCQFVnLeospV2K
Q7+RrnYxIYQvD0vi+u/Am7vT+brkuTh3k7aDSIB3bo43tgYoY9+byiPWrq4+w0Ylv4xyfRaVKXGX
jXVc6t70Hj3T9M7LJWcAkiA1Ylvd9lJVlbgGhDPsR7T45MQEfXU9WalCFZKs2lUiNK/fzxzJ3qte
5f2ucVR/XIxmvk1Fq25ycg1is1CLdu0P3XQLF8bwooXeLi7qtEwfDDyIRw6dDves5svYDRRoDvY8
kXZpJ3353gTGwpeEvuKs7Uz7djG99gs8H/czpiUb07YH5CYaSolKQbEjdNiwpJrCl91YLZbrGg6A
nxUc73Bt1BzOBjg3l/lUjB/dxBH3C4Kza0jjZdjPZpcMkEhMMVTdhxHqXbY8CRMXImWzZLSFV3Ga
GjU+KhnxeXbj/I3JwYZai2yt48CL1Umg0Yvbapl4TUOpF0FpHoK+XnzjgF1tXLydMCjGP5qGCcXj
QkAAGN8HQz7TKeYU6nIUTDUWzl2C8qKpzopgqKfmue1hpuVtqBUJnqV4qKZMXoIqyFvM9ZQp5r7e
4b2HlQYegzZAdZH4U2ew/Xe7pepCaSyjve/rXgcwsljSxu0p4QBHi8fND9dRL+6TVOdnXllycKR8
qBLhc3C0/R4tXOi0otQP0MM0swrT1k67yJ1NTh2DV8/iQ5OWY9Ni/3al+EKw51A/BONUu5/XkoDp
e98s5bKfjKnpATGMWX8FZWDNdkEheqMMGznV07ueDhy26z6npzcWsorr3pBemPSO+2XqHLhSOvu8
Iw0rGzR1ioWq0atHwcMNnYBTwGY0iwUl0XNrLrX3bFiWqBYlfRe3yvFcLkwPCkZYEYKL6K5Wp+vP
/cL171AlpxwfV3fXZ1ZfhovvT9oB6k999BY5fObwiI+iN6HqaBb93VmWFWDgOfDp5NXGYamC8oFI
ee8mHWGehnqjBzsT+lZsjSm8D+HZZ/VYajecXGUke7M4Jm4NfblN/TO9ZSMadmpxHmc1edEoKxFX
k1xxuA6EXMHWuQyY1XGhd6u6L3oEIGTMO+Ougv0aJ3NVyhBugHlALwGFyVZmsLetPj9kpjA+OEV1
t+ojQLW0ms7bSX92bc2491pcCiH1IM4pfW+dBaKtH0o4btWF4l4fEsv7OhpF1z8KIATWOSCWuXti
1zg0V22GNnCHspcH7nre8LCYkDKigkhz9TkjO67J4rpuyEMInYrwo6Uv7fSpyIb8C208U/vkLlOR
XsJ8qzmX5rmWxHwgJt0ZXplwgDlFMmiacWixs6G+XTzVHrJeB1TUTG5Nf3VFimjXxEuHdFmA/Wcc
O+fQ0FP/qszWATpxwZxKXvN4yM2BsNx+xF+QBjkytaBS70ZnBUJi1ZMexMtQ5AGpF2XpFrtV+RY4
gQbTgiGcaA3m7lBarf/oTKsed9LmCK/zdd5WCL0vcZm6d4g7PCcaiiAlq88wQVpkfq0ddc1xHuWi
rSQiZiOsCE2qdrfiA3q/0MF0I8pk45fZ1Xn4x1qw3ITosYr12yAcIa4T0n89StVj5x+SLFMXFpkV
l1XrOF6YY8INFfWdZ3BFqToMKyW0bYacpurdjw3k/7bS/0dL6E976VtCffpfN9M//vzP3bRj/oWw
Ev8OwEs2qz8MRD+L13AJMIUh+tzK2rhnN2X637Vr0/2Lna0JaREXO52nrR3xd+3atNmDY4xFQEHI
DXp2/x9tp19UrsmKpg/KyJSsafMzDtv2Xxu9bFI0abTJQLe9BbDkVYhhdPP2l5vx7mer6Vdf/svy
OINslnf64EQRuZBnf+zof9mx09IvNJJk+xgHtwN6w3COHUSWsz+P8rKt9nMUenicV2yG+C2WEh+l
1mBu6uOxS/SLxc3uBZSjfTZr5b7RNeONhunLNtXfw9Et4tYhlcCh+/LOJUuq0ZBYehCKxZcJZxZo
v6CNV5/dmgYvlOK/yt5o5b3U7vxrTE4+SJLpOpzqzpox0VVr6YwJgOgy79LgbCx6tWO6r8FrgUDU
wBJirVJnlGTUG+Kdly3in6OD5ffpxYC/INnk5RXPChlMVTJ60Fn0xeVcxXNL5Vr4Y/rGhf4+1OZ3
tkm+5Q3f3p6XQ3EyQhs8+FOckh0bcc5p992GSt922/GfXxvjRxDNv/uj23XRBSLSg1fQ3MI9Tro3
VBqSYWAajst2AR3VNVN1nple+j4zhFvvSNXoH309Ra2QdZaB+MKX01npTNVj2YEbnh0hc/iJuXPV
qTl5AD8umpiEnezZL32LLX7tfVrAN8bUJXV4Ez5VfrzkWW/pUJWbpIJfC7zok6ID/9GekxmxtMju
EwKfrMghXsWIkmQc9dgsBzuJhkSYzk5sNLq9n/ZrVBm2fil8J0sid03Gy0qyXQjtqeN8YeTa+kCh
zviWrP1k7+YgQ/UM4WhZwlmYwfPSoPmOwPuoPO6gDYzsq93kAk+uF7mNrj4n6ZQ8yrkcP46DmTxv
DWooemVbP8mp7YwzmQ+OEUMLrD5kAtZO7Bu1S4VyWj9kq+PfQ5ezP9DRt6BxJu5iR6NnIk5NDdii
uW+ob6aaQYhUjsyNY2NV+TUQITbkVe4Z4LZGUaJ+cbV0ih1/FljzE2cBj7mM7NZWRPOxM7oQkGx3
HaZQB+X5ZfDWSQd+JMA9OD/OPYFf9XHdjhuHtE6/657WXc1F3k0Hve/EJ93Js3uWVirTFrvH+3VE
+RHDtiifIPvQS0MFrF/JXOuuzVytu9HTYQjCLK2jdRWC9nBAQHmLqQjZu6ZxNOh95NGW48xFJN1V
c9kIjnLPho1qmWoMZ4V/ruLJsbQjTFT32rCGYQkrsIVPQVUOt5muQ2LQTZGz2y377krDLAWerVxr
apM0xx+SqXU3vvaYBDtJnRUrVV5nX9q2sN2w6hbnorCIqN6TTNHrkarb5QYqJkfB2bCrnZ4BJT4K
127iNMGEpjVqKlCtLeuTqnKEOItaEVNPRkndWUl3eaZb0jwQOqK+DJBwP2o6pw16QisMTebkoYsW
o6XU4HRkABOWgUeBpBzzo9fCK7AAxLEDbrCgoAjzD6nI5q+TP1p3vd4iO2jW+XkcBwgg0hjsmNqj
fmtOxlC/If3/IeJ4+aVTMGLCNigh4XreOsy/rnbttDYW7hSiBjqyIdHTdco/yOBDzemAHOUdzsNw
ALKgTRRa6vdt901aF0NZsQ+8xhi1VDcy72JlXfnJ/ah2pantl6E8/JiQ/reL+j+0ZL/Mzb+BnM76
Ly+DE7c//nMT5Vp/WUzO20SNtBsoE0/u5ybKtv/Cr4JwySX+ynMNjx3M35soK/iLhGXSFUgDQej6
o475r00U2YlbBAVVRKyu23/2TzZRp1sBYuoobrJf2xStOLBOVivKS57KO9PcVcXUJufzYGYXIh+M
5Lj4sxU80vxpvaNZp1t79Zc79MrW6nSh3IZmC4eikV0PFJcTbU/drRn8qETf/Hp5rBHGdC9tWLzT
rFPB//NYp5dJCXcr5GKIRmhvUlF8+fXM1WA4hUA9JGQlqa1ZT1BOl/2mG/uIM6G9Fmku3/hkXx1z
I3SRmGRSPz7ZnzpascCC81Ts28oKPWvpvmv0zD9qbaFdF1175/a+/caYpxvJH9fJKm2RjscOxD/Z
5zgT8/tgB4r1OhVbJSe3bgpUw2gJ6qV8X/Vp88YG+bURbZyCNOTpr2DcfXlnpaItXopGxY7sigvq
PvmF662YBjr0nTow7Z9TzH/MFXtlvIBIDjb8WExBo213/ZcN+VDmAwbzTsW9lV4IFilWVnHdu2l2
hjJQvrFvfOUZ4lnFumey8+SWntzPfgiGLFtMFVNGgYm/qBvQgFdZNWmhWztH4jDe//lFPT1v8ADZ
0AXo+zElIvg/eWkoyKZ+Sf09zkz3A/754NxZ1VtMkdcGQZ3JAQ1sC8aTk2dmaktguwOrOBavOo0H
yRKK78n33zjW/H73PN4JlEUOeG7SQk6+uq5ou017pFgc+3U8uH01ZzeW20AnnTRiTUhrb0QJo3+o
lrdS1E/HZlrdyD8gvsCVWUywL98TpKBkqYp+jedZadGctuMHg87oPhkopqRZvZ6vNTf6jXnm9M5u
o3LqZW7Gkk9h++R9WZEbkKwl1jhbamCZNo2GnkOGkb5FFfltIGYyJlDMKQbvCuepl5c3kmbaiK33
MXpwJKUQ9a1Z6d0b0sLXRsFoyHzCZMJ5/+QBer62HXuFHlfsdh8pHw1I31NhvEUx+O1hAapA0c5B
hvM8Ms+TVWju3BYFNswyZ3KLJ5s5dYdcrbrR3Wq6qFEZR7mfEvn952/txIjH6YmkOKA+GzICnz3h
di9vos+WNh1yuNyueWhhF/rFDljMAd/RcdCco8yDXdKy0bbeek1+u15gPjw/kkU35R8X/HJggN2D
phWDijvPSi9lYaXx6DdIKHwyxnaoXrM5HpUx/ixy/ce583TFpWJi0ne0OABDQsKI/nJYDxkU7HKD
A4YP/n9n99YKIiWnor/QSmi07A1b8G+vD+Ntgaa0PIG06KezJ8gLqSNS0Ckv4OAs3aY5JkGR7//8
GH+7KupSkBc2wS11KgJ3X16VrIW/TGnlx8qRzvlSFtND5avgHRFAyd0/H4q3kzxHztqbg+7lUPT2
Gs4ZAt6LCIbd2gcIwzwBXzzMRlaKN97P324fF8b2jjV126NBO3k52mTTWCNZEXCapxOKgKQhXMXS
vwVC5G95ebDY+uJESDBNEv58SlRps1zA6/e92Eta7xu5Ac03Ox+gX3BE0OJ/fv/4eujM03D3+IeX
V0RLaGmd0vVomSblrqOFc0XZLTvHwKDeeNdfvXmwdWFncGaizvxyqNQrSKkEzRWbBFhcIBwZIrSF
wxsT5OluZIMquXxPW8GH7chvIZ+V1Q2WwwtRUe2/ANqr3ilrEoQ5pRZRK6L88Ocb+OpV/TLeybtu
Dg791bxgPG9u7meyus+rNK/feCVO3I9bWWm7LHJi0d4T93UaSNhrdgKwgJvXu6P80LZ59l6mjXVR
ENSyN3J388kE5t4vBv28t7QpLubJildzkuTJOnsEQsUbVbXfZsztF7EFw6vMq8OG+uXjFEXreari
zfGGudpD8+gvq8bw9kSwY//WpyedZtPDn2/29jX/9mU4JKJv6fUgLE/e1onme7NUhhcvuO9CXTrr
ISgJDim9SXtIrQaj+iSvxnLxjn8e+LUZjUQ9Vl08FiB1Ti8Wn78H6hnATjdbR6Mt1x09OHylme69
cWDYruH3a/z3UCcrkV+vsHpXrnESEmCMMO7MiS4jQTYoM63q6BOs877LcAE3VtO88VBffZvx0ZKO
axMot51/f93LNwE2PanxUPtcZhQzVuughqD+byadX0Y5ucQuVa6Qs+fFqzUvF/aEzqsO/DZyWnrq
f35wr17QNmUzI2wipJP1AR271rFp4sGZwXyoPa959JrprTPCq+8lbmJ8MWyqTXf7Fb8cgbQpS+GD
c9sWx63PA2v1zhE+ph8XhKRfqNDV5xzlnYPf2eYbt/L1kTemiIGaASLUy5GFX+uywgFD0F9hKKDm
DehRPdP2ztSI84WqbUx8zrqX/Vx8+/Otfe2b2KzYmMk4TMPTezm0wk2mW8NKgas1cpqMDRFVxtDv
M3jyb9CuXnuKvw518t2vmd5qINq4SougHGJCGmrqy9/Q8/+4GXtjlNNE2rEKINAIvrzam4ezvMuT
/TBO9ht7iFdv25bYiKXYBZZ7ci261esEZZCW1bnkudWOWcYF+cQPg5ysN17+19ZC799DnW5XvFof
mtbkCamuDmKoE9AOA/Z9hjcDuVv9ZnjjbXztDlK5As5J42MrP7x8JTo/taclYPGd6et/8/pZnfVy
eSvm9LU7iEvHoxDHKs9tPBllsEWXOnzTBUEJESfd5MJsgwqeny92//wd97dAQ1ZcNnyn+/Ne6CiJ
IO3HXe23YVZpzZM3OdVmNBlv/zzUq/duEyFyUuX2nVJNSztfe84DXoyW1oj0tiOCXnPe4hC9PgrH
b53GH379kwneDwoiXPvUj9FpOXvD8pFZoYA5+2+u5d+jnEzwqkDJqzSekOpzZvl01nakFFX/1Sg+
aWwcuNkwn1xLl/g6GXfMfUAzvXBQC2lwRZ698Qq8dscCes1bU5uVfysj/zq3FzPA4hWbd7wB60iO
SyvmduutwswJjezHBm/7atjemehakR++HKYFHalax3ewCKhCfk1wVnbezvA0XSHDUuRphj/Yvh9t
5RFxq8+WxLVRmT35U2aiOz47Pv7NHVVNHA0NzcJuHxiEceAl8QEi8e+Mutp7m2Kc+ieK3MM0+fk/
Q3j9uAxQnOwe2HlvxeST9WgwnQn5e2vEQZ4HpBctBp2QRDn93kmS9C1qzu8zwfYe2/5mv9+oaCfv
2erY2C4SOoZduwWMSmXO68HIpa6d6Q02gje2Zr+/Cg5GNANSEP5X+rvbz/llmTfMzFe6Lsx4y7Qh
wN0jTBN9/D9eIOgn8SJYBCqjdDitk9Go3lZb3YybsUN31CGX6kPEB3NO0FNBwNQ//VbBd0C44NLA
M/yGwcOlytaoMA2y5HSShaoaYzrqNflWRen3Z0VdBdPGdvKjIHcKwU77vGjG3uK8MPHN8iI6M1Aa
y+6yPWlnzd2fr+p06fM3YBVLw+blBDlwKqjgSolPc5wEGwNlq1CSEv156kRTksnFmhw3/kLi3J/H
PL1CxuSyLAfFCNZoqgQvXw8SH7KmrO2A3Ns18C9aCR+XKhLU5bgA3/dWB+X0bSR7mbxionaZlDaE
0slwABgX0rD4mnHUeRQidNf+3KOLfGOW/f1O+iQI2wDFbUo6VCReXhVYDkSRo0hirfS6PHbL1vtO
W9fEA5S0j04xGTL+8338/cIQEW3/Y433qLyfjEgRWFImNhM+AIl3fqjzs1YSKPvnUbaGGj/916MW
xznoNJsAhk4g5eGT73lASl/TAGp20izr4kupu1p39JCz9neZuYL+IocIK1OokukTzXMZA2Ypbsq+
8m/S2Vpg1YnVIgtSBbVG4qgY33d5kXxZq0rLol5DiY/5oPm0FulFkBr3pGzYR8P0Euj2eWKRs1EF
ybVRsTN33Uq+YztdeuFI5eVBrB1pKBm+dRM7551mEmcVrobo04tcX9v2QjpFHy/srcRRTcuWl2kY
6romPpC0WRyn9844yQNhnjZph0wbu8zLnY9zStpBmXTqWjO7762pwUfwkReSoCeMpyrvyITG9/Ro
qGDABemV7ySoPVpVTS/urSlj/UC5GCf8krD3kza2HfW1WGpMZJOtxvcA2cFL4QREUUnMG9F0c6cR
ft5I0ldjlfppe0gL6aY7fSXTJWzX2dEwV7SScp29Hon98C8QORN+WlpeGQkNc23njOt1NTT5znMI
8tDmAaeu6jvdAnmlK/guU7NXtl0YKHdJew4tu9LznT2UZJhqyXCl8A1ABCxq/bOXzMsDuaNQB03T
iQoH77Fs82Daw+uxvtvmbJKipeEHJQwEPErftE08p+Z4zIVnmQ+4xeD5aoaz3ak6Tb1rkUspIkdq
a0XIJ5XIfYLiFxJCJhzvI4FREsJN0OkPssGVKIUkwa/RjKCKW99ovmCC7Hh4pO4+Y6+oLwYe8XSv
GWUzBmGPWqyhydUYxMeFuNtc0qzE1MrvFaklxrsh5T+Mrd50bzxlYCzgrx0oTpKHTcFgcc2W9EZF
ZyyXY2lcddZkzjtV9u0xSUu733Xl2IrQalIVktlmuBepTnrludEQDHjTMek4B4wXmf40T5tPpQ46
72NhCe28Nwn32E1+Wn1EoX5nCNXEiozaT6YyPbKHNYn3tGry1oI1s9oIvXGQfFuNsXin0E3sCQ3A
W2MaaXGFGSXBx5YTdWZDdFK3PYGj+ARxAGAnrAcU412dpSkCHVk1SzSSypwezdyV0NFC0FJOM+8z
UEj4uQtbtWd2uwr4rFlQXhMCXJBzhJ8U5XM3tNeb6GhBRLOZ7LpmQ6zkrjkWUQNeS11hoS2s6q7h
GEOtZUmTYvkAf8ngO0LgP0R5CfYBpn2nxN1s9DjYTVOuzs4L8ja/c5214suW1CDSLE7tcm5ugi7X
qut0HLRsIu2kNcdocdJhileSV5wwKDxsjBMS2odO+kCyPOCg6WOtF7V1xOtReHs3TzXtvPHH4UZz
VaDFBvMSWhPEt7qg29lWSZTpGe0S5Djg4YLGa/xQ80bQTpOZqASXPUbGneunSovBDAV8akVHIjYG
S3Nv861OWJ/rvNnXym/f+TNf0l4s5fouDVZkbIk717SYFoh0kdWl7lOV9CC7NSZuEddMY8a+EiNW
Hb+TyRy2kMzrnaVPso19XTP9nRiK9UFLgRWhWwqUtfOyPCWrvFzETYb7cyXKtm6/wC0zb5wFM2c8
6R0wkAb1DhBYmNSXwlhxQ/lQxc+mYnCXizZQwScUkoWM+8GENbeqfMnY6RI8GhJ7K4PY65P1q8wL
HcNP7c+f59UsvIOdG/RXtGZIv7iDkDZxbalOp1UgcQg70gj5vQi4P7q91umh1UlIWsSpaNleWfZy
kA7SZ4LBdYsAy6XZ7MsrvoowtTp1ocZ13vzbNKgwEFvFvEPPaEFFS63KXHb16C8Q3DFQemeeNKR7
xdpOjZZ3oDLOcwhZ/tFw5qEkC0ib5G4iUFfGtr2YH0kzB346kui97hY3yV3MubN61pFIiLPZb4tl
P4vUvQyKjNVqdlrd3Fn+Yrwzu1ZlkdGvxAxmo/CeJ6MIrum/WfZRZJPz2SWwQT9H27XS6lryID/a
7YBvmgRFppAmt43vWATmlZw6p/1sepxKgD4oolSTus38/eIZ+FJhO2VMeGvRHkdWjduihUwc2806
BVG/Ar0JYXsGSYSW1r9MaNk8acCIUJYZUtph3o0DacOwU9uD0ShriMrJc7/xfo1p7LMEGztjNbiC
1kJ+hms4hwrVjHaZHwR25VvR5DnMtE6r9Kgj0/upAWcA0cpVg4in0uvHvW3X+FbqdJFe1FYeIAV6
Q4GKdGwwNBntnK3owIvwaPE3mqgKkpLsT2+xxh3JhdpnvbetR1lmFIDnqrI+5XZVONxR7DwH/KrV
EZ0XxmkD6AMvUyVx4+itGZApkadljAcv+d5p9lKEniMxVQOicLqoc8W4RX5yFggrN5tufKN0O6A9
GmUMinZDs7OVXfoRiPzFx02SLhbpuKr4MGZrqcd9ZRUFC7Lspr1jy+XrmjBPg+gW0wdMQ9m0x+Ei
H21vLS6LEQIiYDqiQcIRj9d3bWJajNpxFMFt40pcTD7ZOyC41ACkf6pG2UTWsAhs5rpgaZu1jgcY
VIG0cKvg4Ds0KqlmjAw5SeqqWbNmP3GznagtFJcojbTVydYsdXLf6Jx/c/zFsi46ryGKtK1rHFa1
5a/BuYBbZ0eFLH3ykT0ty6Jy0SY/XAum2KgEPjIwCaRWjpPLaK4FjngzLCguBOwesjTgIBE46tir
Rt83PfnqZFrIfvpkJkzyKAQLI4/VIB3zCwTd3NittjkU10290qaHF4lPbJfVs6xjvCZWd7tiTy+m
HVYTkX/1zCxrnsZFcxPqm142lQfWQN8aPoiaTv/62CiDwPZ4ViTt1LeDXKWZ7GcHqaSxWahkywlY
M3qqLYVZOn04TFVfHx3kqnl+MErAg8+Nq7l88+O6zNlTVgqz+OQZtVkCv50q5kkSrmZsPMmCLHjx
+qbet5Wr1L6ssz5BrloME3Hb1djeJMSanFuoYtxths8JRx7s8jvT9ZjuvK5vp6glAcQJcQwZOO6D
rjFDcqXF9yFPE5Sh5tK91yvA93vbWZ1DTaMBUCD9TVLVJv6fmI/YvKro6rCmzjzU0GLeS6O6ZR90
1eNPCXCNpP1nm79b2/mi1Q4QmGd50KpxhOncsycNqwlcwC6pFnlLiJbtXiyy0D7NBovk3k49oyF9
HkPkDuJtbwT7LneWnnZSOr7f5LzTDrlYTpy6RrzOvlzz9FxPO6M+m5p2WT/0/SyGmCWj9T+WjYad
qm287MuMCnCNjGJk8cNXswb7ggdhRXKiGhvJVfnvl3Ksu4g76LSRmJYi2aeLmERkmVjZQisjOHXn
m3Nwh4Yc4S5yWedCA6xwgV7GXUJagOKzKizrc57XjbjP27roDrbAKyqWgVmr77LxvFdSTiGZK5a9
04IyZ8dIr+uzVy5mFZkc89N9bxigb8fJh/eq273/jmS68tkoKgVidBimLfJ5ddg5W6Y0Yzv3lrvS
a+uvzIrmPWRkqAygD/v0sFp5TrovgRD0W1dXRqQXiudNX2EfqsKcnpQ2QFjWiKz346RV7VHlY5vs
UMCVz0HDso/Pp0dT3hekSS524ZfQJ4wEZ6s7cnRpXXbunVqL74vPavb/7J3JjuRIlmV/JVF7SXAe
gKpekNTZ1ObRN4R7eBjnQTiK8Ov7aFZWd2YCtah9LT0cFm5mqiqUd9+95+66XA53kIh0G8/C4sHc
TTW03i41h3Pbkl6MFpgM/b7mqbAXFTILZRWlDZYktHtnVzHxEF7bdMpNEp/vGqU2bl6uBrrjjdz+
YQKcictMf/t2V50nx3AewHJuT7M1PzaDUZEjnfsrDuuNq804BBnBvLQbH3M+56/9qorvtHDBfeXe
3CYkUuXeayhP5SzCYh7zGBwPGtl/zy5F7MsqI11sy635RXRAfpTCITo1k31aJy5FUc+s6Ue6rZwD
0bQ2KY2RyNxQQK/IPUvfZCHPSLiGM8Is0NjMvEyf4URCZ+uo/7sLUnHayiBPVq3MV8fI1N1WDX08
TDq4Brkv95YOw/cwH9JLaHRmTNBR6Wg2VvHaF634apyqfVn7WewLa3BeB2tdnpaA2pcoDYsfbd4g
C7qbWCWpUIbW28s1JP0WbOeca/2hICYQZbx7PrJgXF+aEA95am0L0e+mjlvoUMwoIFs8t3ndVHs0
577BojJtd9biLaQI+URH+UYp9WJ0c8yNZ46XoHQ+ClkXRxMsxufG02MnJmAdzirpuE9VcMV4X3S8
Jy1ioyLlx+oq/TL6PAtzOdO8oIvplCP4RWoy7qatvvgtaUtfw4tx0gmzvtPxGEQZC70ats1KehPD
gvVhMFkf/Y6y965T1tfmeB6CWQ2Htq0UpdJQcB+2fFv2gwpobkzbNy2oZ1yMqkgq7Q2X1AnPgs3I
t15GeVqX4jNsnPzeNkQT9w6plJ4eHrKtrqDDz5Z3enDbV8pep2fAKNrbL05aM6iulnEEdD7BYi2v
9rbYe7vyvxamzAiY1YntUvcxzKigW92WO2sSQaQXOV6YPQvNttUIvwpZ+hSLK1g2+Rh6kUPT9nHL
SjKiKxxDLHrehXrm7TsIhH2sZM1NurKKBK7RcVuNH+CJxHMdVinE7ElcyiIvjkWPCgFSvChjU2WP
3eSOj05tFq9F4eG1X+YKRqwSJ+QIdeTDxxm26D9nDBp7njtmBGV3/kSGana0j0037n71ByHB7dyx
bbyjYP1ny72LgYIgT9k7TjKCkr2sDQkCAXrjFaOvdW7FMO5kitAQac/jdxwYNZ5YakgoM6dEO3Vg
a0UuYhOIBO6ewD/SE+arp40A6sVZUH9jx2uHaANMQxa4ot429xYv6RGlz0bbinPvmeelXtMTYfHq
Au/63Ult8bgFpopaOD4XWImUUDlAcT+8vPfvcTU8Z63n/9mUDs8EL7Mf/Sr9pjn9Y+Zn+MnU0Q0x
gfjuhyIeTXlRUHowwMvxxaIB/lxvxXC0jfWxbmebzw2HaaRlWqKve/YjLgyuXM60flHEQDJ6Y/BV
c1rQZ2EzgPA8ss38hpjn9st8D7K7og360wQekTM7IY/FmsK3JbasyQsjMqfUSBKuhwKmbrWmXTGo
4TAY46Ji7m4zUeLOS5hBzecl6wy149t3hzhsEROSGaCUjhxZg4Hm+j4+q9XlxhoMtXXxuhBhoV8d
+7MHo7tFIvOsX3iwm33uhGO6r5zOh6s1e+U9SdZ2jlCFQPMGMluzRPJqlXHPEdHGdk01DB/4PvjD
5Iit+Oh57kGHs1Uf6kWleLMq6LRJOlYGBwgZbTsqnBYldoX9c5+HogmjgvcQ9XBiNZy90+Tow+7A
eBQ19VD2cdHbs3kivbvO8UZ5JhgGAv48gfMlyOg0JrKceH3tPwqasAJqX4XvRlVAOphgu87jsvRS
K6pFZn90IjO7CCmfhJEsrYm8uuGu184BCEHgrgl/D50Yf3nTND3WS0NkKxVORuUfp/YfrSiCKuGZ
1tj7aQglb0zcdRklXL417gqvc97aXnC04aKkC3EVAMKigntlf51RT3RcTWvV7+HXIxjD4JLlrhy9
8aVduoKSe2wYPsiOasoTp/KtH2haMxNHM5CcntZJpThmJxcdbG3BgblmFrhPkybwPI0mxIqWHU0a
qaJc70OXWg3O9GxGZ/Jk/+ZPGrmYuBP9gG4FwswYdJElDlew73mo3DLumqX/2VWLbE4KQAvO7jW1
/Kuwb7My9afBFrdd2uEfdioeNBbPaCuaufbPiU6l/OqXgJ+h0YilgMaIPHHS8tuDoUXkO+isRseW
6nuZSLMKrktbB8+bXMJhDy228hB1Bq0SXzGCJ75TCOMEMBdYa20P674Et0LsaZjKcm/OC0dk0WLk
T/B4KP8QtoE3nK2a8uJDZ4ziqFP3C2CXBe2wzspqt6K+TjiQay1jrUF7H7llT9Ou5tx+96Sd/pmV
PHliTd3UcwA4Lr+zuMyVCQOsaSH11MHvno3kssv8yeAtmOXpc5cuAXw4y9qIuuP2bHaisNMtdhi1
3mB4IWDzBiwZ+QLgWzsMXqTXKcK4oRGyClySMzkDn05LU/gAJmm5bt3AMBYuI7pRHzS+hL7WCsUz
I+iDeIQLyOTY+LP12lHKkX2XZVVNu7luLNqa0Npgz2f9/GJA76KDt+MjxSQi8b/uWodfxj4ojLVH
GOmIXQK15AFi2IvrJsUGyjxW8JGC2AYjfmFf2P0u2dussb9puDHmULZGonGFwB5py5+mgh4WyyLX
D5bSHICzZ8x5lG5tK3ep4073c07BIzjeWvCOzBvzdZnBnh2mWS8OXBHLKUGagNiPnb814gCTAPEs
W5MXnvTW2k9eZKbOzNNn6pXzNmFLq54GCXDrWuLn8ei7tup64/pWs/wN7DX9lrpm6NlCaFpR2vQG
CcGmn+ubjj3rtwAcQk3azW2QaT2/Yr5hYf3YzbXBhVjWyo5kaK0ggrMZIF3orXVKGtP1zQg1FK5a
nnrheGj7asSujnnewpBFU8gMxhkUcRHpcg67R3/iHI2cxd2CuNmaqn/UlTmYV0MD5OG1hdvPmTHM
4PQqu5oPHnZrxtBV8ntK7azxT2oJ2x4vBTeFD40quCTzyu1w73aYz0BqERMy3lVJQNjdK8Ue4BJq
v1Rn9MtlehzHvtA7jnxreXGpUa+G3WzZgleyoePQO3RFOsjXsnaJ8M21WNenVEMS+6anqxHnHC9Y
fw6Ui6WPg0UOL2u4WBjSAOKEv7rc7r0cPE9pz01sFo5wD5C20/Y0csullrU1vf4WWmwKeV8g9YE1
CPt8MbvYaFgegUTo57Uz4mnrem3GDT3s39PoKLiME8uUEIXD1aDDSIMP+xkcVGUjVLtW/o7SZawc
ZY3YRB+3YerJBTCCFEjk9WiO3lsIjFs9bKPww+cCflyZmEWxcCWanVxn7FIdm0GAm5QZnh2CmN4D
ujlF8iJ3RkEbsVkGXLbJurrVvdDco4adzYAgnlcNFe6ug9pmAGqSgtnRXQnBMlRq5XHRA0EClKQd
R+hAfuuW8gCk3tc7wx+Ef17TVMCYsrXdp2HCHZD2a8KV63zwpSJrGgme5fwrVpGLKiLCI9QbhuMy
lzTZNlMj4oF+6vUwpm4XPjYl8eVL2oVFdvGY7gl0zotTJTYbgoKF+DIQ9xwQbKqjgPbeP7OVSq09
CBJ3uYfo0LG4DmfZB+cqpVH4VrXSBu1DP3W+/NmaLLledG3IxuV5B7O1P/xt/fa/wcR/u1k7/ntS
GsrkuP4LnPj2FX+npYV/JQPB8vNWTRvSu8ju8z+jiWZ446jdcoY3owMuEf7m79FEYfp/pZsRz4Xv
3EzwhBj+H+BBAH9g/40zni+iszgg7Ph//v2fLHHjv/z5H+ELJBP+ecvt4jIESszCiRAKW2fLvm1v
/8EEsZLPN2As9kxYaFbJYA9j9UvkyNgRQ8VqcEuvMkSYFLfig9BGx9015PyZH1m0UT7rIu5jNjBB
ECYZvwSD8BZqZBRymUQ8w4tFHr2x6vkum7MqPBvTbZEXsOOc3nzFSXCCepZ9UHSgxqO36Sm9hmtW
/zRWwIYxPCDErUYswU/b5qSJaKd8ZPZ0fvrgkXYVN8/Pwu/cvbd6ORujvEKuam+FEWnzKwxBSW6q
CBAI6vJeZGHxmarUjIBCfyOVmUe8qvmejYj/XYxEyR05149DXVD+bJrTzjFUw29BozvBwMkfAxL8
JPx5WXkmeIKO+cCrQPn6WkTzLJxXbkHyYeBz2SS17LInsLbB5VaKcdi8Td37f+sn3kpgXuU84gbK
F/veXKdxYduivN+GHL8wJCF5GtQJp+twWwmuPiP2mnb7ztnanU7LrrvF99Vhm6pmuWnwlN4SS2RX
43XBw+inxS+zNaBR+vWr27f5qc1V9hpmfc8DkxvL0fbWYKd1EbxBWubrhmYsd26Qfg9B/9UMVcWc
sq1oDOV8HnHsxdyPl4hAhnsCOFwfaIms3jx73Yu1S/LO4Spob5m570QtEqAItB6ns7xMfUGVid0I
bMHj+FZN0nzIU/NadNUbk0wVIY4MYWKpInvfNMoIFzfWw1y+mt/ofgWuHAqsuH0hWIqxzq8ercpz
ZJHLin3i9xEpKaeJ0dv7h5Gh6Tz6vFpsuoBZdpDQTnM6iAgkoXgJvSWPw9F0EpRaqmxbrzsA/Nv2
Mp9lTBmie2bgn2AYLZoZ39rVSwEwdh3vvUxxkto5815VHjK/N0+jrX0K7exrC9gYJTjUd6H07l3Z
2heYwwu0B/Jw+ThYh6m2smtqrf1rW/rNPVfs8jfuM2+CdTo3p3oqloOydcHFKpfvXlsbz1srexLl
Qf7HCDiM3a99qxvt6ISk1+BeejfEhLAuA7+2x8IOxtPYWD6L9U2eW6gS+6Fp0J6a/thmxPBoLS8p
nlpZC5cWPR2ysnpehNsFFNM4nCAXcCrX85bPVT6+OqTjn6VYrQMFivJgFfrNKsIswn7jRVTe5Dqp
A8zPjWteNpH3SUtf6mo75QlydPacluGq0aFqN+5Ie0F0ASwQtCrfQTIrEwOyblyHxmHbjOZhoo5r
v8jSvqamCB/GjAr0VqA/Z7Y7XrAIUwDbN6Hzu8scO9bGCKVVquLC1dTfm/74yd0r23WyYkb3dXst
mXdi3/beM8JF6pJlYQ3RNSwntlq89OcMLl4RhZKVss6c1zaVkPxQ5Px9Cvf3k4sLnhsuWA1ZrS2i
eKr+ESgLIaPkyyZgZ7x31BTDieWzpcwqwaT3EOQUsBasZeCLWRlEQ2CHkRiG8pQOnsSUmdUfqwfz
Sq6mc6kUtbDmWNlnhNfbJeK3tVS/CrP3H6We8z3+0IJhQEN+H9sOFlZTbvow4D8f0Jiq5ihuHoWW
661Y518ji83l9gFzEeOHv+2J3aKln2nMXPMYwkz8yQIdourkhLEsHe+aMicZSQnSLecHlOYz+2m/
j1BcvKHaVWgyd5ubcd5Y9uiM3LF56Z7UmKkgMuHrRfaKnN8u9d7u5qta8iOKc3+0hv5U19WD2LiR
o66XSFXaPJgNu9BCv/d0VkjEHo9/484oll2Y+r8cpz+XTr7vfWdfToZF5aM+woa9zzAuxEtXv0z2
pG5YwLiruS7ReMTfHkbT2AMw4c/dsUamD3z9h1O8EHWildD9kpsZq8zYm8Ny6BbrGljDvi23OKib
HWx8tFpcXOUYNU59WRr7AnDx0LEeg35y2GAC6rI/5GN7H9CE6g+IIEu4azIbwPr2oG29a9Eo6LPj
wFisWLB1NKexY8/aM3OP4xlMl4xMuy8QO1LqSxTHgXWsePzMbXq3otoIB2CYAOw4Gc4rR1oIDchc
0ohnF3vT20Ux9pE43difPf1kN6sdgfKwd1aTP8m1bXcLNzpp23ddVr5UTbUfahQjUQ6JbAzr6Bq1
c1/Xbv5bWM62nQsk1Sdz4BHLBZQeqSD13qTFnh3WefVG8js/1sPKscdaATsSrTYxTQHbflhxBrkk
cXZT1dMRm8HQdKfw22plc1ia0Ii31rwDyQkxhUPE69YNH0vqxIve5lOosLuqcoLniNKqZohwlczT
B091bUIcc4hbuzurAECKAjS2s/Dq0iDpnDkIYXOu0ooKpi/09z7BunLM+vCh8ynlnSdyX8CiukTa
Wb/rUtoC1uD22Z2W3+nWXc1Cnfygmn9trc0nInxo7M06UrI17El8vrhG+uKKZoy5svycSi+LgJVA
gYHWFtMwwQjS7/Na7hkh7k1lbNeaRBQukfVp4UkYuq3NJM3xUavsA4RdlqjFPxM0PWfp+GRk9h2C
McfiUh+D2UZOQ7T4wONSJNwb1uPEeH2VrfZ/rgSczzUOsEM6peMQhaG6dZsiga/TbH7lDNDso4xo
tIts3vlNyAVo6YNvSgmsO69pmp0ri+oznw3xtfrblWdHjWEraKkAo6nmz4JvyWsN6zTJGUKRXbAs
QlGKiH/9oPIh2CH7mDt3NdDAZ78GpZwHXyjJLi6Q9GWtQyti60XQhCgCkJ1l6ZNuwJyzOl3z6Fmw
Z4152pc32lHRU6QcNmscDvVDhVzSYwD7wfKFUw+XK6/93cIymmLs4bSs4ovBbR8YEkwNgsetyAzQ
iv2E08a6B719B4jSiRrLFAdRbpwUlvge0TGv2bY+b0b1PLt4kHEj8/7tL2B092KmPzYPq+8ST2zM
BOklqY2WmhXbobwVN1QLKZOcy+nNxeZxjcOGNUlDv42FpPuz5urVa7FGk2l/BWbz7aaltZdNGRw1
rjzP78N4beSHV1K5kC3IPBjgF0DBzbD3+souksUxUDSDfOivPejr81YrM/G39RWMIquKxvmJgAvP
SY7bqVoMdLBF4nkzn/MxeMDoYMc0Ppj6Ds/n+Dj6AFDRCFlr66lOSPZ6hyqout8AeQZQ2kau30yD
tWfsDWn2E0f0EC1BbVPHkzXIzpTu3HVKTU8dvzEKdh1pxEIZ77ikwsgN2PWXm7WdtFj487wiph4x
kDQ4eTIHjuToigTyrN/vCl5TKMly0bS6eRLsIexW+khyCbeVjaj91I52/cMRGf8ghp0H+IXDFaxr
j2Si0vvMU9vjRKzOPgIJAJYMgbe9jtqSPwxFlh7tENHXN2aeRmo5SXrUI31bI3EXCO5IGrjURYMl
v/qisg9N0Ms9V23/rPzyk9F5KSILD8lhXBzzAjXe+Ry15IoDeBEXhyv3irY9NtbF45YjCbtK/WIs
N49VqVT7iD5o9ImbD8HybqpAlAdAST6HtvDoIhsGAurGUnb3g571ZTZN4aJYKW3cTCVd64+HUnWb
+Vu523gUYZGrqzmBRsF7FDynTtGsRzhaGjbBrMBABzdYszu15k/W6Pl7jZBI/UGt3LvezzHWoShN
UOD9LBt+26Ji1cUCnRdfm1aOqqWd0j4b+PW8a9dRsnbhrB7EgWO8EIlgbzKx9Gc3G+nAmep4WyYD
xcrQRjodBs8pjb3ljxLPYuHJ8KNVMhifKWfmJSHorCg6G0v8g+C0HRokVGsVMx92z5M7lSG4nDea
3q1PVGXTOfYenpKYzDcY3jlvxx9K9Zg+feSngbRCmeUnn8eO9bg4GyiBZtPQZhmfmMroQ6OtYrdh
2qXyBX6DQWmG6/5yjLR5pQFnWE6ex0nzIpcmte4ZL3lM+9Kr1rsWhijSqa8rufCYHZafIGxZzfBk
dIqnnJAXjNYcO9ppG+AgH5eCHdqml0Kdq6Xq58uacsG2h4afyzadaBs0fGwb2EEytNTQ2GVX/Knb
JTsBs65+1TnRqnyzlqdUTO4J8Kv3mDeBEXczHce8PgJ21YiJZ/HggoouDBMqcPJHRSHMa0EQp/bz
mLflKSDznbAGR/8W0Fux2Ly1YFvtZtnjfPFOqT36R1mRZCzH7oHHRh+FLTMsW+xPnIn9zpul3HUN
754KP6sPVeN5Loqpi6kju68A7H12XfATOl1wdLzlvVW2xEfhD8nsdFjFUpm/pIb3Ujd8n0PfvG0z
zugmpeYhleewYW1ZzuvjVDgJvhZzj557MauBInFhv46WGZdOD0d8rN9Xr6fqiiUVCqwkytQ5T7qz
v9CizswFaUwHMzpr3x2savpz6ryd6vT7uob3qy4/cOmwAJYzWLbQLd95qb8mmT/CCWbAE/Jn3bHA
rE5uO/1RGt0RL8zdtjXucSnHL0wZp4Bq5mbaEoDJFCStJrxgSZYPQHOZi3erNZ7laOxRIh/ASeMY
bmhzDtc/jbCnADELu3tLjC8OHhSaGprHzFmfq01eTWmpGHEO+1m/XFU6XvDCPOIMyvBHTd+hhRwi
K5Q0pe8ASXMLXbi+d2C8BTUwmWSN2dWfqOY/mMfXo12lJ5YNOvY9ZiI+hp7RH24PwbY4NvK7TJvI
89LHOuBRZtu7epr3HL4s3g3vRz1tl5waSDTqBSf26OxFWh42BoysDn6hCXIn1ydCbV86ZBG0rMWX
zkdFiUZx0lv6VQflH07XWhfTaH+gepywUkcZh+StNm8DHdy8q8wydrOzHGbD/0kfdU1xmoHj2yvA
zhlY9rTdHQeegn023fu9wwJysbafuHmwGbYl3/fSxGs7O6dZ4aOQN+Sst9l0WfAtW/yfrLH9Mg0b
Zz2jahQE9e+ByCopAzyXHOg4g8sL1rG7wBdJSboUejwgDvyCCxxm0PF++YaM+QS4+iBdd3gqFosZ
P+C3HHgIu8XJ4nYbbKxn+O90BvkHNP+XXozHqcA747eHrLRe4CffGyq7Lyv1rnCvvtUsGeoiTWAK
3tshdUw0tvRTcM4XCqZwMxXbcPQ37zgMssZ4OmPIqncZIQLgeutlmdIjOfFzME9M89VbbRmxF9Q7
nCunNmxx8vdsENf6TO1GYi5OcUfM6Dz15sHApW+P4i3t5jZGyf1TOSOWGEn62nCmM01Fu8wKn22d
jsdc8wHnOY9RMHd2LNDciA9+XOuBghYRPCyefEA5OSHSfJZj8ZsOEUBC1HAEmOPvC9uZ74x1MSOe
4l9Dru1L2FvtkXhVMuScGOVCu3oJYzwpBwGxY217SlbZReFl9XbMUe9KmYC5bcuJilUhN6dT81Tn
mYVA0F+KgcfvAEyfTWz9UDfGCw6DXVBiQfdG3Dnpq4v3flvD8HnOcpQKUeEz6g2AfxJlIzw0CxUz
6DrnrXfOpp/FUA/pDJrEEUnHAF9o7YC0vUwb71unj3m2sYEW8kJxjLOvNAoSQsdTas9n5CzmbnTJ
4yZQY1IiiOVydMnhHCRlOdbapNHUub82J/8cRXj2q36HwsQHBTd5jL/m3qbcZTDCk8w4rujViTLP
P/tE/wO21GXbn8og3AGHOjrKEFcx3A+dhJfJ2hsnS8SKHiHEJJcXhnHrpL9bqsUMChHsXmGozqeE
jOTyPmQ0pMjsY+xs3rHjYeSRTV9ZDBDikfOa5jVIt26Z+BP3+Ma3xdVyq2d6vHEAejs9Pde9fxpk
8GZYkJW25tniF+6Ew4l+hGPdckc3uZJaIMj9GaTlZqAO0gkQUWzmMJtvK3x+3lFrJX8G+UavbPY6
rIziRV16ezMTVJWJqo9HQx6XzvqzbSg7MLGfDBg1Z1Zn5UD5jWWkt3+gm3FFL6+Fv1wzk299lNyg
a+8Zk+UQ4TPbja2LCmhMrDN9+Rvn1HmtVihG+RXbxn4yFfGi7YP6hS8zrPAM9VxWeg8ppsWSLNbH
gD701p0uOBiuK3cOf6bsonPeFaTSqDKLj7KpHhZ8o848XijkuS9K4V/dhrPDTRExhgqWqZ9mO0+7
X3pwHip3uG81hRtwkHxO/HrCg2WeuEi8w7XfY71SlAh/oaCdlNcc0rmoo4oapBNVzHcw0nEck7aP
LMFIqGbrLcO+NtE3wzA3mZFXqWu5UfsatMVLYDRfQE9CQFQGkIxRR2ZBh0dlu+fJbc29SSPHoZTN
z9qENo8RPJoVCc0T3jHEVNP5chQXStln6752ELZbXG4MW/1w7huHX0sOdgNB79fMS5AU4eofVm88
ch/8qkZhxGSHdh6I2YQraR8vY/jUlPVbm87h+knJgcNVtnA0DZQg+Oq1lvxfC1yAiRp9yYt5DJpM
1MZLM+ZNbe5E0LNvFLEPd9aGD5i31X7Df9YnVl8N4AaEmT6PN4b/vgDJ3l1IN1c50aPSedsaANe8
HtC0ds7qma9NX+c4jGUuc0a4rv8auKvX+4ITdmTkWtPfnZ+uy54Vt/tdtJP/DONzfZYGaUh0SIFF
SXF7IgIc9JwRRFtmNM1ebOPOy4b+a7Uzs4r7QYuOSSpoedI1a3W/lat4lqvbf2Ju9dd4qDuJBVTn
+jNM8WziEc91scfo5MH3zDkn4sIJijeLzgv8SbiyqWah2s2LacvbUsxYLK33Ibkn3hG94w7y0Oab
D0kg7PDX8LLbakd+YUbCbwNxUJquPKt0pif6vbcHU1UZG1WTO2/8v6u2SZ9+/8e/3aKB//2q7fnP
fv5VF3/8pfv+y5T/+ZcY7H/3j2D125f/597NDP56IwmAFTSM/6r3/PvezfwrUVIfrgdpQdBODru1
/0KC/tWnf+iG7Asd07L4DP7/tRtIUHZ0BBgxvQWU3v2Ptm4A+v4pqYjZCzQ4KdYAtnIINOJfuWic
L6bH3LVn6FGJnXU6u4a4Rew7ehlke7cMgoGYx0dV74C25OqsLDV85nA8x9izrU7G4SwCJ940d+xk
TQlpJ9nm8mnBb+RhDys1zelV2DUvuiGUHCnsKt0Og0PxzipuDeM6axR1YNZKVaJd5el361as5rU5
o0z6NPRE+Dzm62RjDIo3w2aSn4ld2gff6fSyQwr3kYn8LVsTFWbqXRZ+2JzmZTT1R+APUp/xLosh
WUSXeYksmB8ts0OSX1zo63R/01IWoWqkPxziD32ycgcm/9U3Q48lcOgQfAto0pFym1t4r3WLa0hj
YxshQPWYs0y9iWiZRUWxo+X/MAjKcuuwXd3zCAvC960oi085zFQ6ZCqc7qug7dHkwtr87qaJHSBu
6A7dyukwL6qVeZVjrWYuMYNuZ/es02O7z6yCgAH8Y26F5mREBR4LCBVb0L8WpRoGfqRCOwhlEuun
M1Xby4oH08Cb7abcikC77uAyDl1imrXwdrYq5uBg9POA4dGefozFUuOj8Fr/8YYxvG9nUF0JShGu
BXRTtK6aPMtMkK53RATBvfw5hIRZO1icOhqLCW/PUK+LRnDy7bvWXjZYetuCs3o2CzKbZh7MxLxa
JqP9YPiotxYbJGwtgVeWz2pYJu95a+SKp3QxYKTwCPD70ziXsojpQa3yXTbjhaB4Dy71rgkRnahz
50rJlmKsBlQogSNxwUfSH1yP583OJR+IekfIcLqr6nCe7gqPzNw+97xeJaY3GCxjae2T57GivUPW
vih/BZpqjR1NnYVMZhHSO22ZnjRvt2GWDFlpk1NulJMRmpE0azI/SXPCY0Is7U5jX7FiirAkwGZV
U4whe3yUR9GsFET5S0mMlP7mgvvLRoOheO1oO3L3mdlXuMIwzZfnoVrFR9HISe3zgnsagxG9GHc4
E03/uZjlOL+5tVXmieonvX5htmkIFdTLVLzWArz7tYIRf8bgtzQXBnRruc9UHa438ve0ntDDxmDf
w+bGNzdXdvo5kc93vvm+BVtI1rBmMvIGcvej1rDO/Y5H5hM+lLaNM0MDf8gpdCl2Sq/unPR5NhUn
HC3M5kOXzxtcNC3re3fAjfxAAS4abN4qYZ9ZyXZhIsizmIc81O63z4xNAI2CqWpnuA3VlwbOV3s3
FE3d7SV6BrqqS2PMkZyUUR5CG8tKHGyNGq5ZyjoprllGNPeAeji50sycrN8dbY991BjpPD2GZuHS
UILClu9dSZnpbgKp4DEu1l3LBFUb06kTE4a5nlVmtrMw/hdH8HKyuVLpM5bH1RhGBnaTk+eoOCzy
0ziyQzyS5UB+tXgf0bWVL0twaMkKoFCMrnTYlZgkZ6rCZNPs2gC2mEsdNUR1VxfOi0M7Ewb/woF/
OiodvDthxbfDq88XIeYF51S1i0yoVyu/KssfMJul7reulMkoP+ruw2CKdwlr2PwHinAx9ikjJYY4
mw0hV1qQ+5TzzeBvFw/rJO+hiVB568gQf3RQ13tHgMyx/i97Z9Idp5Ju7f9yxx9nQQABDL5JQipT
qb6zZE9YkmzR913Ar78PPlXrSmmXtc68JjU4ZTuSLpr33fvZdm/8jOjCYjwu+nc2FFWzL+as5jwQ
pnGLqdpJfhiicS5xXJH4Sph59UhYbPvWs80P951ltW9oY22iEA1q/VlTpRDvsVXyscZ59eganSuI
x+yq72EleH1ym80bk5GOfGkI6zalT4/gDaPV/JVEYUjucSV1wm0B/tN/UquEI7GXmiA7c4BVKzAo
WBtscm1y2rpuOpwsZai+IOSNm3OjSLJ71EVxho2ynbTTsU1U5bNgEAhthpb5ZJMkCsM+EpWNkrxN
DC0lK3Ug2HPGHIpvTQ1oKlNeNj/Wi/GhMMimTCaco4H0hvkWBywy3FCRruADgtPvY4Rxp8h9KfBG
lRZ6lC278GIUlvm9HdjkbmZDzjhcaMvRJA1hBQYIDdFLkC/Qn4tK2qVveHNRnlB8ry6HaUC4htK2
v68LVBr+aAraA3wBNDTMJB4ucYhQpQn7Nr0K46rlE0XUDskzLnvpl7OCfmFggyvPmtADBp0rXdw3
DI+KsCjt+GQZZnFG+PI4bRxjMNbLR0VP/tWAEUcTVXnqNQqTR6qRr8ThMnHPQq+kuh2S2fnNIk6a
M+wyLi81U2aFpcNCSGZhXsKzPsER2YgqRjyh01mVMfpl5rvF+CpkKc7zRHra1kNhcuamU/uo9VH3
SAFSPOlMgCkSXi/+YnU9tW304iA1VDOEznYMo7HZiqQtHoye5jwnlcxklUGz2sG10uLTNk2rhlS1
WdM1NJ5jqucbQamW2a0Wc7Stqd4ZAeHEQvqNMJ3vIizx8gEgGW9Gp+zu69SmCLEesfDAIz8EeONO
7hXbgL7d611MbzUqGxa42uWMwSHOINLaEINzOag1vBY9SHvb4wd8yQbXRGEplcvSbJqENxKyhFe/
Liok6KuZStHYSYxHcofb17wME4qnrZVcS0tq2S7qCWOl2ZyoW8e09Bfa1slDnniImkqXNA+/Vkk9
bl1vEebO9HArVrkZXUxdgymtFllB+aexif9IdO9lGez8HtW/fWbEyvxCovuQBZbKq++AedGHFnkS
Y3GsqNKyhKoEvxJwBWAJrW09NszESJ5JGuCzlgZRF63eav7giq4IxLp0oF8fu9eEhCwyVhUiQV8v
a48A6hSa0h6iTjNve2nlVAP0Xt1pCfHnyPex/9N0TsfrRoyWtaU5Hf2w7SGaD/k8xl/LaOLErTk6
lATMRxlbwXl20XT1EtbqoK8qlHEV3catZl2TAAF+yIkqYsk8jQT5kwUja7qh9pX2PgmvyIhQcxP9
sLAcHaiwaST7TdiUAkOvsq3R1KG1D3MPbW7dkxeYN3y0CEhZUDc6PETlL7LEXkFH9mxIBT7j1tMS
hed4Tt1dS+JrTYuyShVaadwHGzOMGtSzeB6oW9l1fqFFZQU+E4bsreWVFPPmLAuvC7we3dYrl4iU
24oCFvuQhCYrq230pOEceGt1dByBrqeoOYSW8nMI8KFibmnTVcnGYNx0WT9feNQ9MIrPZsIfC02+
ZBpiJgEQI6TrE+S5NLBiqq7apm6n8jnJBxT31oCjNxjzzp0o8brON9qE1pe0Sgct0OO0RAvGHR0C
Beya77UEaUOYYTb5Xd8RCtfSefqRAv+gQToMoZ/LZL6t7Lx7NXMPldhcqfHJqeBMbACEFwJ5WoJ0
j20zO1U4AqpZpblpFTidLK4xPyevLubvr4abkuHesWuwgowplp12pKf1VpFj2GH+bixxVrHbvImK
IluYFPHBIIRydcvHVytvoi52vpLOMrLt0mX8XY9hFAdNOi50KOPqYUG5ZgVha+Ne0ONOtzd62Nbf
s4TwSOpyE8uQN1YZAXl5hHI1nQcTP4WbzaQd05PeQELE5IRqXIZbmyrfbTSwsG0iXYeEwAElu1Sg
dEAo6ZQZ2LHFOeCBuWBLH0aR9UrCMdWrCJjEUw9ANkTDbdSvE07edkNFj95/24tq2bYscbSLMOj3
m65xXWouqi5KPwTfjLfB1rXHyupDedvZXfzSesX4bSau+drt52y5sWVXjFgvpkkiIq94ooPu4Z1D
Jl/ezF5P9QgxYW2wvrWoJmzdCs/p1pVM3MjqD51NvOkuLBU6tQGRzxC4tohuTAlHCidBlWPwmqb0
NSEa6EcsZsJ50ArICEstDkOoAswrXTYhbkbpDScVInV+Is2su0vlnLyyTqyONLzvX2TdDo/KSJsX
MYJDgUhtMUcNrWh8feizu67Kkdp4JWZYbJJj9pguJUciLeXV8fHCejdW6YnL2THdr0UmVeeD6sV4
iH9h/OrgcMJNVzV5FCxYApvN2LB1aZoFjASrVPziVZwaNkAzaHdHM30goAZW/1yA/kdqaqYvXef1
TxGVJuJQNcPN/MGx03OKwZwJ+c/lbeFm9TcOOPnor1ahK7u1uieYZBTlg9Lj03gaxiTqWQY4wG1C
u8AKqllF9pAhMX2g3qi96N5o1j6R4vbTItxI4wgseO1n5S4p+pB4uG2rjKDdkg3PxTwVxdsyKfVI
lW55cUhyCbec6bsfQ2w3E5L9sTg4ZUlbq8nHFKtRGhKzE3WWg/mp08envPGqbzqxBw61356eB4FR
g3uCyGBEcmnnOftmxXK7XbJSPvQCM8yll9JA8tM699wDnv2ELJqJzSi6xxjETqIZ3zmJ1XR5Tcye
N/GSaI4vqtFeJzD6ijFhI/aGVjH/oUQZw+FT5Malisu5wEbfVxiEBvbrtRF60bbTzei1yyiv7qwu
zq7YFgtxOfTEh/kURnVzG2Z9tdxZE+cp5LzQy5h9erpLppg7EQimbfgYCdBXXLLExK3mbGM4Y1GV
27BZXJpHq5ggcBu2ittCoLC78BaEA+h0e8u9JeSuW/+QivWvSmA9AD3aDQii/KjHAIIt1a3Crbks
kXhMbPSOUe3OAmWATSjy3yi4/8rX/0eCUfzPNbUgTV6qoU/el9HWv/F3Gc0iuNtA6oxH18RH/FMc
/ncZzTKQqBsmrkWP9q7tuKBB/1VGM8RfDs0+k+AZII4U4ajKdYwR////MfS/PIIISMRAt44dgwrb
kVj9T+L1Y64YXnePSB/H5l8CdieO6O3k2kVDupahGkJw99KVtGBQS/1tbPggmX8vkf/tKK6pS8tA
Twzw7qM+HojMgqqVUSj2z+cR696X3EAg+O6uX/8NKXs/Cur9DyVBNpjQ4+DuEtbjUBWklPZxnBzF
MwwASadtWGXQfdwiq6/r0L12aRvgZs8c0q8yF9WqspD8RnXP5s5DPXJde7Kj9T0O5X3Jyiq3hW4b
1QWTi0B5mukWDYeoVc4JBCJzgo/xM/2AcDBYHuWgOjDHGGgsWDrJflnUsDMcquPI+XtjHmpOYHzX
QT12dRnoQ2jfEuWmN2eRV5uhDw2PSRuXcHQTVgjv9/owOqRPJ6U0tjJU5qvlLatEQfXGzgnNdoAP
VnKIxiPAqYqYa3MDsESdTY5JuLeTuMmVXqFZmoUIqYHKNHsYV83hlqp8dWkJ0FcnfYSy7URLC9Xt
mj6kkwb6AVDAGnuXsWlE6kRbZwSimdIgc3z+g15vWzqiFq0qpVtyr8I4/FJO/eiugAXb3dWZWyF8
yj2670Mh2xyhKiSRM2pZGQw24aBXLLHhnWLOX/rziTha69mqbMhfsuur8kvZYklu08Vq9qhx5+uQ
dhAZey1Zy5sc4idgOTGz7Wk53TwTtew9d+zgH0qyu99Qo67wIea9b9Eo8m+JPtivYzKabxZiwfIr
wrylQUSlRuA5SPvcvRdrrY2VG1b1nvbKNG17F8X+vkZhkd56Em8dF8bShFqBBLYz9rYt4e2GqjmW
GHIQ33r29GUAJoSjZy96K9paBuSKne419bRdXQ4whaOB6pqtq1Sdkuk+JrBEDN3xTVyVVKizyJie
3MGlNxbbWVnvG4SLVzaA2P9Oz8nfLY81rOw/T8/+zMasez85r3/+78nZtP6CF2dz8BSk79hAd/7t
LTLFX0Ky/9LJZSA1Qa5RoP/ucdh/QWDEAsoMjfPHkf9nLVr/PYkTib/luMzg3j+anMXKhn4HYxS2
zriEG7hrL4WopSN2NELUkepMQgLliKaOL2BqjI0ONHRFS+TDXWuP440GFObcq63whT4E+6fKMtoX
haVbQ4Ddib1TWPVDaqip8aEr9M+VLeunLnSKAUmR4fTbBshJ68O/jsuTUmSLdfLudv9mXj7isXMV
HH7pFXG/ANw7krXsvTuqrR1cjTB/fNtgD9UmLWmNXWr762ceVA67qCL1o3T4+s+HNWldOfyPiQ/s
6OZ5Cv4t5zuIAbD8JisMuLSNwDWxqOVQj+PF1CK8/vOYH41gzs9LfT8mu4D3l6oICjDrfh1TV6cG
OGnELZz5mkZ8+/NAP6MkPr4aJFbhb4NBusYtyqOFG7CKk2h1KvyE9KDRL3CQ0+Ies7hBhjFq9/3s
WWdFjK1jUw1NCuBN71fewtxuMQvJM02r7D1ns2ncjJmwWX5i00PzkAzZqVEJ45nytgYYyVyQSFBv
qK5rsxPAg4wxy4M/X4xh/+a+GdKknai7fISARz/eN2MoLVFW2Ay0roMOBg8uCTnyTk7gsalSW8uO
S9xY5eCorWcstUljaVTfvaV2iGSYbOK5EPBchCHnyJPWGKhBsL6NP2KUkwZoLJliZXU06Jw5yr5h
Y+TA8zfGz0sU69VamciI+l1ZYFgwuB0uZaYRURF3iUhwCax0WtptyE20SjNhAf55a7v1LrPCafdN
NkcN9fL1MYQUixEVtEvc8jtpAQRjXFg/5rTKKM8wa1SI/txq9Cs1rDb9oVoZhot6sxRSBj/m3zeA
OllYApbeM99gx9Gomwqjd1llqLZsRhFarGXmGCo2HpBEzyleKP7xQpV0dbpW5QEdH3ZCGHuRnffR
IowtFkbyXdVs9tT6BYLuOzAUh4ZAmG0KX2s8TMALfQObHZ54XSDgK5pCPZa2UyV+JkTRn3jRcJsT
PXubUny/j1c700VsOE13rUfeBNo3zIvbIu+r01iN83hiLxDAviNOL5btpNLERWnmKXWpsgJFKojQ
BCnU2FGOcXEF+TE8R17prg+jnczRgWxgwLeY6XqrQDLS2zA3hqE1RiB4XX462EWJ2D1K0N1SDl9O
ukTN4qQre7G1Y4mRKoHcB1zEdWyCYjUbSXk4A0PQk6LY8bd4OfIQlbQPowO197zY3Z0EyYOwkY3f
W4zmmzqdNZo/IKetTG0qag3eoXF4xuc1famNaqJRmKCGyqOmcMmIrVA6KMr2KSojkzz7cWzas4Kn
RhOxKPJ5G8b1FO6yRk/wPuJwQhVbNcitmJrHpFGNj+C9fpDr1D39nMWhnLQvVSeY2911mg/XCb9b
p362e/3d/ytmdJZ9A6Rv8TTi6qIa+WikJ4ht2OFQE9eVBm6to1q9MfHa0Xct8Pd99g3ziX6YkCD0
c4Qh5E1abH7Moz3+ZLn0wZ2IHyGcq9IsvrvpPBLJRjegGpJzerGsR0K81UMYhF7fBUsrz1GEeBSb
xtt5mfcN7tE//yjW9V9+k4st2IWHLllKjybJ/7sxJA9zxeLnxbsZvB22Y9wT++f9yXstNjbNetug
iXp//4b/nor/R/KI//O2C1lc3b/fda1//F+7LvkXB16XvRX1LfPv3Ni/j8TCYmtFiBL0enju7BdY
KP696zL+kkSV25RwdYOt2ZqO/q8jsTDwgVsGXzGvH1FIjPQPjsTH2xVYGTaHVMty6JVxLD96kV2N
Pn1rSYyPZBu4ytwXVX6oV2tEU2Pn7k6a5P7djfnNBuno2IoJnRHXhWyl9vPzj3YqdRHjfVkQdmaO
SzhptSuwSP95iOMshX+NAc2Eran0HLF+Ku8s6lIs/Rh6buTXQXqKCjgXgXwLD6gWNldq84MrhVLy
2m4Ote+dfjL2R6WOs47tEsDAM7PZzfKAPo4954RDtWWIt7N9jburPDTXYtdZLetNFGmBpV8WaJKL
+e2fjusSFcdLRN3BAZbiHl1zMgxznOmMW/b4KMNqp7XGZRW5Z9Lc2ma0VWl9A4Ny58pPdmfrK/J+
LuQ5Smo2FCTYfUp0kh8vuHcR7MygfoAo44hV4Fs2Jo6gfBzvK9OcAgdE5icP+Je3liHXXDxuMZUP
YR29QwkH9SICxY6qZH7plBoPTuquPCntetSdh5YDzS377M8yIn8zLKUr8Acu2HaDQI6PV6qrEXwp
4XyrpzeFu2aIlywcOkif2Sk61sBccSKO9vrnJ/vLB+OSKmBDwbdsaga/PNjGcGmdzVHq55oFeHkw
+vxxzt1CfXJyWbedR8+RF0hIECVssZ3jNU1GOctwU6bgZnPg2MaJEjDG9PJsmj+L+TzeAVvstdmp
S9ZQm53w8Ssjo5GzZiNSv3SowC+Xit2XtXyySP9639ZBSKBcd9rrNPDxadXIWCtDQ0KQtMlJ0juh
301q/GTR/e2VcAoWJlETnKqPBilwXLfDCF2+javwBJsc3PClfjZTPQ7+/Br8biRWdlYSMB4EKB6N
FKVeKvjGeQ3wQjFv+z3QPD6+Ty7od3eNzE6WKgKqWIGOpi+apa4lSDzyAWDeO3Z71+T1J0Osssij
N43GFV/RWnAwKfweXYo2GUPNliRFhYxUOwtNcU0mQbUf2+pu0YsgKicvw882jIGpedm+9ebWF+Wg
34p2xBmuerun7zhXn/yw3/wuPjJuL6dMIX+5xTTvu0XXUQVkS+lwjijC6QSPXnj7j5+kkPBJCZ9w
IfzqR9NIwVY56iI3BV+HcjyKN4hENhYljz8P8+sqSK2HfQLLOyV3ssaOxun1Gl0L2iIflhydSEed
RH16D5zJDvTMhmuuVz88+Flf7YLTHMoeQlNFM3QHZFnZeRM1yd5KlX26dtEHZzDf+gGL7pSbhGnq
g/79zz93fegfpx8CdUyksnxLOu7poxdPOmAgvLUZtsx3ufruhJe5L25m8+HPw/xcf38Zh6Ij5Xkw
bXy2H6cFw1tGL1Mm7oJRHoZ6nE4mzn2XdI5SKHlth9u27YjQxl6KBGVjIg0cwOVuWy2KdjPcclww
eL7//Kt+XVnYGgKQWzd9VI2OVxYYkEKH9cgaSroEScDRtfLG56zfDzakjEnblw0Mvz+Paf/mhpug
fPgE2WN6v0zCGkk/LGMZKAVnW03gfeMEL1zV/7NISUHzmTWaKZKVk+P+8YYoNTQEegUPtkbocOXF
ZgjFTHSfjHK8eh2Psn7b77Z8S1aFZlHGfLtVI4DNRY4PaVieidFstjmUtU+e2PHdOx5v/f/fjRfr
YLewiqe+3V7gKV6aLxge/tkD+jkEmlSC7tjtS+voTZWVPqAIZQgvP5fEJBQuRAqr+GyaWKeB9x8E
w1iWLvkeaInZrC8fr0RkRGhhWeCDsKPpvDOxkOdhrb6OTjxe6nrbPXcdjslkQRhSqOvOYNZaMLd+
Vk48ngB+/g4E+M76HZi/XC5SXAMYypz5dMx2Y2njGIIKtIl1e9sLfdziovjknfm5Zv5y6WxEmCXX
dL/jNdW1J9NG1Zj5ljOonUWWxk0xKMB60sxhu4zpXdh5djBnIZ00k1Byk9RVlcXXGXR7H7wO8J29
6dzQCGzuASt9knr5m3fMsqTL/M3xjICno3fMXsDBJtbEzwun7lVzgUMC5WMpDEMlP3kNPhtr/b7e
vc+Nu8L1UqbFGSn3rJvfKU7hiq8+uaT1nf3ljr+7pKOln/R4EnBI4vCnyHPPo7I+EFnhT9K6QoZ0
O4uYRmY1PCO1/6zuery4/3y9fp6c2auxdz8aeUkwD2km5TVb4mlTrcxgIrmfTXbGL18TywrR5+QR
cg60+Gw/3kcWR72PYHIDB8FGTeVtP3Psg5yOmqeWJ20aPVQ0n72wPIwDhigv/mRiMo4PoGzdmXOJ
J/cc4rNoqXz8BejQWrW4BOmqKPru9ABezPxOXyt1QxFfGW1/rw8iQAC/EW14+g+nrKOxj97Yvho9
PcM65ZP+OY3oPFfnpft5ctfxW3Q0zNFNNuqpagBhtn4zzVvHGfbkRjz3lFg2RB4dZBHBJppPAaSc
mo5mbVDGx4HRjbs/X+wvE9b6K6gCorEirZne2McbnVEI1hMqlX6fpddNPB4STdtqRnpnIv0JK9Se
/3y8dR7AC8TLLH+C+d59oq4TEjCg8E/E2M+YMnYo5wPJO4U9gXylT0YzxG9uMjVKrs6jdsVB6uPl
xdo40p/gWTaTt4/r5BDb403nJQeU6jdG6l3UEuuNsTjn6BjFpp7dNZXrszn6eGe0vs0OPUb+1yHq
4nhnhPxvQmpnNP4Sl9Zw33eCOWrROudKyxqr/VKaJA3d5ZZZAfHIx9q+/fNN/2Xa4CBMnC0TBuUc
burRtrTslLaAC2o4E0zn3GXaETL+hxWU9bDNAmTbK5+RcuDRClylCR0tpbfoh/OvqG2RasAO7L1b
qVdPeCI+2fj99pLeDbc++Hfv0ZTF5kJyUOujIietJmsOahzu/nzb1i/wwzx/dElHtw3eYkyxYcGI
64CtlhOehXIVi/M1Mid8ckEGeqDj8TgYm2xeKH2hvLaPv43QJjMHcIWGsBOEjQIcYwRFRkL797SV
+kgPTHO1oEPFjSoPmeVdxdHTJikPhSH2BvIvFrxTqS19bAv1lYt9ICZ2ybVzLMRG6RzqeUTHjpbX
XmC/O+oynwztCSivc2Yu+pJ967omjAPZW9XVRH8nhEkVkoU3p2gOoWK4wz5rm/YaAllR/0AuLq5C
fWyzBzp8EX5aY1jOJ+XdOulqk3Y058Fx9eJmEvHknifEFLl7OSLwQC8MMGSPf7i6afXK9A2It+FG
LqP6ok9iZE+yuPOVBWUXx7JpY9kX4VvCyvqENrK+EJXhXKaODX866+G4ZNmbbXeLddohfAToMBrG
7EfxEjWBqiD89q2lZ2TGRZHczTgiEhyqZAciQsWiMZPA9ZwjMTpJEB0cSoqj03a0yaWiiBSPT3rt
AUnswvK88byUICpdDOEpPijzOuvTEwiKMUGGYQjvLSPNJYMhJ5pWPupaBmnBng39XDdK68ZTGNLn
dLmTRIheNliAT6clRlKYte5JBwgvbNIyPDWg0+F5qOIt2IK432tYEaeXzoat44Mpgl0xWHh/iRC/
wskGviPM6mFb2BDcBx5pYMwg6e6isBQPdk9mHDUpohMQWqPZIWarXOCd1GTfNKLgxhXbvkJMs9Ha
Rm3MTo+vp2I+0J7soZ0hN3D1ZlfUmfMkq7xDcNmbW+KrLoyOtpFTL0Gsz811gXgYFB0FAJWrN1eu
0LkYUBv94BIMNAa82p5p4U3aZskt+b0u5jj1JTyGLF3AciST3OLlqztfWJF52RQiuzYcTb/hefVX
KsFmdOE1y4ut4/PSeWgR5Kec+2yBtIQTUx1Mr3wziZxkO+teAxOfOYP2KBRiQlMrS+Cg063HrEPS
aibya5qb5bnRTfU2JHGBlzyrTzGQ1qdJ5QDTk5F2Kmr6XqbVkq440aAvsoQuHS56MrG0PHvANZRv
ZF2duqMGSXuwbsP4hzd3WPT1aNae0GFfzRXPmJmJRtVs3i8mAM9pmeuDUwMw5Q9p+8KZp0O7rvja
ErpnpDxhKK8HcZV4GOuXij7oT3xNqXTjBCvElWSp8zs5G/up4HCfT2e5arbEaN2jTsdrz2cHayJa
617IbRucl99KtO+bzi4GX4XNq6m36bbBJnFBdM1yYO+EaYsv7PukkJL5JkS+Q9h+I4fnjMqcgVMU
+Lv35CC2nsLiCmrLQ2E/EbADV2p6IGNQL28EOMhqizwZLUqeDPu48yCsa1mZ3U0aHZuNbjTibtDf
rIWUeN0dAhmDD8rjr4sQzxGZD4Al9XbjrMAgHn1/n1HbOuvSLn/oIEsFBm3xLUXymMQc5rYG2ctm
0JqTQZPitUs0eQJnzDstImYF9HK4KjLjoiWOJ8pxCsQ4pCLP/oFa5qzL7QMJZCcThsml7/iAMmsb
u1IV2zG3kX7TkR7BcVSF7/bVl2jM60AKg0Tuud8YU9puIWwVHGUBFWFTIhop3ltuty0X7xS9AH1b
75s9iJMZS1nPCkG0xslokdGSokN3MgDYCcOlQW7k/fehiLqKU8oe2uy2t0AfqWFfD/vUBORgI+zQ
cSqMYB99tRnxb/b7sZbmI0xNFZRl98Q8tkbI6ONBn6MDp92WY+byJt3eJyINvXPufEEPN16mkmkh
kujPmwWm1QnmbOPF0KeJXYC40ngvDviDlgvo5LI5SVJzQva5cHIaSVt47dLmFRT7zaLnIP7gByLU
CIvmqsYgsB211IDIULp30AnopdtWfJUOiwYOZwKpOLRhc0vMx8LzNgHxVrPQr4WR5z6ZcNnLsjhM
pHP43SXuAZtxmt1beShPFzO+IE/jvId1VNrWU4rwgu99q3fR18h1r6VZqq3TmftoXpprOxsb8K1E
SmATYIYtNfjHEW15XimEfMap3cABP5DGYN0UHkVCQ62i9dhrQAA5LBFLHj72ZSX8FeOZb0G3TQqc
UljuvDHahYovPMQr8WYV9aBv0zmZ4/uyL+drU8/UTtMK7TyS/G7YR4Vz1hNloQWzCy8/6QrrIrfE
ga8uOicFVQtawjXqjpp3nJL20bsFnm7jtRvUoz4qWR9oKljbYZzCV8+ZcbHgA1x2i21f5yacRjQY
8GVldaFPmbFnaxtoSgWcGQIsJAfXQnzR4p3DBCmSYgVTQu2sO7VPHIEMBiOzTQlwIKNOsv94TPOy
sg469lnrtoPQ9KM1QKbJeoJO6ThbvZUXph6T4jAAa++2izMRFIH56zIZLxF87AcUuIAi4woQqtV2
YOTtCHe8bG7buR0O8NYm/C+rbciY3PTJjeI5P3Sxmg3QumhJ4kJhW5w9lfNN85XaYSPa09Y+TSOz
/QL/3j6sbHEcWSWODbcsc+8MXuMq/WjYLNipnvp9hyCznKnmUCvFjhIv+3iKlnuMifNhrsI4fcrN
EQKv6zbuCMIkTlDEOAvZsYMTsP15jXSzfO1gcXR+ZdRPTFbPFKKBYhS91QWe8uabSGjTfpFFc5lr
Y0o0LXIhkLXYTy413GYVnFgFGybyCAAM2jkT5FUhq8VqFcKWUVp1oZxZDzCEpg9o/0hMKMZU7TGK
Oz7xm4Q3Kh236R4XLPEmbeRBcwIF9K1p62mniLUiiDGyVRQI7FQdLbvSGAJYzQ1gYbt69Eq1BsI8
dU4tA4BmzrTB73KO7ujUrps75RrVNxze/S63luaklpDYuXurdjaZMFjJYr4mCRCir+49mmnfXNSO
tkd2POH9ju1i59QZIFscXtA9KnRFDpO1hgJ6A8SVoGIMRfWJXhYPnZ3S8WimmmSNxksvetgr2Lyi
6AkzLHuUkOD5HoHSvu4JstwIe/lqzcQ94xRP98QW7WMXp5sZQadxOaTgvHP7c+Jr09dixvGol94E
VCtUN6EV7pyxOjPsvrnFC0ooMwf2oI/BORawzc8xy5yC4TKJusAPAlnta5sOp1OZt/G2yW5IF7ov
67K7Asr7SMo1bpvSPFlzeKgOwqENWwqUmpUBm4tAMntnADOzXc0S4TOthZddZjl7axmvvCK+czO7
Ajo2sEUcs1Enik0Wt6bBNhdTI5HQhA45ALlz65agC4i9UtMP1ly1Z66Iu6d8VrdRbtyYoXrUZnM3
OWR+7HPQU2Heb238r+j8ykg+ZxOOk20IqKZAOGWk1ybQUKbg03axxmsAeR0MOxt78AbmQ4uwtGwe
+9Btb2v2vlfkjPQYdJb6fljqM0iYRRtUU32bJCvLrO93ZtY7QVXV2dsS6zsY4uqprh0owas0HbOP
9SW2UxUQsvLsgPZCHEaIBp74egvnHX860IwkFdMO3565w1IDnC5LvhARBaSZmMKA8IVsE44Ym4Yp
P8OhZl9FhP3tbKLXYUGyIwfScYnP7bxvxdZbCPzznG66ayAU4+ZQpI5qtRNALXyWbezLsXbeWkdS
MOjr6KoY3IPEbVO78oQDqi/pZ2OB1nZ9ypYgb8zqfDLMEvaTN55INwa5b7glS7HbBp7mpFBemQYC
rQZ5JwufMMTrGVYoMsvmwskl1iM4jClEzaLfeQBD/KnOWbuxZIvxDDFnFfuqDXdSSeHnRv+mUhSc
4Cjbptug6i92mdnDpHY4l7wOEblFJG4QBEYuzDeixLzATqIXTIsrYjUCyRF3tx42Knxp8XbUo6U4
b9oWM/WswyoWYZydtoMxXDQwzzZx36srj5wdXHS1qk5SD0K0HPQxC5JMj2iSUTPceGFMkK8hTxoY
AXsrYT51IHk0Psyp8k1AkjxtVe1txxRkNsumE/fb1GRWhX5BcapJqi3OX9I8lz7dGkn3Us40Pfsw
ecy8lf0+samak4ZJHDo38YjtAPjEibKAZgbHPVSUX0oQBBur0sBEZG+VGNqbVPYYSM3Jy6+ShGVy
3zONgicapjXnEooZgpeJQIGAD6d8XnFrzYGTcxidjYuoy3O4nfNCll5jlsU+sxPv1gtXmQbHzEgF
g+GOuZ8Adsv23jS0iPmcpmwcTLywYi+yondoVSEX7AOvzvhtM7QuedtSwTHXfMfRCJIZbpqdFQXZ
POQykKCpp0MDyIwu2G60ChdbQ9pD/3dwfQz5bM6PSWsJy4/siR+Qah6gzYgmLPg9SKs9lj0cv1m1
PLLfUunO5ICn4Lya6s0cnPq5kWRebghBKtkggbV+mLsROy9Wx/mBEj9QOjnXJsXlsexqnpUZXztd
3gP6j4avgyC4ZhtSN4SdaJbj8HWKiDbfAVlwv/SGARUKBWpT/0iS2rvmvFExF9epaV6xDXGmLwQs
8tejBA5ymGggI0Z8xeFVjAPGBT+pnOSc+AYZXVbmrNsBk1LNRESCBgtRf15XsbEnK/Z2KqvlVCsb
m0tof7Q9+tkYBAc2uYIT1oaud2se3DBOYpMyR6uJbTUOYqfVYPOyzPZIdQQ9uFdLgq8J0iu2cTvK
yKlaQsk76F3OZNFd0H1/nsArlprRB2HZgKc0tLJvN8xn/8vemfS4raXZ9q8Uck6DfQNUTiRKij4c
lsLdhHATl317DttfX4thZ2aIESk915vUIAuJAi7utSmSh6f5vr3XTn/0Tdg8xlof3VTNmHHWIhuz
F+TmUMGW5kAAhAFpZFcFB8Xbx3FzRdAZJ3ASS5kAKtierB9blruqi+4I110l0KXDek+onxFc2eCN
bjiTh1esoR0R6Rxf1Z2mPlgp52FUnNmwIZbVyS+iybfgJ8fQbjNFaH4Q6Q0Lb6v6Qo+JkB4nt94W
Utt0rkFmEg/6Dm7jtRFbm0odr43mk+nguwWC32jxNjDG8i6EVJY9NI1uBxcEr87pcROj7U5GVvlQ
FRZInPdcsPzc61q17bsELB37/HACLqbdTsEnUnwVzJbmcE0WQ+BHiUVtLmnqbZSY36l0KGvAOiZ2
0Ka4qUR8E9WqvJUc52x0wApPyYbWTZIV4Dz4HviNYnXXDZP6JOgXkOFrTQE+GYi0QGIAAKd8bsQs
BF1zrTqe8cHQtfpjr9eP1bVr2M2N05YZaySMXb6kdcJBW5HmjW4AUYY9Wwg/zNUNwuc7u07Cgkkc
vMO2CvpI22ZqGtzHoKRW0HvJl8NzDWsuIRTiu46J2Z5NquQd4dD/Tt+xnVGHkOUgZGjapu8Kmzk9
I4ivgynQF/OKQ6QnrEVAfPml5U11tsH2kIN8qGKSoFIMvkBF7OhhVHND2ZpNGcnb3CJiSte/ehNZ
eg7+dYxFSgWIuzfwVDMgk1XuFPa3IlWothBugLefSnxx46ZgH7bKkEUbnW/O7yDGIVPKRnEXpnVA
JccIkPoAiObRa8wBbe2YOASG6xTipEssU/VlSNVL8uF7Nm4wl8muDRnxRD1p46puo0ONvKza9I75
JExg0o74JGuOXxd5ToQ6tarIJmJ4TO+0AmN2wYq8SflODuxEww/Sq7bgCDBH4RezLvXZBUIup3Hv
jkI0W3IHawiQNTiCAymVJpGPJHACGwp6XzhiQ87xYbCLyv7eampwk6TkyvUTOBmD9XitT7PlcpUL
pjmYJE5BjGxrKbdpKkhTiZqrvuzuZuAMJTfvqiW06a5VzQ04Dc0f8QSmgBqmrgqBJsF3R93VGxGJ
zIqV3jiGMUkCz2aoKwGbtxUoLBoN5ABqQZ8M65H9Nf7lXKeQkKK1o4owEFrSZcN9V6TMisS/c/py
yr+yLMqSh8Kd1L0X0BEiwGICDqFmOOMhPd4M4COK+7RQCcHxCDK8bF3k3MGq0dsa1XSA4P6qs4R6
YyCuIimaEF/A/1jxVk5GCCCM5iHZppQtypWHFfoQpV5/OUV29IlQsqTAHKCXytpNs1rfkGOZ9vdj
0IUQcvXRATJWhQc2TSOoEwVbHg7AwfxLTce832BtFuDH9ITQ+LC69Apd/gjgIh4ES/3PDGiKsstK
PIaWV1P2M7FbMuvJ+wz4/WWhVvIuUaS2TfmVNwGAL3XjaUl4EUz4G6FXy5JMlAz1y6VLtOdmdDHQ
uttEOENdbKlXV7n1oZIOMvw5ktojBw4tecXp80sPtZWTlmIOAoyxJhxmd5D6IcofbRsFE38FvVpw
5O1usgM62VFVhRmo0zh6z57JfNSU5r0hpuIihYF1TTSKdT/kHIS01oCvSyJncjU7qA9Jx5iiFKGV
Yp2rnYtRZJUn1kavRyrvFxB5UfPj4sNEQCICpAFlrYAogEnWDfhS0hXf/njxZ50EBt6zislGM4ZW
6pmM96JbgS92iqKyb8BbNH5MxWtk9ra9QzCc6fQsO03zhWjkAdLTVReh5aKpCPhCYn6gZUEngWCY
RK9I504+pZH9iUNq79OAIlu7I4L49A0u2zHP17XQiCPqJvnRmn/XixuMEIFD1kTh1uGY2KlNmN7l
Y1md0Tosm5XzVSw0bTbSJfzPy8cYSkVGUcZjjEwbwJu2DnO93k6Ouy1yu7uU4LpWp+9rqSh4vuLc
r3QcGmcIZo/vS0YdlOie/mGREwN27QlzbePIOX2RZZ9pvgjNUJLS6LXPYuDji7CTLFDRzfLA+JJK
M6esjdcZK4fV7M8v5NEKpRdqWoaB1/HoLVWZbub6LL4wKRuHSrBLirS5S9ui/hAHyZk2+ht3ZSFS
oO+pacgtlxq1ZFBM3c0kF+s4DbLpYF8t5iRiwzjz/F7pFXiAFr1knPc8QgQDiweoOskYIitn9H32
7otgazePAUmbLAtFQ4mcpAoIWqQ2/vHTZJLjFpE34QRY3mDceGGoBpyDMhEBZBK1+mkg9mpdpITe
BGWinHmgb3xjiCAxONj4W2fzxPHbi6jLNtnIMPFSkj1YmuCbmdrm9E29fREbIy3qQt1S5x7liw/Z
Utkp9DGfmKNReiC+xfINPHln3tgbY4M8P+QdCPfI+ls6Nlq6qqI3eHSFe593H4r+pxl9aLKPp+/l
+cN52cBlXHAZZkEcKB7+kIWSQ7UDAksTDFp6RncsST+KuP+WsZD1dnZlJMl7hDxbA1LfKmsDvLcu
WRn2je4QeNS7j3rBY1aEOa49kiod4jpP/7w3H4KLSJSWuYO8cDG3RDIXdct+gXqTll9UBVX6bqyK
S6A52tpAW3Rx+nrL9vLcVAYhCcFCM9EtWwsthAZrACINX4kr4ByG4zpz3buk8VZGO170o9yOUfNd
ptnn05d9fZsmCmmXc5Gp8cXPVu6XIypm9SfwoeHDr/IdK4c/SLKehf0hkO6ZwfvmpUwLYwNfpYfd
4PhSQ0HSWzdXJnLKwPALVDQmWsO5+sw6NH9px+OKBQE1KAudZ2m8vePrFHS4yJVlHp0ZnXRmyY8h
xFXDMNlE/ggXgL3xmS/mleTXYeNgQFpHp4N9mIng+JpubxuN4rCyt5ppwO/RdiTmAJONW7rj6iO5
aF9EKS5C+hhgKMnzo0pnyA8JwatnfsqruzeBWiP8RvSOzf7VKtIpmgAUyTiyYu7WeCiJy6Q7uDIa
DmjZBbT20wPo1bidr2cxS2AdIefFWIxbi9aW2pSE0qGBfS+vp1Xto/D7JHenL/Nqc8Fl5tl1Fpt7
MJIXn2NhUzqwOTGsKX/DV7dqEEbB+KGylAOb0Hjt6p3//3dF/fiVeoUBbJy+3domOgLsVZcp9Eto
OigETeVnV8mFpg5hujnLgJDhskFkfl+MIORJtQxdVuCqbK80O7gz4OxVnE4pjJThhT5527BStlH1
22n6R4bKQ5nzv/+e/8wPwpCbOIzks+XvX/+0eyrvvuVPYvkfHf0ZUDm/r+t/k9+O/mFTAEscH9qn
ZvzwJNrs198fPpXzf/n/+i//6+n5bzmM1dPf//aDqAo5/20heLKXzkh2NS9e9fz3//5z8w38/W8f
SeP5JttXf+I3pttR3+kGHGykyoiyZuTEP+Jxbfsde0wEj/NuBuMDI+K3mRI/xTvY2fN3AEyIL2GO
rP3tplR0/kKLQwSORFYT4Cj6n9gpF54LxJawwAGJu84Ms0Ckt5ixieQjRiJ3m/1Mrf7kBqyANUek
nTJGxYV0ZYXIHmq3AGZ8GTdtct0UKX2BnOo3YttyoyiivrXAZN+HpgcWNTSme/T1zk64ZrmZkkl+
f/F03/+aeV9yhI7n/V8/GHvp7MSZt9LmYoYIJxWJS5SKfTAGk58N07QhtYyOmy68rZaRnX36enNM
8YsF4PcFeTR0ynWUWsuFJhFW6yK7EHuKn+pHs/bubYKfkJYr/aYd3E9pZpZXVLeTC88hWypt+2FV
mF22gdw0F9K62xQy6ZyyF6xtx2vJiwvFhsgRyHSjS9MAJtqWHrmzS0zLuzQi/dyJ9HgSn+9AZyQ5
6OWZFiyEgcdzz6S1tknBQO4TUOPkqLR46eE/rz1DAJDMnL2aNOISMtn+9KNb7NWfL8wKpgGoZ3gD
xVq8K2VIunyiOLcvg7G9IpMi3ulhFV/nrSRuUJqYcxylvSzDoL+oUMn4+eQKn06Nd2ZZeeuXcH0d
KofO2oIl7fgRZBBmqiCr271VWOIiyUrjxoV8ewP8Wl6MlineU9TRtrSYm0vAfHJrijSghRG1537J
Gy8DM6hqOfhtDcwLi6WnMoeUHKNq2sNAbtewC9lyohh9rBlBO2fMhkMzCGdmOLlrbSyqO74m2HKx
ZVJarSk+UeZ4wLyZfdJNU7/NRNt9RI6V3YF4MM4sk9rrj81gemLU4LHEdbB8gUbuIOCQqb53QZff
OlFd/YiqHN0RWR63HFKQESFMp4c4FvsEee0VSdMMsZH0TKJI0oEcVRtpCPlku8J1rXslJtjj9CCb
B++/9mfzGMNGzHfJjMi2wZ7Rbi+3nEob1mZYJMbejAVxJNWImkqPjTX96bMIszceB/6j2dbKXIkh
bvEhwXWNPBU22b6roa+u3DzG5WKXUR/7EvytjkBVyQ9dIS0VnYCK/c/qgZLFuCCBbVU04VaRhjaS
uButHbYIUixYL0gRP2H6MX6efjDHW6n5wcy/cD4r4x2wUHkcPxhhNdbEttEgH22Kd00XTNvI7Kqd
KscaEUaiX9fZNF7Gilv4uRn8zvD4t1S554P40YvByUqPGCsJ7CZc3ostSGtmVZtxgt/TILe+ZKM9
BFcdOigCsAtT3QMRGQ1SgAciUVh2UuLBMvafvjMr9lYJJb+vuZeNBSVLzXum9SA5RMD0aJiZ88NT
I/rVg7Cu01xziIxIof3iW3eHYu2qkfODgr7ZkvBAXwyCkdvecnmDWpzXJ+KyCe2AMLq2LutVj2qP
KD8I1hNbe50eC3kztAERH5iHDt3FbIO3anJ94B3/xGbs/XT0kA58MOZhitYkFdhO8YgQnKtNT+iq
BiCuva3XfmWCGiYtWqbqbkx6sMFWVWXd1pPITDeyz6td2LmA/t1uqoCZ6+QMrqfMAKOjEVNLWE7d
xPhKWy0S23BqEhorvUIcO9KADCa9pqW3YHYhoLcopGgCB3FugXSvDondxASCEkcPCg3V4XZsgM3t
OjjfA4i9iXpFZfXJZa/KBjI+6bv3lShQk/V6D+K+AEqvnVlHFzYPxiOK2tmIjvHgeVJZTHxhYYo+
SVpnb+eDt1FImV7lrY1oTqnMr3h58vdqwz1PpWXtKTpHP4coM89MFq8+YNx8KiCdWXmNN3n5TWhl
GeVRKZ29ktfpTp9AyBWzmqwDq4xEU+/P3PSryYnrsenj8Oh5IE6cxeTkVMRbSz1y9wqdwwv6DDQ0
ytDZQtw+Z1F/49Y4LGLwMByOq5yfjj935tgEgs7k7elWOWTZW+E2VegPDUIPt1QCs+3p6eWNW5tP
qRSebdz3kIiPr1dUQxsGZBzvUxK111ONIitR06dCzfQ/f2nsdg0KPGA6VdbM4yvVJlDDgASGfQ/Q
51LtvdDn7BJcYN1R/b4JhuvTd/bWSKV2j4VCZcM3226PL4gGWnVir1BIVdQJ2BWNsSFzM91rLl9p
YbOixZKMrJoQpU2d1eaFlybVmZGzcLM8fy4WME4WNg+346+AnRfFucDTOtGUirUfY8WCb0ATao6Z
rtUG4nLgBj4KFZOpLDAxNgag1Pq1ZBCG66ZwjMdJWnG1cqossM79sPk7PZ7XNVdlzcVwb2G/NBYD
DVGSC8s98PZW3NrrwQsuIT0Wlxq5K3sD/uZ12cW0go2g81VY5uzOx/4OD4p9ZgC+3pizn/NsHg+9
CAOI62JcMPuR1QtQ+5DJXPkRhCL+bAHlu68jA8UtD2NEIC9jdVUTwfuNSCE9X6vQoEgvdj1F++wJ
L/0YSYTDiWGFH+lR1SMqUSXQblNRqY8G9RbbjyNnNs2qauCg8sl5zBXmnZBg6Ipu9+mR9/obnltH
Kp0jqlq48hbfVNtUcqjo1e9BRkd0yksEkZOtbak5t9vBaM59w29dj+fGOFfBk+ArPR7oLVF3ak4H
bu/pzUWGrAwdUfphinOSXdBun765N94XJVpAiRwJdDRXy9qOrvUCGZyr7AvXzPalIeN7GuIR9SQa
BkULeDSqhbICGdX4UUOSizFwLjBahN/MzLd0hEAp0xrdZbqVXXiJDZk/8hD25EFoiVWEJJ8muZg2
WVVP16Md15+NiQ/l9G289cwYbox7GEQOW87jZ5azdVBbdIRs88KCyKLga5dMP0Wnf89MdXP6Wq/n
WJ4YmBqMmZzaLNU4vlZiIIbtyazeUyGWtKWMr1FfzUmLxpfTF3p9PmKChRGLNnjmcRHbdXylvhUS
HpcXHsqoll/rsZy+GdbYI1CDOKvgsYXDuoY/J2IO2l03rUJN2l97LYewm2uKrM7Ybt+Yg/lB6O05
fUDXZK0+/kEmWpk4R3h0APLiYJcs+/cSANy6b5zkQk2E3MhazW5as6g2rhe49xxLql9M1n+7hTW5
xvFMRxVtJi/TD9QoFi4fSoTHQmRRdPDCrL9EY99vaN2da9S9cRW6PLTqqBJxflEXH30hGmGn9RAf
JnLRfdRnlg/m8X8xbCnk0kyyOckxaS6GUg6wF5BFnGBIxBdPLPTeGo1LWdYdTfXx6fRwegZTHz85
zp4soVS9SJTTrfmeXyxeRErrittUyYEV2y9IwwzxirV2sSbbodF2TSStOzPryHANsiBPHnCHQFdp
Km1839d9o24mT47k0aJe68A1fdeLyiQXZ1079c7IbahCmV5gurCk01yc/u3HpeF53aViMZfjaJ3S
yDAW21Rb6xQEQn1yEKq4SmwEyrUjHsvMvFat7IeuiXPV/tcf+XxBD6c3zSt2HYuRTnxEijXMSA69
OyC/JaF5G2SYD6qg887MXW9dipqjMZ9e55bG4rUQrhrmRqulh74avVU0uLbfa7gKR4ibZzZtb10K
ZQKWbqYviu2LabLRE2hngsWZ/W/iT0g7dzZ6lMtIJyTqzBt7vSMxLa5BRXCmMVDOPx5tQ6QlqWHK
8pCadfvg2o2Oltt10IKp2pdWG42fRtcqtyTcEWeVqoV4jCBDpzi9SGBdWW2sPHZwTLZp0jjRCkVh
+SMFtAvYYQZw0yNIGt1v4TiyD5x6dOpzYqjPkDToAolYvCfauTT5jsykIlxBNl9sBUFU0wQo1npj
6HAFNXIKrxJaPrQZVa2/V2TtXBJbnGcYSlDw43eZ5Sihja42Hxvb8Mntxfw2JFFPi2siayj2Bn28
VnHFILuTsfvQEFczraGNFhKfvppMK5OmxhcFQqVDfEsUfVWrwRBE6JTAvmuHIIWVHJL+L2jyBstW
3W4ThYopliP46vDKK9IL8xHtYaOQfkeIDG1vfCBd16xyO1VqP048cUNrQZlWowQUmmr1o1SCINlk
zjheZ5JQp9Mv9xmjs5hKwEcBL6NSzb5h2aTWjcysU62pDoTURlg/GKv9ukwwVQDytJzA19SJxOhg
dG1SJwY3/U7Q4Kit66xpHsqu6ZkxjNr5hMi0lT49AHWruzWZLdBZBcomzbgEK1N9zEKcI6pZxHcp
aKwKXbkh77q6n8NcXKN7IOXP+yH6gVKunveAeQfTSZ9qS41xQOaZ7q77SALDjdBqPeUJvZ4zX9Tz
OWfxJDhO8ixsjnczOe94mCc4UiWyquaAysn7YRWSZZjEWbJ8tK4ifaTM44ghFLUhOWFqVak7W+ml
XBkU+b21qeXl1iMn7Kryahw8hlSM7z3qb4y1Tmq4ftnUuk28iPpFDhmAMLc2i1vuq+rWZsVGfgUG
38LGqaQUsmUWasaKmJ3iTvIWVrVAnnl5+tW/nonnRjl4KwhvNJSXJ8yqLROHtN/qoA66stW8IriK
tO4Hv7tCzj86105K7vDpa76etqiPG3PZCne2Rlfk+BmDtYNg04nyoFG69uuqCbZ6Dm5Ibfpxf/pS
r9d9jnZzKRFVxCwEWnReAIORJ09gzYGs32hja6LdwN6dzoyaefU4HjSzBoiVH1AelvMljoAqsiWt
qK4Pg5lGvlDde6CDCIKCDvmsHD+gqEcqjURxc/ru3ji/0pwyOESbdM4dfsLxkxw1xLQYV8VBsPf4
pjqTeuuUWMxGh7CGclK091UqM3Kt84wstdS9o2DqPSURyYhkswVnVvU3fw7fjcGh9fmZL5Z12Um2
kIS7HIZKg5wT5we9aXJydNr++1hFjHHVHR/cUiu2jeUYu2EaO8xDqXqlV3FxZnf7xqtH0qbrdPbI
ZdCXyj07MZuCCHZx6OtOXxNPGuF4Imfq9CvQ3/iA2E56lGBnqZm9PHDV6KTaPu76QwwS4JYErPGH
xI++kTiU8HyU9kgmI/rejVqa4irnt44EqHlRjKqgJcyTdHFWI1ud4yRdpW3cyzoMJVm1QO9/tJkQ
rQ+bxuhxUddIjKdRF9cEy4+57wb8g6/jDwGGlzfWjyCWqIGlkqNwHxvCuk7f6kL9Q+sANRhbdAoT
lL1dhDbHo63FAGISGTscPNpsO70TLJ2pMOrLOpq2kmLOrjCEuOGNPE5FlzzmhV7tSl0lzozW2DYP
k5G6RV1eDUHRoUwW2lU/R6OnvTqcOVU895pefpLzb6WaRUAz8lAVst7xb/VGwtlkZQ2HUHXGj1k9
dOsxa7MMb3rmbRqRKH7qqhdTkqVrQpTND8o0KJdEhZdXtRN693rkyS+J1crt6Ye4nPvm3zV/G3yy
EIdcdbERrcD7CMsuxkONb3pV1XF33eowcVxArf+LSzEe3RmcNW9GF68L0bZhF1IfD21ce+tKtep1
bwT5rjVg5Jy+q+VHMN8VzQ9wLHxx8CMWd6VKlYRYImRRLMTRGkaYOBA55QIMqLvbAhbErWazszl9
0WWRYL6oa9BtJOHA9aApH79izavb2HY6LlqbWNL1AQOMOSibLqQopeIFO3O9V9MbF2TUg2JhUkHc
sTyqklCRSdFK9ZALb9wa7FAIRwljXDFdY5KtENQ7de4oTINFUaTTHkFXto+VkXu3fRE2Z4b4G8+c
V0uZn9oSj30WULw8/mEWVvi2TPVAzTJdd3E7fCgpPKx6KPnbutGHjTX047lnMD/UxXeFzIJXjSqA
/1t+V25jGqleudPBChTleiJVBrMCgcvlEEraj6TVwtzjSNrgRAOAoh4E/TefglJ1DbEHn1GmXVs4
KB/aSpGXilpNN2z3S7+2iVo4PT7e+NTojtGKQHRBGtJyU4sLgP6yU06HJopzohJbvNRT7G0bIojO
fGpvPBV2GWygDYYGchL9+F2U2sAEbGbawXTa6ZJWxXiZjaGO54NconDsVA4a5QCdNJVn9m/zWz5+
H3xuQOpIGCGO5dXOHT2JSgHamw52N6pXeD1JDEqUb6ef5OvbA73HvOWyx6FV/VxHellpGLKccy5U
jKIi3LPjHz8VKpZeYs/TrSGq4arBu3KXh/IcSdeYN2iL+3s+sM+7RQMp2WISG7uwDnIirQ7VZCIL
dBXzQ24FNj5Nr4UPnJtx2vjTNKnfChGyc4YThyofQKLWrgO0txsamaq6rtzO8Pgwo+pRF5GFs25A
bViGJIWuzMS7MxyyUv2pGKe/Bt2CJ1Ip7rR37bjd96UCfmnK3rs4/estwyDU1ujOCVWarPLaQ1Ay
XcnYCQeUDYn7uYsHkqXtnOxYI0/MT3aV0EYFTaHcZYBVlZWBbuWchPC5YnL0nIhQU1VEKEz09IqW
uno36+Z2nA1JRRCqlWIYbv3EKocbZ4yzcBN5GF/uFVoX+apwzPwBG1WCIyzIM6SxsRjBmUx5aa3M
Gt/BKpB4rdadWX9T8hY3bz7oBJ9PWayshqIofPJVsPPSk8/La0VKtBMjsc/YQvK6+zAhKA+3ni6t
q9ELQkAfliLjNUUfcUE7xe3uzKJOvpweoq8ObgxOFDCUi4FEU0qcY4xeToflnNTeG7J+dAjvvq6q
vL3QLOzN6yQEjMMMhNN+lUdtfcexJrkI+wy3Xd3aMGHMWlFqGrlO98PsxpBE2CnrLrDVevDKayIj
0OBqlg+8eLyFekC72SH9m0RCpY++m/Sm5IY8tWTbTdRP1kHhNPdpr1FnzO3JlFsNLuCZA/urr4Iv
EeXvrMdg3ePzP75ZehhVlyI9fJyjNbYhiwtpiEYYXQWxZ+4YJCUAI1dcqGFkytWUp/WZaedVLRvw
5LNS16OaghthqZ0327QVrRt3j56V9hdpmdeb0pHphVSl5U+h1V4qfSp2pauzFmcGqJ7SJmvSycfd
6Re/0PEytRM/9atJhQxjlmAdP4sOdIRRFOXwiFtLfnFAY8wsaILE1mnqJrhVYSURIAyA6DNILs5F
oZOG9wXkH+BSYyYfcqNzCLEfs18v6Y9Umrfxj4ZA2b/kUoN5JNu8h+21l83Tk7z9Vi3/y/+Lak2b
I/u/z724/dY2sYxbcaTXnP/ML72mbbxjz+aiPeYocaTXtJBrcsyYldCEMtIXZiH9p15TfUd/Gg4s
JWP+PyDLI70mmzMO4Ri10MMgVf8jveai1skSTnPw1x6dC1E3Ph5SU0IOS5o66BZSR7tSamd4xC+L
FJ2YQ4ybsm+3gN1sP6klJzXSTZNvwIWcv+o6Gs98aIuld/4pGsYR7kqbd1z6vMl5sfQWMLAU14lH
AlpDcUHtbvLBWsK2pFNCHdGM5EMKl+5HPZjnUPmL/fVcDELeTIeUF+FAe1ksvXbNCUIYU4l8OvpI
ON9E+tTwlAzutgnrc2LqxT5mvtgs/Sf5hNYlWWWLiyFwti0ldUmnwkLpj1H7zagIV38xDN//Wg5f
ylrfvggREbNKBFnF4iJRVxAFbCmVr+exdqlQ4PQnqhn701dZlgTg2XEBXhXNBiZoFubjdwaNS3dz
ApHZhtyH1b6gw+fVD5G5ncKPNPAJRNPXXquhUsGaaVkXCZQfwnn8lPWXLuwlHRq/hUE0ucbabb1r
HgshUFhmBwBr0/dShds13UNNPLO5N+dt6otNxPzDXdVD/OHhMWNSXW5jbQ+eOfRDHwqO4q1beGvj
Nu3d+lNAbKncBvo0qOu4VL8ZwTTdAuLxDpEZpCw+HVsJCA154mMrnQZ/HBXPWFe5N3yKja6iap4U
7me0nsGDlxdtSekcKIzfAUv14x7TgxQufxlb9VUPoLFcN9SrgstIExSINV7Spd5Omb7SdTE7u+Ec
OKuuDV3vEvudM+GVMFtr7eUxhKvE+NgMYR1eGE07G1bQkWgbKyFQcmWgwPJWo23JYXX6rb8aW/wG
zr7oz1CVW9pSclpaVamkAL78vBDpraIGkKFizzlzlVffJMUsWsj6LBQF0778JmU8CDLQYDQgKqt9
j/3+alKJaDcHPIFQPIr16buaF8/jEfFs/DGIk2XCtpa+MlvJK6tFJ+CDzY9oXmBt7+3aRBtEO6Bm
wKL+wLp++qJv3ORcTGD2R2uFr2JRH/a8CFOiHRD/mrbvRUN5S0ZC0uTx3hfsZs/c4uKYyKBnGeL4
RGQuVRlEGsdfayicHrwKSgynEwVJtl65UYf+Z6sE59xUywICkwEHNN4f8/hctV0W0KRW6XHP5OfH
GCw/2smUx5vCBZayQgs0fIitMhVARdBQ+6bwlF0Rm027oqftHOyxs+4R37rur9v/zy7lb7PN4t9v
UjY1jpKyib9l/7Vr4+KJI/HTs1Pl8uffn//ob2+JRnY1J088sKh3CNJk+PwK6iICdU4wYANOPRTp
wvzF/96rGO+e/2v+1bx60uDgX/3DWsLfR9lvnifooxq03Nw/2ao8q4f+9YHye+ij0LrB/jJ30hlc
x6M3TXNIYMUI4DSqg40CH9DYhY0zPE1qBAshU7Qs8A0aeocK0IazGtq6AJFTaLK5zarQ6TmkcKIC
HtZP4IgQ2TqboLPTz15cIzkc1L4qVq2ntD+Y9pVvFr247NpUI1GtJnK6yLDTLWXOwTDdg1qMgc3R
GEv8NqZV+FkanK9Qt5QjBAeYIRuFHCy4rGY0XJqAd4qb1lGMmjIofKw/2jjxYDgGUzDwKIAymfBd
Hz+Y0KQKV1kuvLQY/qrOuqAROHE5ZFN0kyWKtiM6x4pWQV6Gn16Mo7O7jF9X9lSKu7RCqEA/6/1f
bNkiWtTQh5QViHd73doQIDAXVrenL+IeT1v8veovvYzFZgKt4HKSHPt6nFe3Nb1JLZxRTGBp4im1
HlQEqalxaSWC2GlHWvDZlE7tHhIFVh8Jy0rbphvRT6iX/aGtOLpB7IWdvhITNUpTETHIs2QEVK5k
IXC0NtMhUOVggpwVzOPWXEW9MGFiYuh71LyOLFHZyJpoBDhQJiuR1WV+K3tpEbBtzNPqaO5TMDA/
xyqrS1+N0C73H9LJyT60vTZ8aWonukujSP+rKQc79qtQHacr9lZsM1SnTIFFgchdAU0J/LoEW7ga
x7r6Th549lQV7C3WnAqNmt5KaCa+MpIhtGmySU1uB8yWk2+WlAbWokFLtqlNtf4CwseE8irc5ol+
NgiwIZ1cfZNOQVyvStgbqN7DLJDrcmxt9cKsMzE+BIz292iUImy+9PiTjVnp2mcdoGiwDhTU4yB0
u/IpR90+XHR9Pewn2uDmLkeGXq8FAWGKbyVa7PmhWgXpdRrY8QDSI+tKpJINIuLKLNkITip6hMCq
v5tWiG1F9yIhNqfHzvLIzAYFNwcDE/ebR/VrTm9+eahQppIuiPhZuhExrHWjPHRgpDChuZBQ+6wD
2FHVq5Yb/tJHeAYy17jLiwwdcJ2yE9Wi8OL5B/1nDfobm7QX7+aVr/Hm6fu3YuGEnP/EP0Mi2QL9
Y70xrHc0q+nzW0ws87LD7vwf682cGTkLTJEtcOxA4PbP9cbA5Ug9jPMIgnzeNIXBPwiG/FXJfrHe
cLBBjI50l7MhexIUVcdDp5GdW4Z5qq35UmWzSShD/cw8o4vWueOmt6oyhCsnkemX3CnHneLQh0TV
kypfGeO2u8mSsPzZJrDE1l2VZY+x7IPvKeuo6TccyN8HgZOa6xkiPbGRzouvYQpoVc8a/B4qqogb
jMZpsQ0bLG8Qj+Cjr4Q6abhW0snr+DuTgIqPrfWVr3pB/1dWe9YjnNMEik2RHug7Rt2qmBRnXzo9
6qSyM6ubHLPeIUfFfKd07Sh9/nYFC2Y12ID3Mvjthg3aS1OwaK86a2xY1zS+euk1HlELVhveRQLa
9tqxhf3YdoBk/EYpWGanqq2qa60bwMubA1WoqM1KnDhWW9mrZuzTL2Fc/YS/kiY+ctDN7PdvNrXS
q9mqy1XY0zgh8b/oYa9+NafRuHUwvnwyIu0uw2MXbRQTDD1ZaXRXXdacTVG3MtzquC98wnRryHOZ
zgesUjuZGbFjZ6/FoKpXGGQAdNLBir5amRr2CKo6xGpuq0llVYjaoEoduRkceVxfbP6lUuNqVupy
Hc45PesIfdC+S9zkTghLvTdUJVG4OWBW5D97Cdk0khO9H8FqhywqeutDLIrxq+sGuQfaTTeHVRBN
iVzVXtFvcpyCEQagNnzPzpk1zdEcIsOhiPeqX1PP/TK0mBtxBYiUFXvoPWq2rg3PqXSgn4Ju1H9k
JURRdfKCejt6WvpXTjH8Zwxzqr6aGkGROy0U+0lvqvKxMAJDbpAi1aFv6APe9Mpr8+/NKDBr5wLy
7IWQmbitktDLt01sYndNbC+NaGemzUMsJk2AbI4NixO8TP/S0xo2LcVJBXAUVCdlnVr4lcxqyveZ
k4GuVhI9J4rYqOqrZrLcz8PYW+YuFK36W1j5n5n0bzM+4MRunoJjc7yHn//Ar3nUNN5xMsfoQQ4E
7XBMSf+cU+13dDLnrRo1cfaLc1fh95yque+oI7JVp2dKl5UTwD/nVE1/9z/sncdy5Drapu9l9uyg
N1uml1epjEobhsoceguCIHn181Dnj5nKrBxlqNez6+jucyAigQ+feQ29ONqCi5frm4bRB0Lqcd8A
HxPYqRTPC4EQng8T9OOAmjra4lCBzy6zLXOrYrTL81G7pMVwXFLzr104HLz35MKARXkpjldJRF6b
PYcuXBTQnsGmjHuvqoerBHnfIfSgyV3oJZ2mp/8KWYArw6eK1+oUnDzOXlt6pKPh2FIqBKPXHFBH
7q/yyr1EHv9rBxfNDFKaBcFGLX9qbTRNPcLbGr0z2ebVC3GmAVPaJJ//OE9nsvqT4v1tC4m/NB4M
thBmAsfrz6TJcKc4MUZ8S6w8aB4qL2KeZCqte8LYvF0lRV3/RhsVgqQtTWs7Gp7cFoaongVmzVvb
mP9nvPD/BM6f2WHOLtpgQPg5PfbJwREWspSB5O9hAGkOdAki4qHoxWss8VB9/+PPrgVdhuwD9hu6
WsffHldotlYZ6uMCMPJ9A2Dzc+OhZJR6FJgXuj8nfOh/NxoSFW1aRppM7k+yU5V2oGMVL2QiMuvK
6ILos+vE/gaiVn3rDAhZw4Zrr7DUIn/uDKzMWx1+ZwqPI0Q/311E6iIZ1mY2XGd9MW3tJuov0NfO
nDmQLhy2hXW4SJwcb8jEDz0beenixaGh8mrFFLFmfYnNc24Vl13wKGahwpwiGPQqlV7i527ote6S
V83259xzcY55/9c9njG8bTgniGhGTrf03E6CQxqUnSrz2A0Xi+ytO8v4kNEq+1lPWXewyknzYVTb
wQYIhPn0/tLnbhUTa/B5GIBztk5lE0y7UVnPlDLUF0BwmPWutw9iOhXbwYuMeyeLmTvEg+lQSfvJ
hCZ8J/YVjplodbmq/o0m5CWc25ld59TRngMTS+/mjWL1R/0e+xWUtzwnVoI0eMybfFw3wi8vxJMz
ERlDWRqZsMfBNixv0p/hBPKZQsEZceje0ErsR2bDDHXUjj1Q4M68tbnPP9/f63PfBTZ1cblDsYpn
4HjFqC30tk5jJ4w7tGHZx5gJv3OJunhuFciUaAr62IfSozhehU6L4c1xYIeIP8OvmAsY1rXmbz/+
LZRAFD1o1BErTsqQuRxMYyxbJ0xFMzwYdZFu/HZu799f5UzYA1gGwIbhF7ivUxk8zaSyQGaZ7hg5
xc5IFFL2k1avlaZ5H/8gzCaX+QvTfATMToKeVxn4CPSlE+JhE639EW5SFUFmf/+Dlm35o3pb0gA6
U6QuHDjgIqdhSwemVC4TekonVxInlYfKbL6xIhdkuvmUTMgyFZb/MCTBhYB5ZiuZjIAf4ttox52G
Mt/pilZrUgAmClpA44gSTV7KEbOrLlnYLo/R6UcyNKA7y5QZwOpJbPbK3OtHnvJwyOptId1hHVjV
KtFjGWqVedUKeUl978yZB4dHE+6N/MU44fjMO0Ht91Bc7dBCsjycRCnWcI0uiT2c20Kmiot/M+Ea
xcnjVUz8MmYT/eHQqQZrX9NF3cq+7O6UlNb64+eEMToAP3AeDOlPLnFsl2pwFbZso+7GhyD2zQMD
TbVb2uA3mVVqK1PLi88dtJWt3tj6heXPfSloJSaRoBsZmpx8aY2oeOX2JjGkdHn2NLu4ZTTZ3xaL
wer7X3rusGBBvKDaYNpDcTre1AppfIbSAz9dp+7BJX+a0qjDQQzfnyi78WOZX1hw+duPTycqUMDP
aEr7wFVOgVqyIkL6AxrPKLxZ2yyPzOuUVvvm/c86twrAHBDpS/8bSP7xZ40ISMsoquwwRUF47Yne
3NZF5F2AoP79O1FPQTFj/gDQFGrY8SoOlOk5jpE36+rWfcLdPviJoVr/q2A6vHv/g94KhtN9I3aR
d9NgAEJ+cibMPOn4VCoYckMPKlLqN3JtpdZsrVO0T+4DNUik8X2FhUXpDJbYOPzHYm20jErXmj2k
L3PEvyV0gxoR8BTAzyGOqcrWbdV1X5sUBe/NqOAhrjIGBWYIB7/8jllZjKqyW/QA1oMuhVkRIAJi
9oOywjTT2l9BUtEnSRN9QAqAezuCBzGdz9HU017KK5nXIWO8sgAgnzrQpnCzsHgZ7x2nyr7VqBDa
IWAuOfJHm666dozK/pxUDnl9XwTVIkkSmd8TLOjKjVmlzk3gaTHfCTrjKmImm6852zSsVSDgi+Ux
XeOVtJwxBXUF1u6CTuOZY4XWJfNGtJV8UsXlQPyRGhVj5qVJjIXQIBzztpTNi48nz+HCT/33DaE3
TehhtIFw2+lTkTdJLTzDsUKai9N1xpho7zdBsmrLQlw6VWeWWijQ+F5CAacIP/6erE0RQnRSG2Qo
KssgDlwcoiYnXpfDVFzCI5/Jdd9UUcjnufmLXsnxalVBY04VVFGV13g/lXQgRuYF9NtubFCdJ0HD
M8kLymhldHqACwjguV9WItIdWMTssXWCS+jht/T65FaxkyY8N95JEKJLePzjB5WNBaWTPDdserO4
6htXMIDGMGGvZUGFFkNV+Letw2kLLfTnoN+JeLwTA1IlYY3KuRnGqeNBErQqijEsKKPHdvT1S96k
fwdpfm8GPvCGF9vzU5IaIELU3hlRsEWl+UO0jCnyRnP+ofI3f6vJcO/iJJO/P34MqQAoSZh/2tjd
Hm+NlxSpntQTW4PP1E2ZSXtd6qmxn/tcu0BVOvd9MBkCHWk6hGTNk2w2N7KMIqtyQiehmtX92Q0D
b3zs0vr35GR3nqovMdbORG7m0jAdIfJwk0+jKTQQp6QVT89EqnYvGsf8WvBfrmY5wo/++EbSc2I8
TUYBxutkIyvQPmRiglzdaOTBUJq7cpTV3GgtLhL/xVIcZaYAdOjINY9/M58nb4ZlzH3uDbX3Sp3T
UVC+9RcFl89t4HIWbeYxpNWnQBw1l1MGOJ18dtKtbc3jCs7Z8LNtTYWaX/isc2EX2CNdLmA4S2g8
/qwEOrZTRQQkhXXYLb5785aq2f3x/uadWQUnZYqqwKfDA/TveBUjLo0BE0/YWq1R3uddXu+RxMZ1
9L9Yhu8Aor1wFhYY558hJ9ARBwNYSGeQ3sahSkzrhkmovv/4KqQmZCYozYOwPvkYAhltMMZpodOL
4XEMgCHHbWBeuLhLdngSPk16QEwlfOpQGoPH3+IovXb6QnNCynkeRbv8JzLkg5F6N1D+3Asbd+bI
EYUWLwDqXQAfJ/com+UUjRaL8cBYz0aNSj8KbQqhB/Pj7a0FuELzm3JjUUc+CUijrfluplwn9GDC
34gZzCcmX8OFmvfM7iEpBF6XrhP8kdOuoiOMuM5mChq/0L29r3XyMJaj/dRi47iKUWe/gJp/izQn
PxdtNFQMOHl83ynUawwE88iEukJvqgjfPVRWvzmG3V9pdKUf58aYf6X5bDwBoKhd9MrksFf8fbv3
j+a5z4aaSD8BDAdA1JOjOVuo5EWkeGGbNvO+xVJig3eH+bXHwxKtyl5duArn1iNywH/mOvwt91xy
R6Ji5qvjTkcMHUzTNlBJ8qWfI2CZgaM9vv99Z84pYxEAMMjRg552T4JwN8Ak196axaidbgGwGmtj
iN0N/bbn/2IlWmgL+5Cx+CkhL81sBKOKkVRZT8yVAkm9CpjzXhdyUB/uX+Azj2cFDBvzLQ4f3/Q4
qDUjtrnTGB8/CKvyvsLpnW/RQrw0qll+/pNDysO14MNQw0Wj6iTYO4kZIGzASp055A+8Ck++p01r
HEGZ1CSeC2hW79w9lkuXwKVnHgD6XDS60D/ggJ4m3l0/KpyFiJkDqiVfeIsiJu/JfOF4nDmOixQy
6FWEwZnXnMRM+hqBr4EGD31vhPeqzc9gl0q0jpLfIlIfD9A0MQiWdBFQmThtZLR42uuDScx0Y2RD
nD7QV+gax6sp09WmoaVy4Zic28JFeYvZBXMvqsfjY1LMs7aUdA5uOO34qYi9YqdkculGn1sFVidX
GukXgKsnEYRkq8CqkHMPmO0LQCK5UdnF2uDsIsBhseRghgf05PhTysViqY2oQ2swT7duI527DjXM
zcevMK1/Wqx8DQiPk5emqq3W0FofeRyqWSQDXPtqbIFxIdqgXXg/z34QQfCN1rC8OccfBBPKJTcj
oZ8b0AV5PAYY8GnOhZ7x8gefXt9FiYEmBTpDUDOPV+k6Pyev5QSg3J3u486JN77w6u1gzfMB90Us
5bTmptMVhxDd3gtvy7nYS/ZGesC7Rfw4+cY4NaZY6gNXuMz1r0Uj4tdUBuZ9hVTghUbW30vBcUBg
7i3Uw5Y6+eVwbgRZKRzSxcGfVriiD09JLYvdaGHy/P4h+TskshQzeINW3BJ/T14U1ZoJsigzbWtt
aBNY7E4FOaF1XlNt9PoQx2v0rMFuMzfcfnjlBVbLPeMhZE9P7nPXzrOr+cIK4aFFuI462ROgd/8L
NSh4+KS20g3ZXrpGiYFRzvtr/73BFIQkYMxq0ORlUHR8kgK0qqeS6iLsUzNdLYXZvs+z+DDV8B3e
X+rvq4GtC8mIRUUIm+4NMPhHGyDC1xZxJVpaKIV7D3ml+kPUDx9/XxbWFtJfdHW586dhi04r3jEF
H2RPcbByJkfDssu4hDw48y0LD8xakgLu+lsX5o9v8etkIjCTjpuF1u/dFkdlq8f18P0dO/PjcPSJ
IgzfKdtPJymOW5eW0fgWAOJZ31g9wiLBhBe5EPZ8eH+p5UE8jiiAmCGXM7PxlobESUSZUKsrFc1y
kJdO9VrIii5k0stXO0qne5U3xXZA8OvDDxmLMpnkMWNaQ3A+PnwROK8i7pBUSOMofhmnGQtLDEx/
vP9pZ34r0gxwKcAXEVs6le41Js1OPXO28AEcm30e+dbaGQGV/zerEJIpn6j5TldpamS1sp5VOsQV
N/xs4BjKYr6wyrkTQd+S0mwZr/7lmQDaWkvy3rRCZiczZr8muu2Bj/Guj3jL+x90pm1HNKQQ9Ehp
yLBPUZiK0dk00ShDNq9uaWbXerVBYEqKkDaCcRh5Ab6nynY3AjbWWimz/EWpGgQhNMFuV2gJmkCd
oz6BETfXypnsD/eJl2i9iBYvnXpUT49PTwer2h7Jl0NLyXJv157OX5Jeilp/Z5Kswn2g4cPMlM08
XiXuIujOOXcQS2D3G9zR6ioXc1evCj0pVzyQ6YWf+MxxtRfU/TJVoQo/bQlOfh/ETctP3MSufqsK
C7V3J5suTFXOrUIytDQUqNr+YimaEOrlnLpWmHul9YU/41lG8tLNO9OMXgLxwlEMFmmHU/3lkSMz
Of0yxagb+xZPTffgzlXzJLq+ynEpj6tvSPc1q66s6luMr4tfc57IfI0Hrrh1vKS8EOXOXB86DQtc
jN4TLd6TIzN1vpOjEs2PSXH5yS69dFe7bf9k97N54VE/sxSPD727JRwEpNHH5wZFiFjvTAAeWdkn
92Umiht3KsQWK/ruwkU4txRtKPAoQAUpqU6Wsmqv+ncOB3Gh/eG7lUCkPmrXw1CgHf9+VDhzHdAh
YEQGe1lHmmX53/94+KTSpgg0DN0N7IT37Txmd4nmQTYbXG2LG/ylKe2Zc8rglEYrMW8pC09+scCm
AvGNEsuMNnJQukrTvYtF+4VYd7qD7BksHmami+o6fdaTr4JG0qI/yioTftr7tkcDC2B0+jkrtI8C
CXEd1BeIAu1+firkk4830J0Y+wmcZiBJ5fVKy/VsMwrMed7/mU6kqTjcLEMrGNshZgsI95wkznh3
z0M+sIyfx6FTOrtcZqGVFut5tFay89BlRcEAn70Qvsg2sKMvCycEcs66NC9ZLv69u/wtPPF05R3u
1WkHxSymYUZAZsEUFPUKAo3JM9/7uzqw+g8GzwUox/7SRQGagVjp6Q+JFlUO7XqBVTXZVeAm4lqY
FyVRTw/lsgqzBgatb2P2N4rzH5fAKooWGxfskFvhji+GM4lvSCw+v/8TnlmEI+nCqiAhw/XDPD4o
E3bQjRQ6nsuBh1FlboqVjWjxRzdsOR8cD1QL6ZKy2PEqbqP6alRsGMKR7QYHlOnaqYL80ir2adyg
JWiARLCorAi+zHeP14HCVCqG2la4MPR/1sAaX4bSK15mF3g9Pi9e80/fBOOXHAn6V0sZ7auV1hlz
MZXJFB2eDE2NyCirLmxrb3og4DntXleFdzXUeud9VjKDxIV9tddhRl9qh3ium3jvpU3/II0BmYVU
MA86kANXN1WV4W3jjoP1cypybd6k8aTtq6GGD6/BgJCriqsiaI7pWLyMZefJdWeq9iZxVNuErZv0
360uIs8rC8wT9o0a8IPjDfH3RSe0VyEDJGCHAWWe1Wi6qbPFTCGP0eHzpyne+5Gmu6uapDS+HwOZ
3xUT8nGDbWAj1Du1c4+3tS22RV5l5rYou7kJDdhq3UFHByYKx7osv9W9TJ78KW0wHXLn9LbsWuuz
joDCa6NMW2BY3Y4qhJNQlruR1CXa+M7Y35IQ5C8K1sa4jZPRNrZdMBrBbZtFxL0kNevskOUJxg8d
mV28i/zMbraWPwYaClxYquBr3lTlusco3F83cBuHnQnmKv6StGrsV53bQP+Mg6G4LkcG+WvIsGVN
7EYBFAMtrUON1W3Va6M3xlcLeuGwypMoaMO5qoLPtjO64pCIev6ZWC64OxGM0lwR3rpHB8eNB3vo
mgKH8bF8Jm1J81BlXR2tps7Bs6LPG6/F3bBTehj7RXtrapb91cSPvkZf1s2/6vxnznk/uHuh5WYH
YNxHOHfus6FbD0FE+EeNXBQ4AM05icEMFjusaqUEQI4Gg/C0Nd0fUVaZX4co7ep9LCv+HxiPj5i3
e077C4mcJLoFXjUjZW9pFrqAuT5uzDKLvnntNER7D2rqJ2+Q/gP0POuQTTI4pIndXemwD1cW2LlQ
Ach+mbTI/UoLX7ghOFRMMTWrx941mq2MEVDaqnZlZYMGX8kzynEn6Gz80kcPG+IGwTgOOwJCCPCX
nfZjIWc+53oUNKtMtoVc+UA+RjxuEvWpc/CrWbcNGSeiEG1bXtE9i6fQNZb2GNVvrsMwHbyvCKlm
Rjjzz/8cFmmu3Rz5400V+J0I2z7I9vhzF1HI0cv4ubPOCEJ02sZfCNB6P1QPvGeTjbjdbC2Eqr6N
NBuqdaTc+sEFbeOvC73u+K66L2mg1tgWePiaNTLZMK6Ybzo/Lcd7cBTua9KlTrFWQeW02z53+35T
9y4IB7utfPcmM/1M3Tuis6zPTmHMycr1p5jL0BZ9vKrsrLTWhRuoLtTc3KsewUmI78kyotrBn0hN
8DjOEH3PLKGXt+mcKMheWpc/dwhVYh40ts68qtp0+gZXs62LsMrrzH9pZ21G1DYd6xsUuRAqaoAf
VkzrxPC9S+ak5nBMBfGhrwYoQk6TiFCMQ/cs9XH4FBsIaIUBe3GorAzZJ/hNfnqFIoKJjZERe25Y
4lOhQt0mfQavU4wkXzA+1Nrv4tQPzarrAVHMQzTcOIleGvssldVN3aIWFw59xo83F/ZLWbr6E/Ff
vDR9ybTEt1oHn/ahWTBMTfO9GSZs9yzNRV0P5zrdp6zqMCSKA9XfZ1PmOPC0RYX4WUldgRF9MX5N
0jx+GPBn6BGRNmcZxoyoC/re/tSHmuqcf4qg3sa2V7waqR0/IF7omGFa6rD2orFgT2I9W6QyKA+K
VRMlNp5GM9y/FZIeMM37OLXu+7I1zXVfIOC3Ciazgr2aYv607kH8xlj9CETwNmPfSPNAX7SIs9UM
3+vz1EXDY2zIHOZJ0vn21xbZLZjaTm+8RIZtvHSSUHAlDWe0Xl23IqM6DJHFqLPBheB24v6qlao6
87tmDENF/E9NbwXsM3c2YnLyB/ppnM3W6kS6zR3NZbMNv4xgmxXiMfWSTACyyKW/MwXVDZ5YQZBv
lJFNd10wD/PaGUhHV7Wht+MGAxr7Tkuj5nM6e3oOzwtW7ZWbyOE3EK4Zf8HUUvjMjaA1vsmqaJND
23f2lxIr0KZzr6Rulf9McddMUN5QistzTLDCKojgbCyDJnPD1RByJannYaIZGvVsEOl+uhosI7/C
YygYV21l+genR9R8Xemt/qJmosA60yb/h5YA3+f7RsjQdmT2YeyM5rgVNLtnoowNvDeth+lVC+rk
C7ouCBYpyy/sTcyFohdeFGm3mucm4wBjr+ZuwB972JMwNfekYcVrcPnRlaXpeY5irc/fbqPjGmwQ
i29+pEqiYeODxYEIabfUHnMp00Pa+4sPdFsKmrM2sjsh+wpDetSCcgwVMoi7VuXpI/YTat7whKFy
0fuTg9tQGzz5OpLT/JDuiHsr8yc0RmJCxsYm5D02Y4rveJLLxl6RFGDUFQfevCgLG9p1PjaDFjZz
K4s9kv/B4xwNUNL1vG3vZDF2d7L37GRlJ3O00QHDB6u2Fu4DB31G6wlHufqngXpctLLp4g/Q9kH5
3YoRRcv7OTLUOIe9jLx/bDSEtK0cG1+/N8DGZhsBz8R+GZE+LnYca6+/16WdEjsMTumt6SaZCRQe
e55PqS2IfanrymmbpJHtPgsYmtPGlppsd/iRg6mCYehkt1phTsanIFCOudPyKDEPlDy1PCQQ55ut
kaTK2UaZiNVKQ4/3tWt6Je+nTFqfmjmKosU8M7H9fV2Mg7GJvIijSkXsVN9lOlj/vJ8Q/1VGwHNG
iBUUPMCOBU92nEJaeS4I5xNkhknVm8QsnVVux/m956r44f2lluroz24o2eoyXFmKFtD/wPKPl9Is
A9yINduhB9QUUwXXXbudxVm3+2Dcdm4kr9JYmAfRTPNGCFlt3l//7KcCWqDBtwAhTzEEKteTPCkF
ZUyKv2/bO9aXNrLGtV907YWxx19lBp/KNJ6SfiEvktAef2qSV7U5obkc1hEDYM2wp13b9OMHWxRs
KDLEiwcXarI4x51uqKtXkad4uUxR55vMI/uS0u4BTemXVCrP/HbgOZd+ATAmpg0n3ZBZ94u5n8Hw
Frmth2ZpAY510nQK/cS17ghk6Tabm+RWZl5zpZzI//n+b3duQ9+GOUAekE88Xb/NNK8ihQNX7qPV
O01Rs1EOY9T3Vzl3QuC+0LWAPwQE6aS+byRuT06g7FDr6maDIjFWlCgihygiBx8+IYsDDN1IlEbg
WJ6WiF2PDmOH0xMwzCDbzEwFbl3h+L/f/6C/t21ZBXIDLxvdpVNBE8MzyGDoOOGNDrjaHHxUIsas
v7Btf/dFYLfrKPaCioGJSxP9+LinuIz5XswymijUPfW3t7GKuNzyHATDuhONfzeKUZJpDOOdiyHS
pp7yXAsdwCYHXwwDjeY4ZbwaVBeGIcsVOI45TPJdmk+k2Asc9OSKlFMr7JoEOrRnV3/Fw0Lb6jzA
eK6SovsQ1frQlcklIMi5bTeABy1QITq1p+5MUTDJmid1iXSQ/EVZk8SPiXUhnp1dBeIdIzlm/e7p
IGvESrknctqhrEp/K0r1TUf+6kIT7+8WAwRVGjMQqaEe8TknP62YUz92eR8A8eOJ0xvyuaoF/q0I
ND/WJY4ebyf2/9Pg/9fC5HiHBt8n5OPp659aVss/8T88eO8/vCfgjOk8kjPrC8LzXy0ry/wPqE8D
QbmFbrpMnf8vD97+Dz1epgwQPOjAwJv6Pzx46z88xQxEiOZ0EGnZWx/SFjH1k3uGSBPNNA4IKDUQ
NDQPjo9JVkyj3rsj/R+97fD8naprpgL9vB2wN3gwG6fViA6Vna6qcW42ZjFaecgzafZ1SHywAK9j
mjzuMasB7znks/Y9m6LskJOfPXQZ4hrP/TDKtZpwyiAHd2MzWc21VpHsd6O56n2yYIZ7DVklVj+P
aWS8TLCdrvWqjfB/nesutP2++gW6dXrKUqe8HqWytphpL6k7yCnljVqJXLKbXFlu532vrRLlwsSU
GHEwjhr6tL/WZ5xg8ffxfcymkUwK/cbK/ikaa3jwg8y6SXHi2eqxFkHhaIPn3qD/AeZTik2WacOm
tIfnrJvlzuqzTaoF5ItoGQMIFtFm8MrfLuk4DbRAHorKja96rxYbq6z1r3FjDLeRqppvjVMam4Dh
CpLBw4M5VMa1ga/0BN94H5fonFpT8xJU3VVr0pbuXNrOMaiDZzBBGAk49HKiwZB3mgOAMI5b92tj
m9oXd7a+pqZAYgTzGHoMRYUWsj6s87nVEMBGtnRfd9X95OrFP2U0qbAsunTbNVZhrt3YRiWAad9X
y2z+EcaYXjed/1slJAuEjq2KrO+1o70YhvZ1FtMvpdyDXZU/JjO9kx3KKu2QPmswDw40Ary17878
693i0Z71n8LSZWjMsboiWcaMwxZ3dZ7NKyyDf+NnIVe2Vsfbgenpnd7FYj3Nc077OOnXGAHFYVx0
xsobzempqnAvR8YselTIY1mAzLV5l/VNdz1bEo9dqxZybxfV8MXzfH1VMGVydm3lNMYX9J9UcyAB
IdkZKzVt9Gw0KPHyKo4xCIZPTpRfKt+pzP21LtyagrA2X3haBrWx9DbQ7yt70rqdNunBLtMCBLtU
kEmyJhuFTM3Mb+aYQpIuZZ9mV01pTt6B4S9EWV4NXvX7rGYEXtKNiO3vonPFFxG1k2pCNwPqG+KX
ThEmakETwkU7rlkDTjT+Kb3oJa3q4sWpu8ZVoUqEfK4lI0pGyZnThHKSeTw/ObXndZ+RuEHy+pDW
DhaUP0w9HUd5XaFmocvHwRNJgbkcU3L01p3SpuP41MsxroencRgdQQczlTYcx0+zm5m5ZBohZ3zG
jSiOs0MUFfX0rCbI8GbrDclP1bWi3o+pk1ylsshfQJHVGV+Qj3YBhyLoquGJbs+iWDnETWOsYsfW
rCevGJRalYWtIyAEq6qoQgdGFfCGYAQjNa3aluohHMygeSrTud2i44C0V9O/SOH/zEfLxSraewW+
G2MEVkxrfiAtDMw4e0UDfK+XZnY1zx02CEFXrDy7yOhr8DcmPjVCauKF4Myo3MaCJlHQGAdP63+4
fip3UW8zIKcWYCZk9uhvwYECU2JF/ZM/OAlNodH9JOukoodURhXlexNgzWnldnbd4Kq6brG58VaL
tN0a7mkeuip7DHL14urC3+Pell1PRqr9jJ2yRS3JNPfxMKTDWtCWOWRBjMx5MTeS6t6aQ7MTN+1I
Y65NI3Pljp64Rjpf36eNFYVul8hdU2P0kWZ9feWZ/U8jaKyXFm50EpZpF11HKDSsZpVmd8MwiO2S
o64zs0IGw6LFb8J9302J5uxKOuFc8hwZMie/t0pkFPoIyeE8lB6CaSvNH5Ejgzs8pbwJYzYeAmh1
92k9R79TVxpZODZJ8akMWv1nF1vGDuWnEutDQgwTAv8VNA5N6Chwp2dAFD/HwqdRYToJ3lZqUTVF
dA5t/nEo9K8AKrpfzN7bfO2nlfBDQyvq4sA8YMLbzTxI1ARJxfAPFKua4qILO3eY0yu7KEW2hymu
uKeeJxrU4LIED3o7g92l1fNOjyznof23Jh86vTO+aBjJlTvzrYSnq0Q5n7+V9ojOUeZHQTEUkob3
0gVwJg9H71DWuSp2epPENqlnXFdI/r11FXAr85Nn5on0HKa3/kP/1ovACU9v8N17a1W0jDb7xxo0
Svyp/7ed8dbacN7aHElbxtGqfmt/pFX0fdCtaB3ZPhfEbi0f+9XY3mWFfWcbWH7IBrcau/brqyop
e+6zv3hrpStASvsxM/a87PxzlrbOGv9aSmHdSpV9CQbrUAZNTHu0TfdGX27GxrrFXLi9IwNGei7Q
H/pePLa+xFDYsMZQmoV8oPqVu6RgFllkYiRW6SPTCi0TOpNgFiPCVIdBmv22ENa3vurG1URr1zZp
M0nPu5LRkN4kRrq2S23HY3qv0n43aeN9IPqW1qC6iYepu9crZ9g7Tn8fL2r6mfnkBfFWz1L/l146
L7kvujDuU8NgwBXLMMGxO5yaiR7o9AlUOoHYdrodfZpgZ9Pm9+ZSHNBBu9GQ9GJgt8F24qHq7e+w
oHjHGT95DbvqKXM7tt0rQ4IXM6g+GU7ySDtwbQf1Gl1OsXYNZKsCouAVBkF4Yjfonrm2DEc1rD23
Ha/S1q5fgwirboop+mG1qnYFA6caSArZ1VWice0sp9tqlfPT7939WDTdVupVElpxhkFY7wbrrFNJ
aFhTdqjAMNzU/SRePZU7t3pkrAq/UdR6/Wuk4ZBoMhvaoQXmI/8by8eYOc9Na2tB2BSTvukdPQsB
LVbbEgO8nXzr+9n/9gDzzERjrBxgcxuineiRxUm76PO71bqZzPHGCjL9TkSEUy/Z26VxlbWztxpT
uZiMyOABRbzmh/PWeOysNr6jDrNvlRuxLUosXq7sl9mreN3obrmLZtr4hc5crbqlH7yrpPpnHvwn
h04pL1WGhaG9K/ziRRfZl3h0zVvFo/kAM+pmmvzyEDBJYjLQzBvXEmot6rpbj1C195XhdA9N4oz3
Q+1jcFMQCX3NGdFPs2MGUgOIK4wrw8KiO+uram0X7k9V+slhrjrtAbsUWq5oDY/ruK9eBfSFbcKk
ItRGQpks7AqT8TpjyuVkV7XronOnivvaLZG87OmY4PEhfmOq+U2JMlqrWHsUeXzAu3XfW/YPOtro
jRoTF8QiEFOwhoJMMx0qwuScXbl98iMroxtRiV9J47ufuszbG9bwPMYOOhATrEOjkJ8Bk810ZZoR
Ibm5qXcaI9s7JrTFnZ11XA/J/M5mTnros1Zd6dy+X3OSVLwu0I0rv25v3Aw684KC/oFdcLLJKs3n
Ykf6Ss8i4+ckJj2EntWtGNiKlWY5yxBZUtLXw29pij0+dST/hX9daiIJYdN9Bfpqrou4vbPd+Zde
xI9lRd/Y7mJE7eo2WXsYodIjpzufI0W3pdUtQ8edFH3Wf7+iX+nMsWFNF9l9V+XpYayDqiFln/t9
pyo8y/Tyl4QUtOlseJ5FIL+LIeM05pzkaQbx5VhC205NRHgk4wnRYyVxyBSuKFFwVY5RB0K4sVZa
1ebbEWDmprKjIdQTaf1v9s5jOW5sW9OvcuJMeoQKeBNxbw+ANEx6myQ1QYgO3mwAG+65+g36xfpD
SqdLpHTE1p11xI2oQalUTBDIjb3XWr87tVrLOVIYXxzj3nc6x+wjDm/eqYyz4dQZIib7pcYiJTbO
p42+mhztVo+jiKzLDLwPa5gVLUMYV/dKY7G2WE4B/Q2vrmeJlTqpm9YtSbibAIsIxPEejFqf13Ut
U7bG6kbE3YXW9tV2gA3erayk7PxGDuWprceXimLZlL7gw4mYybSSrdji9Kmt9DBhWwGWI+Mp6Ym6
dJ9mIgh8nE9UX4omwfFKTW4ISLBWtcCzsW31NKVHIojWotQ71ZPiEfe71QRcfTTRjG7mlN++6+gN
MswktvQx4akLmh+Ao+u0Rm16P5tetxVO0p13RBb7lOTs42FtXI5e2G4jpSUIu3dfy9AbH/DQPoEI
VWytbpY3nd2eGyZIpZUWqp/b+p2KDddbFMXJMRlvd2FicvqQWfVkSmgMWNdPp1HuPpNE4wWGmEiP
bad4B/1HB/iuHHD9fiq3xKL2G7qyYtO7iXbrINJfWRFDqFLzqAuxZ6xXBuPva87Hp0yY2VYbapgK
sRfdhIK6Wq8na1ePneubigzXDhq+XdK3+ORC/FuH1lT5varuEsO5DAmKuixLXgdFVt6FUhC8qUk9
2Q5VLbC3cvNiDUchNFMyTXTpXphpWlV3CHriZD0XXXc0YkqF1YHaEiVAPAVjK3rp2W69rkL2Mrez
Gyw56NRSRI3eWmnprAnJWjeuCEAjb1INeyBI7ZlYpVpzPoWecpwDliAcK5lfNo6W3fWuPXj3jpqq
90mmu8BblbICzdfoF+KREDSv2HYlSw6vEuUsxV33KIUXTfyeYydZYKHye9D6JLo0nDneTYptX5F3
m3TGpozd+F5LyJt3Yb2slFy+aGqWPuYt11IcBfDTlUPzADD/EttF+1aWbr+DnBCDeWHzguubaF40
KV9sJ3c2+ZzGmxLa+2MaEfbkZ5NX7fRhqtMVZa9zw1SzYjAQVrtIUfu7jAMAg3unqR9krGQdVbuZ
3bV1FV0C7D3ZDeaUldK/KOjl7vVcXz6Rd+fIhqx1gfd3dMmMAVPQVDCODKyaEuV0LhO1XZOi0flj
Yw58r3My468TXXq2sofYeOVk9byKZsUhvy20dmaoReccFzJZkT9inAm9XLaAFmfgfq0IO4TwmzSG
vBs4FG+aLGweSpPHCHT2NiTlsKMkTVehq8/3rrN897XXvdiiIanE7l+KJOQ/hUauHinaSJSknoPA
utn0YptDvKuEOaydGo8jDF6iy5ySNmKeofLE27rRNracM51ND7OS7C3OTYIEUcBwZmh6tTP0Qb+Y
B7zCjVqwD4+9XJir/RU2nXqK1DIebM5RaT8nZp6tzE6J1mgE8r2TtVPrk4ooo1slJpvjXE06Uzzx
/FLgeb2qCgIiQytVzfVAspnerKIEZ35nHs6qKZwm3GTzeDipUGymm7YnST5gVP7FVJJxnWgyjtdZ
59Tn8KSbHflXGctrIabMCupt3221CtTNzpXnorE5xjHEDoDNrNNsHOJbJ5k7rudZtXHqNLn1WOb1
GG+mZgZQn5vBe+OLyepjFPsEYE4lBI6ifW0wJeG1Y4JzHXZWzsMnEeOskl1UHYW4TQjfrEfHz7zQ
kOsWn5iJ6QTIhJ/VKiQq26wFxu22B/xZxI72OGrCPZ7dfNozyWAwwBAa0cTQT5qyK12vWJXaPOy0
vHGYIchp3xXDU6/D3yE5Rq8D9Ejhyky8q75NHe1uHts+SBYRvtYuCdZTU+0Uszeu2Be0Ywb9blBo
0xw46djSp1q6PDaMoQ1GhUHaIMzpuldj44jH8bWySuWoHTWceDN23qLm33S971nCuUIuhxZv2qQT
W0cOctvoEoO5MjMw6W3GjWNR57hxF16Fser5LTrgI6Z7/XEdQT1iTqzUFAKIfdrUa3D4S0FUfDnL
eOtKlWh6TfSq78I1m/2R21d4EZKWRIw0l3fkySvjTkGlV12KJJIXbV7Z1VlrKKZ9nULbkJtelR7r
AVvDeF23nD2Pw4yqapfM7VAGHfRjI4jLxkVAYqrRsTbC6TzriiI1TjTdHoMsdVqxa0sjs1TfSzIH
KsNM1oitZ5N8rNTUwtoqsbN4l7PVvhBTJxW/sgl/PUnl5FTbdgwxmKBQFB2TIqcMIYoYONWG6yxt
42tDtLjqUwxGxtdpsjvndFIieTnr0aWZkmKaGYu3/FA/a3o4+oopT1zRG4EuTV6wThJyOEMF2rBo
6AEdiv0d6WY7vY3063gKscwzPaLPV7REdA1Oiuu359YnE745KtMMb6YF9RkcEogho7IhLWtWz4c+
cdeDVyX2qfAami9VeZgb+Yar+1ju59mKj0SME+Mze1nRBEkYxXehycrbZu40XBSanu5w1pxViDUx
MHcbL8nw8Zi4Y8Dg8oE4+3bTmqm5ClVAuQ4WxCmeKUTIJ6m7ndxmOKpc+2x0FfWsLeRc+H1dclTV
4xJCmKFBmwkcFs3I9A7r9FvIX1/lLEA3GahFxpaNN+qPE8+N2k01pjK7jIhIll8arZrypzSraXPD
0W2fy9iKt5QA4wXOxJjtZF2F3z2DFnIMKgJy97XDAU4nD+9zyki55ABSbOY7epyZO2vSzbWs4Bk0
nkMETd35rspoaNAr5aTUx+lLGqtviUuP4uRsNByw7If4C/tNkkDCm5NzY0iR3CgeBqMzpMaC2XwQ
pvO4bs0p26B76jdaihTNMuria6aRNBiqwtavXZsR3yrKjH6TjXryZEamFeSIfNaKOj/Y1vRcWbIP
WKQp47sy2hRhoq1Me7yTsVEHqoyOa3WMIGIJ9Vzki0uzPhovhlOeUJ3yJwbKL7VdelvaGVtZm3yv
66wtbl1dDLfw0MTI+YBAukQ3RRWtP3hM2ulsLBp6o47NE08vIsbzCG+xf6CnxGg/7oI0xd3Ihlx4
ROPNOY6LczAUzp3qusfZaJ/pUayuuhaKGIE0LP5Sk+nKDqORGpbp/H9jR920pJq4wHL/Hju6jV//
sf1aPL1Hj5af+YYeKRqxJkvkEP9giomcmr/6Bh8pmv0XyCj2oaB8/B2169/4kfEXBhnA/vgPLHDR
Aup8z0LhAwlnVReHDgYb0An/LLVNfw9lLpYlYOHg0PBDDAzd3A98iZqjaIK6dqWPCZ2QAtftSwlw
dGXAZk58YaVhWV+YWtJ5t07vtWEwtsK7ZUg/vMyMMFo/Ul2mt7VbLPRcN783aHvGlVKn3i5vK+Me
bqmubg2hmisCvOdr9LtZEaiMmeNj0VCjngo8Z9KjYZLJHUHBgr1lcPvtrI9Dt7GasBVniRKrsGAL
2tmgIW+488FIrsi6kvpqFML94iVuVUIk5RwMEqc22D4w0NFww5rtIjCToWgDu4ChCxKPHZMPS9dc
2x5tXeA2SmMEk+zRlkxMmkJIR1AQN3wk2Ve1MGhaG+GCOFVq+NzOOdZNg545JKOmZhyto1KrwlVq
yEXMCNuUmbgJtmJPpLtuWruDQBhGA6Rv/M17ESj6gOt91/cp6rNs7G9rtTPPO3Ay6Pdithy/kr1J
GLm51OiN1YDWFZoYmfB1Qkl3hhlP7EwLI9HovOI+SzsHakFhivuhzhb3eU8oydoex5JA1obUgPVc
63lJx4V3u0+igHOeKLOREyZWM0RUBw6Oo8lJMz2YgI7ok5jJj0cMckntCHtkFb056y+WFpsElFKF
5RSTzTT6wqhwhoMuTCbqVA8wNqw8Y2RFjBspeyKTwGDuqMy3Ha4/qrZvmd0aPuEp2D33MxDlkdbA
wWbVTCiYeqGHx/mQjt3GCTHWDbLaK4a1rhfmObxDUuDxXsxh1tIWUeJ5s7tuqw4o0hwzGHOJEv7L
g+m/AfF/ogn/3a4W/O//1b3+4+V/7PoqaV5/xMUPP/h9a9P/Mj2sWJDCIYcBIF8yOL5vbe5fNlwl
0AGoC+Dm+B3+vbWpfzmLl/pB1KJjH8lPfd/aTBziF4seflRbbL3YEP/AI/6bKdLfDBROdB1eKVY8
S+aGjd8JmP6P2q40N0ZSwaZAFgTq3o5h5JGoK+fKlrdt56gF3GT8Y5tHGy5j8kUmRaZfLw5IU7PL
U9mXHWWSoUTuyyjgEjJ1rGuregHKbM32TJWFcof2LY0CLxa1cpqUY3Mjusapjxi1lJc9nJ+niObq
Ca5YfO/GDjtBb6Ll20nC+/JlEgarMcwbCOoM1cY3r3NDj/QJEZd+i6yvXpmZOyZUO3Dgqds1edtL
cjb9QmiSwNgB3x+Y1lV2pZJOv6sj13gFweinddwQbLJaFHbZxaTWqXFbaYqWPehak8jzqPK0I/Rc
xRcrLmiQmS9Bhw3ibpje4lLTr4x8JmxwdmX8xRRQB3zK+f6U5N4QNMFjgu+HGW/6so3aVn86MKQS
KzCMTF2NLZ4DV1NR4VrbtRGbitORkLHXJXXaKVBYWmk+RhxGvMaMCfKMTbEEmpxHw71MUjM7mbLY
rNcqw9l9Luh2cbWgOAsIoZiZ7kVWPezI5qX3hnuldGeGq4juqdDo0x4MI9FatuxYqQOiNFC9kRbJ
LirsfvJ8zEwnuTaMEqdoO2pIjdNqg0lBqllREUxEh5Qr6MPiJXQikGlp5KScWOGQBDOmS+ceQRpo
c3Mj9wKO/e5WQSFcBMZsiyyA91fN5ySLUEGbI6mO4Tiq5rOjj5EZGDGDb9/DiDU6ib24wcqt0Ods
Jdmdhe/oIm63qWxRkM5mmRL71cmUZ25pfLDaxfKCL30o1lWm4nKYjTN4vFBlB1/fLEk+wHmzfIQp
To6hwzkMGaPVwUpaNfP2JT1SwrQhDHdD5M0KNTdsMZ/e0gVWhlTi+rBnmcDpGouCeVerRL7tKO4L
zQ2LLvfokBmjEVOyYsrr0HzRfjonpgkIvzGd2WMCN8xf63GARzKhytD8oVqCB1E22o4/1+b4hYyG
8Rp3RudrW4Nr+64dJYnfZxj2bAapWgzqGQdaQR/14ddU82b6eRl7+0R0hghcfSytwIz4DFH37UOq
FCXAeB5x0lZt9poKFDsr4qqSp2hMzJtpcAcw974Zj7CGhPvStF7K64N9z7YlcXw+4unUb0htSu4M
QuId4Hqx5/90LmvMxOM1epbuJuOwOi28tBxYIAgIAh2hTOe3Ii/KYDTNSKIX8nrEFTYO67PW1Exd
h1zWwP21/qYJvbouDV7uoEHNgtwBRoftT9nQ3UcTKYaB1XZWStrBop2Uk8jPlbGpKl+mXftMzpd6
kbeR7TCPNPUs6PPZPoc/GA2bRmTMPrFLLs1AKk0XhI0Tfi1QrirrJoXX4QuzS090rUAnqIxtmPvL
OJnvAh1nSCxOOh3bTjk9qkPbPRnA1IlvEL92Tux230BBmUUD+xtpmN+XanE3a2lt+i1aRxfv16Y7
zRRFfUJz0xtoPh2HabpaFVdclBlrjjM19NRKcy50dUzu9dC1WHSULicMTuynahKgRFLwcwicYqYz
0ovPscypbwRhMcKvJqe8i3q1u3ZC0zgZK0F+KUQNbVMx4Za+Qxr5Q4K1A3KAaCrFcV0moiWBprUe
c0ohSA+CUoAwi7C4klmhjNxxwcDYEC5aM+Zs4szx7LpCE5Ar58JwMpBDr5A3hZGMw0rnRLyRJTwa
P7a64oT7Bsei/mQMzKU8IHJPY1jppqIpkHQX2aNs3HIvlALGS9H2pO8gfsEoqY9yMawtLU1O644d
K7Az9iJylgD6fKNSyYpD9hI9KUYOtmi2seOsiKNonrOmAIt0SMMbAHLS/BVOOmiZDRh+XqiCvRTB
COMoXCgvjai2E4BufmtftzGG88c4jp91ZwSqHLK+a/y4XmZsthQa6YORtPUVNA0HmmgZLlqOsEHs
MqRMzwAUyOWpbflopEqU++ii0X1FkeqJgCmMcWsay+iyiyPp+Erd6wwUDCZmuVtNup9SCtx1WWhc
s1JC7H/D2Hjxwmpo1jrg6UMU5cZtQTTiSFhn1e7zZMp2mdOGZHVmo5r4KSO3pwLbmhpStVE8Djkw
/lYjB3HphWuW1Qh7Yd/wNeHyOuPpBXHeiU2+6sx97rBV3kovy6u16yVaCA5mWhVG7S2yiLRuPHP5
dwuhj+vUOI6kTc8Kgrl5XDEziCEHJfol+ls4ISGUlwWlsMILgJaCFDwRk0PXcLegK4o6HCH2NzwM
0tnMfVksUVCKUUIDge0gVqPVyDno2D/bYHCRNDJbNoaT2iZY03dnlylN2c78PshogAlQlKmO33aV
PazmPrcfnLZpjnP0oG/QyxIUe4RRpmiwyH7yDTOsxNrVukFsMKIv4IkxvRi3bpl32rbDKaA9W6Yo
ITy92rjTUqG8tuWc3g62kSU+EyrurNPHpVeDvcuLb4blEGidUTKjw3kLFgIJAvG2LFvltih6XoNx
KiweVZnnxmqoYwp/SVDvF0UvEOOUaOq+QlxB0ll0fMAKdrH+FNWNA/INxS5i43D1q9AU2lvppOm1
1iXOa1NjTLsq2pCZeDVkjZ9WTt+DiM/jSa3J5o0OTj676uwiiazt9LLHi5IsKDjVoT/PEPl47F3f
ruK2nU+hHmXPrjkrRDMYrbUG/uFtC9Oi8TZeRFsJ60NLzzuGyeDpmsvCYWCbP5vEaA5rqdsdbcZo
OhxMWlxDf4EwvBporp4HS2anpDQae049kDNWfjjQhs7dWRzVXb3NK8srTjzpmsxqs3K8wnJmfvG0
pr3taV9IaS5z+wJ2HrVSVTZtGURNK9LAsVrztfYaZJ6NEY8XmkkfDkbWo0TrpjoqIJiVSHpjbRom
X9qpCuvLtapjGWu1t62gkp0kqhpBjEKJd5E3zVT7CWvIYJeJtPO05O2sk9lmr0VRRsVoazOcx94l
9W2KB0H2zux0j3qouycNkd53SQ1LJ2Cgnm7LYh7A6lgxlKG9U182GaUDue1NaTNzrIeTVuryUWGP
FOyX0XCiU1M4VFmlx8k9eG4VID5My22Eg819AXwkSUOVymmKySEUQhynvjYeN3XckOCwGzPV+Op0
TXMdlWO4gJomiFoLA+tGWBNO4nGlQyapTCW2ea+aCWxtrM3N4CiWdcJ3PdzRSHpv3lTCKPUShs9r
Y5wyuTVN2aOTDJ3+i5VKpLaQDxMOgbDTjzGfGB4j+EsKxVRd3gr2mRur6+Zk5ZYmps1GjsIoH2q0
oIq6dhRSPMnAVuydiuvzq1FH6a3MYDodZUan3I+WbtyHQvdO7PYgns41ZFac5QvuHdmDitJxHo4j
aYJWgHwVJxq+4FSSkau8prVNbVCLvPRW4PhWiMQPTAalYdJsYzublGAs25j2e9CAg2FjyOsiip3M
J59tPnUHsMJVP4etuorTnuGvJ2e1Bw4JwwJ2OvwcIxadvcHoAhufGqLgJciCDlI6lBhWWXpCue+J
ZOx80rhtJSgEKME3OvsfddMX9Wt5Q+bYa3f2tf6P5UefKwrxhHnl/3z/x/bbn6PXasl/fPeH9SFx
+Eq+NtP1aytzfpQP+v5//r/+5ffc4tupfv3Pfz5XsuyWT4uS97mSGFn/rk++hTL2jjZ++P//Nflz
GP3hm4TV4BI8qbn/lziu4E8ACxyLH4/GebE5+Xvyp2jWX6gA6QJxFcZ09eAu/r0/VnTzL+aFlKQu
rutMBemd/3Xvl98aXx7bt2fx/c//KGVxWTHGav/znweDsh/7YxfHDguCicUmzUvxUcTkZElqxclo
3Y1u5Z2WCqwWtIzNtYX67UjP1PLWTAyGZVXmVUcmU/gdb0sTOMKTq9GMGmBvrZm/qRD+7W/FZOAH
2QhxRvDYmYZiD+1h9vGTkX0x1moUJUp3F6pxs0ozF8VnNMeXyHn1jT4K+cn1Ps4/D9fjm8CImLw6
KMbvhwRxb+I8hSb8LmpLubzvTJfS9tN8ruVj3j1rbkvDYo1phOdi2vhBDRNDcNLCMu7viADL1iVs
G5y1YlfZhrE3XLuS8jJO3e60wNBl1TnAjYpo5B/JALk59CpMeG3VxbmfGGAECz8ORJIsNduQ7Xmv
WMp01Oq68jCJiSkd6Pn91Kioz91CXuqiUq8aM/wsIOWDlfBy/WWabbhEOuCPSX7A++tTkREDWWnj
vuy8IQjxfQikPrqXhtpp55Xl9CtppfoJON54no7mAzqtz/x+fvq6kUhgJINvC1bCumosf/+D1QmI
jEIEctTtG10PAw/vmhUjmz9znT7cqKXy6jqA+bxcizLkx6uMYzqQjDF2e2EbzU5PMvq/WFrbJoVj
9sOO86u3eBnQv1tZpC2hedR5gU0S9j7ahs11P2gVZ+resPJ5N8+RslWq0Nipmesd9/B2YbXVsfbg
dcqDPTT2Vkk6fEvCKNSLIDFy+xNp5Hs9ynLvC97BSlMRLQLsfZi6maSLpoVshr1tKF8k8WfrJoR/
PVpXY07eKSOgbwfLv90xlof58QEsHiwWVlg2WpsPr5buzmZvA0XswSe7tSS4YhUxZPfjInFWv3/Y
P12K/CdciJZUBRIAcLB//7121COtRWrqPpcFFW9iOisSdIlAMVv9k7viCHh/V1wKBhAiM1y3kPgt
++SPC7UWaR2Hg9xLpSw2owOtKJQ2lhmNZV1XEzFhmgN5QcFScf3nNwmPCkGTi/sfqov3V05xYqnN
rBn3BeaK0I6lsgJmzDemNcWfXOqnzZ6bRNuKKzIml0tixPtLjVFMSw3Qsw/N8NRpM1hONJ6jA04Q
t8bT7+/rp4XJxTg2cR4C5wI4+4B0ObWOjoGQwz2Kd1BiC+u7AyXhqJ6K+nROlOJEQsX8ZMn84qoY
EiESZ9/lfNE/fI+wXrKpdGJ1D+pFavNQPhtJk2yNRFeOFJjeK2dSPlOWL4/t3RtBXYFQF1PqJZ2V
rvz9Y+W3MHtcAeDnA94H3hBmAaTU/Oj3z/MXV9F1NjhG1nhsEsTx/iplT6VvdeG8t9vYW8fMs3z0
FuHm91c5CGU/3AzPzVqc2BfbKOuDvi2cKqOvrd7ep7VLeg6+OxGk2K6+zBN52jdrzXjsHMvHsyXO
96NKt69OR2MHCRTauRj3v/91frEDLFWCtVjheSal2/ubFkZcg4wV9t6FvNNi2TNXUBjm8r9y1y6F
Ah6+BuI59cNdT5kzYFfZ2fs4XunJbmBkdJKcuTeDuTaueAj6Tjwj9IlePOjP3id7z69u8seLf3hT
mN7lAAKtvS+9M1OeOg5RMZ+og3++hK7bIM7o+xB9m0su+4/bW2+Uy/wt7e6NUc0h4DfFBi8SBju5
lf3xOmWR8uJTU2IJxr+9v5QCNmrifeHtxWDDvGA25tuET3/yzA46+PfrVHeo8knNQNWJ94Dx/jKa
kzYJyZje3iWpDIVlXnWv0ZCXSGlSJ61WTdWkWNRZZbarsQF6E26Ez1KEnJ/xmjDNRxAlxotaaJNP
RRxL+VJYJWqUstNg7RBcJ6JgdDO0GLGV4zI/iywfAtfophPIb/1lI+0SUwC7WyVTY5K3KJVKPYoW
ijLDni5UfQLnvTe3YqT1yR73807ArZNKYeuY4S3w3ftbt5CkRLMxOPsS0ti6LsIFrmmHTw6LxQLg
4wNm26Y9IAsKn+4Pr0QJkQJ5Uuvt4WIZ0Bu1Egu1rnL0Y91Lhl0Mza47lWTTXabAU2KttXnxR874
vPdofenJDJ2yBgRtwS5/XLX41DvtmCjR3hp0b4dQDwEFHi9HylCV6yzO8k+2gZ8fLOFGKiW7ykms
4lXw/nqVOYtCazq8vpooQyMDpQlHps/c7H5+sFyFj7fpKHH5+WiZoY9aOKaYOO5jDmm0m0ZtbdJJ
hEfZ0FuXZdQ3JxFA0s4Qo459VlR/shf88vpLI0qc0+J/++EucZc385lckT3mq8n5WDDLUpiZHCUV
BY5dKB5qGvxLGJorDyLWok/e3IMf+fuFxf2jOUKCxOXdj/7vYz64ShzbKVM+EgZVZcvR2pzgdyrW
I6Le23SJs7PRRJ9KWF2BLeb8SKDc+GRx/eLLJjvGsCmeOVa9jy6ModCqzgj5GtypAfFxpbvWavQF
vz/AfnmVxf6X+oa96icXZGJmhXBYUpVAUNbm4wh9LdX/yI53eVEwGWOvBXgnVcr6GF+VQ0QrLTfL
9nZH1vUAJLZKGUR+8s0dLHI+fHPUcYxsUdkv1d2H0xilWhf2vZruUd7gb6hrafbaLR6kfu4kSEmq
QcRneeEVd3YxqM+q1yZBFYbjAn68Oc7YvzmqVJB2Do7HopvL6U3LFH1rjgZyZouZ0TpPMusLk2pt
kW/DK/z9t/GLpc8NIHJb7mBpzd+/4MDDnmuEMt0Xs0D+BXMiGOGz+62C4EVCigyUsHoqSv2qRkKz
+v3FteWQ/enxmYT4USjyTX1s1aqizZOaHntf5o21hgCR+p2CvrZRtW6T1Vq6ncAHjwYh1Y2wBuu8
6sPpegzVZBNhrvRfWP8WozKb41O3zI/PAiNFzRtITN97ICK7Vk2qzRCb5fb3N7080Z/umVrgcB0m
aR9q456MuKZDg7qf3QGUIIOannhRsUuKgu65ssZPrveLh4wBDC70JMLCtGPq8f4rhubSsESbdk/Y
5mPtoIGtYh3TA82edpjX2g9a1z/0Zhut+mpId5qE6TaqfXtiNFgL/f7mf5rAMHNRqbiWdBJmk3jT
vP9lYpwICUgouz2mtZoApOvaYxqjYh15bUwKxdze8+BK+BEmQhqUs3jiCfWTRf/BtIZmj9+CAxxy
DpMY+tsPq14gxC8yw+mWEYEboI3r7ilHF01/RSqLKsErSsYYJjbaG6SI+VMnjek2VPTX0mPcOXXX
k9V4nwzHnKVA+2FlsP8vswvcvEAl8NPxPhZw1eDi5hL2Dw5H/Gkk6/SBZEcwoxCjGR0lj1v0ftu0
EPZBZayzxZTzwRaTSYhdik+ZP8ENORfQ67/EWqe2dJi5dYbQyECrMfS4X2GuYC8gbK/dFua4eApO
cXXR2XNeQWv21Ac9QtMHSjGAR3hY6YErWvllO7TaFaO1ImVek5i3elsv1GBLqErQVJH4EiV5TPC8
Zd7mRZWid5nbRb5IWzaR2jWnna9bobjuB6VcyJ3aHp4jMKSFMh6rSSMkQkuz0/irrnYz0HaceScV
jqhnlKzRc18YJVurpVdPxjxVMIkAdjuwM7JGM5Iljd7FDA9+v/mkeZFY3CNAnWu0/qpfI34FdmQt
naJWip9rzykKvxwoxg0LP37MBb3mVmkrUEWsMj1YEfGsxEEV1+mjWhbht1bgjzCIs+S5qdrqrXsP
OBwG53+jEf+/IRXYQP2wFSyYyXeE4/xrAcJxmjwhoXmHVRx+4jtW4cC8g06MJw0zNIbUCxX5Xyxl
DZofkdJU9boO/W95maE8dDHU6L/IF2V0zqSP4p+qhZ/6m8pnMdhB4EEehgWd74+QCuNg2/TDuwnh
mQpNpZxgvsev+nGi4U65KbVuhktjEAvkKDbgepa7QFXhAbbqdBUISz/AWYoTAm0REZddEvoD4EXr
BPgFCN9sigMkFh7gsa6k+fLxrwc2y3BQGymwM9QTB2ANG2d5jScf8pTpG/QmkZwhvAWR60N8HDZt
nUCdy5Ws8la92zc2I1WwPGLqgPXqBeGrYl4gFMrgfuogRxqwpfDiPyzQICN+PJYLXfFOhgU7RK+v
3Bcd9e0Rosv01g1zbGnKykGqvECPBSBksaCR4wGY9BaM0j7AlQhs05tmwTCHpG5xyV2QzQ5N5jEy
K+BOlMVAn9WCgkaJKSMYsws4Gh6A0vAAmtZt5b3RVfV3CAwAVSsxYNR1gFqr2U7sIDlAsM0BjmVr
c2+c9iB7PAC2SmE012g6jK9l69W79gDtWgvKi6ACwLfAqOEU/5Z6sQEAER5zmZTbBLZ4FUyJhnDZ
OADIMjX6k0gssHK3IMypDracHWBnRYtd7GMXNBrBHP4j1QGknh2ZbtMDdF23i4WHNVyHc+eeRAu6
LTR0dUF6AL3xoE10P3Q7VyAHXIBxuhz9zFrQcuElKJesyaPxMBc83UaLZq2G1OhOjAzapIMnbb6y
cmyBjvsDGG8Wi0dyZ4DRywNer8W5hnftAceHYT5ekDJm2bDOAPrt0ftaTviL+BFsbVh6tgUfIF2o
AcOBJRAuhIFxoQ706jRehQc+QXHgFiQHngE+EdHadmG/G3WTIOAukty4DpElv5btVL3ESjeEu57Q
nW0d9jGG1vaUXig2zgvrZtKbRRFmjvpRDkH8KCQjKWb9hfaZgXlJuZtqpdHXMo+Iz5gGa7pHvGzV
OCwlKHxVTMrvJzfCzkgXCqYRGDNFd20XL7J2xse3RQd8uKmtERY99L7pUZsrCDBqRNqwn6lNfW5A
qhr4xvC/CFTY8hdWsej9oxKfgzUbvvtlUlsVLLx0MgY0lmX3Z5PWG3lQJk6j+zLTFrmjkMLFtjLL
4w1CxvK4HAaJzjjlg9dgknMexHBF4HthDp8Fic60A9flOcReGOJivhIZwn9fxZ3ndjTU4k2j7TE2
hmNMFEKRVB4WGqwSDPiR576AIazhXMqxt5mUwXuo9AxD7Rgule2r2qCxDkV7XTWTdtaUnvOIi2yP
FtLzYPmqWaPITRjW41sTCZTFxYyHIzh7oVy2Qk0k1u8YV3dmZLWwykrR+pVSafaqm7Fcgo6jKF/T
2DAxZ9a7gY8DUwxmVJFnrnAhp6A6TGDJMw/YtEjZIa/GOSNQYcr/w96ZLEdurFn6XXoPGeZhG0AM
jAgyOCfJDSyZzAQco2NwOIA3qufoF+svrqTqq2tWVaZlt92FzCRLMTPJANz/4ZzvHIA8rzVSTb+V
O0Ov7XO0MFPdLu4gh6PTW8Uvf+jTS3HdMLPmB3kKORsJ0iM0nvx7yE5o7DakhgEZzxHgBAA1mAZu
5FSK4XEaEfXvyL6W6n4kEvSuWzissauWVACkxBFphvp1CbeUs+luXF24I2XQU0CCMSqauAMK8oZD
uz/6g154gdpGXxaFb0r05MlvacMRg65RKD5TJcd3ZD9ghVLFM8BH12rUTrPHG4ec4kc4LUaw1fMS
dY+Qrkt2xbm5vlbVZL7VQF8lIh8V4eRnOCVwJjdkQ1y0Hp3lUhtjtewq3VWCTVFQqwSqtLXuhmqt
w3gmQv7Sp0ZQeDFWQnjSTRY24sEBeIVKYhlEnqxDUFRxdcUdnFcvXfDuDr28lUPjh3HGm/aBN6FU
iTEWiHYCw5SvcsmbDre1J6edYzgDP5kWcEseOxNU7A04fKuObc+oDYRRASRaa5gD8ybAOuLu2r4a
kiFYRmaHUdm+91FuPqT4FM0T6LbGQgglet5YXMzPSzH59aHg8LpdliFb7xs6nX4fYbolEj1rYEZL
LJi8CGWf7egx5kfMIlizsdTQj27yRqfhCeOSPV+CkbnhjUlBHE0xCmV58eA06V1eNa6ZKGwZ9wYf
ZBX7E+caNvEiTXIxKLU3rHb6d/EmfveYYZX4b4u3nzwtefsXH8b1K34v3uzoN5cj0bz2L8Boo+so
/ffazQ5+Y1tJo+WwjL6u/KnP/ijdDJvijZki7ajJqpZFH9PUP2UmjvkbrdDVNeGxJWeF+7dUJnQC
f2msKDeuAhMox3BQfbZvwb90wDy3YWfOjKzDYkAGC1+vbNFalCkOZMvtt+4yVefKtMctGr2j6XQf
WKduUn86dAPyE4/V+d4DKWH3JkNAt175PSog2cP81DkK6aksz0yGOZ6uRMEr2c0Uzwty4YsxdLtg
dIo4Cr7CzqGXsc0NeJhdWsM2FNUNBIePzEXdpkCL3/Aqq5tmhOBO2ivxBU7/CtQ/yQPM1AJ8xoad
18Vp8hM3v5vkLoD8Sux9Y7gHv69jP7cmjuz1hn3fBh1rfmpcfZOSyrnJ1fDTc9YPKKx4lcOc1ZHe
dcb0q5t9vatQatfZip22uvjlXAMVM6xj0I7ibKgxNtbimqzj1ptOG04S0VrCrf6h1lvXy24i/92Z
CvmxSBIXkHR0mwKPw6aRLvgIb7E2VueTkJxyJ9bO5F54SR9KVf6alPs2FSQ6l3p4Qp3fJvXIPqsl
CswHJbgNF5wmmZG96T6/osWEh/9Z/lgmSAWWfgpzZcC/QbJd14zeriT9THvkn/R2jCn4mK/NKZWU
ofS7ebY3y+qBLV+/Bc5G2bvI114VjxkmDSRwRrvzxzLWrhH8MOb03gj84xyEUAW7XG3CyqFCHJdu
bwBQINnCYecFLso48VRvFCsZcB3tYairu4rrn6JP3Te982QQGfFU9hGMoZRe1CJlYW+r9dVws5Nb
cjP0rFA2XfcpqpmE29mxfhmppNxYfH2YgiiIB2dJXwWevqRxUN9haYBLueijKop1W80wz+uqE+R1
DPAfvLlLStzQvj/c9336i+rz1lfyW1M2PcsfV29mcG1CdPYZD9/OnoJgx22y7IzUm0FgRLe46g6L
gE3gjcExx4S5GRd1twTmuBnlZO7azDIemnV6dAV4z64KjI3VFvy9uvytpNNgF4w1pxRYkLlIz6Xq
3/oqejGN6jYgjnaXd2YfV8Ke76BA3lSrp8DyFe9aWWWS9t20NR35yqPBc2a3d1rqIDbclNlQJT6d
Qt1i2KFsDXwImo55iIrbyp26DZAYDdYoQzWoOgFLR1v2xp3bk1F0dTwM/rJ387ZOhBXBa7yi6XLE
t9oSDAJIHdlUo+FxAasT3qQXP8qmZISKVnco7QncTkip48uK+UfUlOdpVMMmTz1zR6MT2z35HnMH
XmfurorTT1SvKNohpsCyb5JaoNfOQ+9AlEWflGrZjFm1zauLwDCyRTeP4+mhSY1dFH0UOCx5FIof
mT5PCnE3fd597o4KNiAyZ9ftm7OaFipAMNvZk2NP8kBrALbJ8OGnRrLe9qsedraZ5Tf0AjekNUwf
THv0brFS601H/ZOnlvOSLYDyZyZcbpN5d3KMvHhhJ/gDSSg6fopLrJxOceMa8xovOIJmpobbsI6a
pAnai7POt+WaHTsrnA/YedWZh0De68g48fqfhir6WoPpuSj0awVOvq9z3urZAPs3RVtRmxD8s/SS
+RIehn10p+VEGweAwUMk7ftF3C6hwx/SQqgYS6JSPK33eHjrW3txYlxBKhaZiOsWqIAx3eehuiOl
qIktku4OSiNWz+jYlBceB6boiYwa/7BG5hmr3FvnQy8AsGH+LEL4eGFIASXJN/mERFsfTTBgG2uG
CL/289msGsT8dYbdJmh0AsXOIxgh2C1T88RQ7b3sUcA4h0YbNsxZGv/KrbbjhA5/LWEYpBWD3J4z
WFnT+Lr49nBrZDb9wrpdVXPMFz2YG+YZwwYK2brRnqt3SjCTBcEQxNpa5Q8YOh2YAr+8Lf38YsD1
woIz4ti4slFkNc47PK4XXX+3y8a8uszQdJcLwUeu/31S8ktk47DvmZQBTPUOWEYOeWvs9Ggmbdqu
G5aj+Cj8o85ghliCqAzm0R45EvlUH0ujvBFesam9XiaTMfD5pPkGw+/PJcBZDabh5KdhemP7DZuL
jIkdqSdxOTXbxlSJ36lbMYYv/RU8qtKTX+ov0+pi9j5x6RFplIb5LRKKn/1QvVgkHGxbt/d2OAab
beuBv4BIZG1E3igy8NJyt4zpDuyX2AyDA8sPAeYhzyOxc3qgCKPSj+5kvs9ixZ/T5HHU9t9L0xhB
PfHya6f0d4NRlbdRVI0olPW7CFJAwcFgWftuELRSIxr/OSRJB0AMa0dDQQEbfPNgN4SczytQHl8h
ftAjhYDEM+NgJkME7MnD7LUTvJG5OGJVLj5FkU07XABcRCQtkhiN4XPTpYTS5b5Qn/BX6pt10eVh
MEcshDBsEuHay+t1UPG+RE39YBKFAic9SHrv4mVMnj1aIYJEOHufHMP9Vjfl8FyYk47X4FsjvfGm
TQGa5yNZXtdNf9ximd4ZZTDihMaeN+j0IxqCEHQhDqoMv0bidgyOovY445naNN1PDcrmnDKwSVYD
78i0eN+LItpPTeDdAGs3n7ps/GYvPpdZ8JgGaj/qyfnmZq2Ivd64dTLgQpndNUdtUYA7nTUlcuC6
rEo53jDUo3ftAZdiM22zy9gUR5iRN4o1LvxwiJwQT72mO4BRSvpgSID3xWXQnmsYXAUafDI7XgPR
ndOU2Ca7ol/EnqqJ1VlSizyvSTjxEMrDUjLPjly8a7Wm8Lm65tNZX0bH3ufj9aX0QQwSgVQuBL90
GBaLgEuzPbN62yIBw2rAGxGlF0qKp8wmLAqLaLTMXK79jRbmTrjuC4vK2LFWFa+FkURYgvwCU1eE
el1F1bbKrTurVFz0OvYqMJoI5WrX/mkP1b61z40ZJoJZOCZ/XPjZwfXus0b8qGx5Wgc/wfJUx9Ms
qFt4G4I6gW27r1N1SIU8tp0N9ZA2XWc75ftHrBfh3op6PvLGKHdiyQIcQ+tj2fh3Tgvqv8TDRKO1
vtDQm/xNYEM5uVKHTulX8BCwKpd/WJf8i2r4vj3zE7jOyTK50IZl/TVN+lZA5d15pMakzXDANnqD
WuzCk60hXrXxio3T76Kdbv1tVbuHaUhvheo/++ERcxL8Xj8B0ZVI56ltq/dJZt+a1trLMdxN4HtW
ozrXmXETXGklXp3MRtEnbQFOetYzVEp2exAeABP1y6+2DN+8iruKA6L0u/c26H+CXzx5GkNH2p4H
Ue21TbMn3D2BflcA4h4+6NeEW1X4+ji50/vaHSIz27fwJ9mC7Zw6OjvlXbTqj2mxz0N2Jrg089eH
do5OqsLoSVJcmEObzPuzbzKsSyfENBanWTv3p96luCGt/VaV4jvJa5tyBibRRyFFk2w+7c4++IOR
yPJ2JLCeIRTs4Cgs+b4afpvF9H8BMoSCMELtXHBXjithcV17aZ3+YTK8HYfILQ3KJijDe2+ut2v/
CMNwplkGxmZXF1xrbG06+9YkuXDsbSxRBjdKZ0KY4tS5iZb3mUot9atvQlS3LpWqN1gnXAKvws1f
JMAl6mGRbRdrjCuLm0uoexY974K0HhaADpk+uTosyrkEy4/JAWFcFBvwU0vShMamnzGPN9Hr6FO9
dKM6ItrezbbT75VjPEyO9dJJ1lf+efajHzxJgpq+fLRB324mH1eYrKpsq3P9ifMMMpwsd3blurfN
Ip19I+vDOtt3RWHea3/d1qD9NojAUgYwGgZF8NMXYPZ6YFkA1GOvw7wecpdl18dyit5niqWC+8xs
jHOFtXadX5yAeaQBJMKLBPwNd3psgCcz7Lt0M2xpW51KLsLcmAH9TdwDavZuUixe5NO8T9MlquQd
IVC3LAmfIpUmZe+8uSnbNo49Lo6+Rz0uX9T6WfrfC8/4uSKRM7x709/6HaMajr0HAp8Pw6pu2045
DxidvuYW1KvpvdYWAWCeu2xLKEWav12eGneeFtsyHI/IJ7eLkL8iq32Ys2nbyje7CH6yyDvURXPK
hDnfkXO2yXV6kR02nGFyjtzcRoep0B4ZEJUF/6CFFJa6Iet+w8T5q+lIdCQN8MZoHTvWVWDHhh5u
K2nsBezJrMsPfd9DzjW+9dKPy6WYd545ltuwJ8re4Gqoan1j6OzO66lJV4PDxlH45uCMWnGRlyHo
eA0bBM8xyh2sjrn8hcRuI+0UFm9jPpZGCAQOhRkg3WlMglE7N7BWev6THNMqfE5l/i7rkoprUmem
u3ey665xa3U8O40GkO6jZlu8V3pwsAolqV+OU3yO0n1qDae90ji/56jdNw5E0/1kNS/TtIBLS7sb
o2aEi135bUq797psGCliNY+HfK7jQBc/am0Fcb/O5jFtW7CXKlQbEfqfmW4fiWkjzkqFpBHQktpp
KTdLO2AwVrdr5t8Ri9NsisLyoctdIXAgoLdp6vjAoCOAg132TgiclxiDWx+CkEC0wvX8pB1mKNMs
lnbkswwbLWvw0xEhHmwvmmMFSY8fuUi/WVb2nHcYIxuBH57fTV1KTuKMC8w4MFnf8eFMmx6s/8aE
qAJ3hiGzA1usSinhjT57wJYcz9p+bK7IZj/apmKQm8rT26jtfjqBdV/16w5SuxUvICKqTcXkfNfr
tLkNhE030RWIhMPOSGYEobvcJ4HLJ2zzSZAStuVHysIYZw70Zl4/qpW5ne/HFLdn5sMKFYg8anYd
hn1yVdPsZC0ZEETw2sDkWDdArSiXuq76IP+wvvENAWBr/pGxgw3NYre4PBtl8NYa4VkT38U49uh7
9S+ouRtnqT9yMtcO7QL8kn0bkvvZnj5qoV9BAcPH8+ndM+e4DlxtGF43lemc7YnHfG7sE/VphaMT
pGJfM4PAdiMN9+x7nHBAJp+VJc1ou5C9Ru1nAHsQsob4KDKLhVbHOj5c2nAXNJb4blWztZ0JB95H
NNf7bGSaMucKW6vsl+hGO1R+WxNvbdyHTOFN3j5Oj/RUZMTiDayx+27146zC2rQG9qtK80+MxIk1
W6cpaO5cnsRwyL9nPGpNYDyLcAgSS5bbtJBXvzswYpxQhMuxygDYky4kmo5cy0VNsluZEjnIVGnb
wKC2iVaFtX7K4GJiI1920jLmROHdjqECMnJ17ggrZSfYHHstfrpQsAVwv0g4h6nOTwAecfS9zEN4
j5wgJpZzp0KMjEQQTKqKB+UWODyHjzQSMdLHz77U8MjyU7W8Z4GCVb48OC4JrUv5ZjTyLMvu4FG0
+a0X15E4eqH5ELZF7Aj0or2RJ42hz0zw7x3ctHJQ99n0zWwBQLWVfyqAyq40oQl8RJhKoeXy49Tp
di0AxirLuscUv8YqdWWSFua1TFrBJF6rY22iNVi2WOGLTUOXwSOyGrtKLmVMrs/nUFtJV7CTM9wd
+93bia1ieBWqOe7XCKBKYV01bOYdAm2IVa2bvg3p0an5VkcyvA9z2gzV3AnNNQ+lqdu5KS97A0ih
6nECO7x/wNUiFZ27ontAZ7BvkSNsPKcEOkr3t4jnqFtO0NZaXNn4ZJigblyw6dKEFzhFh8bl6Myn
bL+yhAEsCmupikA0lTuWWkfTTR/6Rfxcl/rJAoeZKHP9FYn0MczFd9JB3srgWDrXsNZg3Zlc6bYR
PNr94j5wXJhsxo6MzxF+NJbzVQZrGjd18xSxgn3VTUci6ULMI0MYr6UROfbZwZu/LfpsjPWSEEqL
gdPRoctJC4N979Zl+gCN1d4OMEbI9i3dnedr4O6BIOfUXkrqhkm6lBsDmvq8DLKbIWt4P1c57ldU
e7/r9f4tv/hfVsRs/b/GxD3+7/9Qzb94S//xJb+P8D0P3Ns1F5sZPeYp8Ed/jvD5FRuoru9f1Y1X
vAJj//8c4Zu/MbdHahld9ciIohFz/TnCt63fHDSYiL2u7gw8jn8rZei6KPgnaRQoOjYUJhQ6pIKm
jaPtKir9JzMSFqvRJyqnZwhV5sYdqHvCS0M8yUYyzfhQds5isMRyYX0y3pqiaQSCyNqUmR6kFMJb
/LXbOmlUrHuqFjIJ0rWJhhsLeQDFI6kEFcGlwu/YFtJddq5kOBh2zAjBaoZVkAwocuXG63ObyS5W
7AQ8DCWEay35sLHqoP/KXAAUNKjKeUyHtSgTxwXEwDkY0eCRuDkc3EwDGpoc+TYov+WKE8EnZuz2
6x8f7N96xv/fEw/9t08v4qHlX6RD/P9/bJ+833g28B9aV3JVwL/++eheLc4Wsh305P+wM3t8zR+P
ruPgY0YgHGHqMZ3rgunPB9dimQU1DHed5/3+q39n93TVEf5f1RCWBC6eq54aABm6ff7tr4/tsDj1
kPcoeeeJ6i4ah1ltw8YQ94GV9U9B78//g4bwr64WzF3mVaYfhahY2RC5zvXX/+k98ShUS3/KGfbM
VZEA4TKSwTY+p6b/n2xRLND++s0hKTXRKgJec/jmgJlet27/9GeZblhhGIbutBIGkVnbSjImNJ9k
xHZ5gUvVTU0T58FV1IW6czaLlWayRppQWTu4zdRDgjHfWAqUzVaRHQB0rdE+bTJ6C0DoefpQ+Q4M
aCO1SWfRhAQOrVc+qRGiD1fzTL6IofzKOUezqLqbHF4UCgxLqmjbGrXV/pitvqGDAZWb7f1gBfu4
sYki6Q6NGBivNQUGjQQ3Q0pQCVBUBRCF6N07plz1cE+Qg7C3qJGX8paaYv6hpBhOvVhl8L0u5ta9
hc4Y3GeeSG8lu74fFZsFIs48C7aJh0JymYnFiFaXRqrIQC0hKwAOc6kKM71t17kkUk/A0Qbzg4hK
LpBRe499gbaoK88eRwq5BINT6cTKDR/m6jrTVB6uD/UPTHVW9d4Y+YjPRRt10Z3mBRVrwlGI1iWO
0qW2TmHezeQXe3MbMm52S2v1CfSy/cFbEjId3NXZUkE17gxFpC7JCR/JchQF17hsNT4HLMS3XmY0
zXOo20UzgWs9b4o2RWdO5ivho0DAmaA780Bkkki5WLahZmgEudL0WsZ+RAHDsdwsKTgbZzeg6Yqc
bWkO/eoei9rIZXAZx86vhwesjx2pA5J9MPIwiJA1OzVcU4sckWJ6wXofjJ3VlIkYCyeoL6sKlMk5
i4DnW1Zwqg/bRSILSuRKR/u9ggHFpDAinXh54BtAkAMra1AefsvaHXpS7WXeIoDpTIKaI2T73tI9
Bo4a6vtaGO4lHT0DqrElJuZT7tp/67KFh6ibhqXeyR4mMNE2JjEojsBgzKiyz6cEgLVTJteLqj5M
JWKUeGa8DWEsqPsf1KXDuh2JdwAsakone1V93bJh43czaaEXNkvZxYBDxKDfTskOMfhZt4ndFMCZ
uoCujkI9Cjpo3JrgPBduBy9L5IkDnG8UN2aXgUZHP8zgppxo8Ng68wNrGD07X9oiZeJI/ojX3lmE
dDjnapq76gTGKXdofEykLLEJlH5+QrYxDIe0667/K1F9OP14K+w7/+pq4CYFCe9t3dCDk8J2ojQJ
CpDMAQQzRPnTbCu3PLCNWLLT4CMdiQfb6j/RY3gAgD0xEzItXfMoDUb71x6UddV67NmWjUDVIeL1
FhqSaEVWlc6j4dc79PBAucdyqqe9h7E/S8Y0l9Z+QHfUII8C5LNx8kUe7GXwXfgosoR9J9AJbkiJ
8hgTSoOwcNPrhnJXT8qMdV94zQHRgG/uyHNh2S2FjiC2GGMZ3ZeRjIaDZJD8XFqZnd2mvMjh3uts
ZT1ls8vjuzWqyi1e2zad/YMzzsDlY8dtvK54nxvDqIxYRux9bolUSouNOa9E6C0D86FEuZDxN6Yv
TD92SMqS54ZhVw70HCX3no47/2oc0lJg4wDoI00F5RBqsjy7TqGgH82EvDwJq5pyymgJnQtKSncq
1zmECLtqb9pOtfKmxOYaqBM43Wp+4qnU9B7Asd0X1lXMWDfWWGXMSNw54oh+t4OQicu+l5FbrOwh
qMUe09xaQ/qvcF7aj7xhUGq/Wyw2Ip5LVInMobKkloKYbEog02YOTExdqPRX1gFu6kIwk2naDp+r
ZeeTncW8r2M9f812PtTdy9+vd/4/lVRfTbf/dU2/V8v35q9l0fUL/lBUe/5vLu4GWlZeRgxQHrXJ
H4pq/1qb21TumLMBLmPH+M/C6KqoxgyEIxY7EJZ4n1/6o6S3fuML0M5QYVyLI1Aif6cygon8l/LB
8y3gcjQPjo/1J3A5gv9aPuC/QbbXTHmcUxyx8MOeT15u2boy7mcfDmmTFevHtFruC9posFGkJpBJ
4a1E42z0PE5PWsws3xerdD6GPBT3pg2reQO81HheypVTb5WRndBQHjszlY/AwAqibAySuFA7dvPJ
IfoAqLMzZY9tilUF/edaPig1emfLTeEKRnPvvc5oCxlcrw3B5WF1TdoI3MVlSlZa4LQGeKdPOjNx
b9lpkb0NcDHvRI5QI2H7hovJHDO+oyAthzeK1VQnbuPUHbwvaJQALbOHDsEskgTllD+zISeDAkcF
YX5cr73aFprCweiH4TvSo7lC6VFnrJD8IXT3XGzBCWixx7tIBB6XX1X7DIBc/rCtZbehlfjayt5H
kLK3E9KDEvlxRJzvlNXLQ241LE0oLAAbMwZQCbA149KvJH3shgA5BbtyEIs0RMoiv4drbkKEUs2Q
3bKiJh1nNQkjBBAp73SWu4zhvTl4t/Djo+8OMmkkOAkjzjbNWYR6ZypQk/AfqHTEJLx46HoMP8gP
ooP0g9K7cbT3VOLvejQK2JZ7PTgqZF8wWo9GnWeoZxGR3br8/bJE47dXcUYYzUvWp4G78c08vCFD
LDWQh3SE0eQGISMkLOR2EfMzJOGkwsZJIMzs5LH0vfHTmr3rsKK0JKghhhVPJHASuxAa1fSsyypA
DeCijSEyDWrjDBqHmAbvKJpy3WotkEe2KpK3U609L6lYiuZkbQTWr5AUL8zSSzBfKZPWgGyYfEDE
jkgk2KNUttvFY9H7SwJwDno/8D/zUih3+XIILPsJLdz8NbcMYnwwYx3VsO1wlZvpVLMArPJuW5YV
OjAb8iwfWbeIz9zXWIR6ewVLxp5w+pjmVH4ETZszIlZe1m2axV0Ple8jHlk9fbuaM3xuZto9WuOQ
Ep68Asb+hUaSu/EJDbFbexI7yy1Hd9vB0jlCJasiOBEIfq9iKpIS6q5G6kbErOw/FyOt7lLQfoos
82AALpwF/CAnVoPbBe+htw+Iwlu595S9cjd5J6tw6nSbSSmfXbN2QmTW+ZhvCtvvGuLjoH7GS1bW
6x7H+vTAoLImg8IlvTf2m8qx4tBYw0/ZrJYf965A7RNNVuvfzYatGNoXq75YVtcyaSX27Gu0EP2e
SHXIz5JuYYYlDBp3b/lyEdvRWU03liufBSVYK3+ZMBF/lnaVvgmSDb4bLR99bBvsg5pKmXx2pivf
K65ugkEI6DASUy+EbxAdgnexWyOBFjrNZ7IVJkjmurSnu0nmuJyy1VIf3lw433VJJCyctJzNSK2b
8tKwUP0eKOSLyYxh9muUsxcwPZ+H5yi3QvboHH/5din6ifjiSj/wjGHpWsAOmqwscoQXRKf4kGqX
CPDw7PjileA2QSRKzYPLeNm02R0HORr+prWlOo0uJcpRmVLPd5MryLUZdRCKOCUBaDwy4OfH4XZ9
x8Yd7HrOmstgBWNASfCfEXuVV4ij7HwTRR57j3GXqhoKBdYZddIIC8o7T0K63fY5JsoE0Xaw3BY6
z9yLVWfmp1EARgIzncP/rODK2vEqTIsEMn+c50vnMQQ+dI40y3Pr9W2TUNR596oylvGhXQcTgN/Q
CMIuF5gLj65l5Paxz5fWZP0l5vTYq9pjabgKHxAje71uISMoqBtBRkpviWE7LMp8QcHv96QGL4YR
N27AVDhn/Lpu8txp1N1VyNa/AgUZq59lhUeTQEM/1Dufz5Vwng6s5r7EoccpgTMItnYd3g88i8Mm
svl6NE+29ZnRBX3WvPcskxGdeOS/COisVliPz2gaB5Jc3K6JdkU3BPPOcMm9S9h55neeWRJ73KTr
myD6D2XUitZttczI2qfhRLVdLECnY61b+SMbs/WHN5T9pe3K4kN2c3DCS259S3mhf1hS52usiYpn
y+AvQZ9o0L5fgdbqxfGyFqcnPc4YY0eG6aEmnHh0A0WIYHBI0SfZpRt+c5DBtye/N/BPA5Id5y2U
8WFrhx1cCLvjyFGAxJlUY/dgymG7DrDGZWWfNEWUv9yXfnEWgVBPKIbc5aAH6b22WkOPKGa1vNiy
4tmbyitReegyxCyO1nQ9OPZse1fWPVl6rRnyA0QxmXVHS2QzmqQ1LfOdNRFZBwZ8Rv6q0k69mvgA
6ZyBxqQbz4LojZY1tJjba6d4Ib5zCNly4UCnP4rQNULG4E8topQk5qjm++E89reGl608ZpiOPgjn
QXvUcqCQuoV9ZdoVNUlVPom8vwIyTxDdoLIjrVM5xXvTtvOrZxf0HTI1/c8xlOOzw5iIG9SdK3S1
9hBxi88gloPWiJD/RsNXCIn2PmJ6zoHhTnaD/GeI6i2JldUD6d5FO++5baMGrX0t01dVEAEdkwrY
EWc1GtGvsq2XX5OZRb8sV5qcTgwxSLNif4DCfrh4jVEfJBgbcLnz+NaE7GQSxxrbZ8YgCFDXpUDm
QI41QUrCksEhNCbHg1oZ9udqdJAF9qJxxm1gNrZKrLUaD1jMSMGC6FkTuBQuBp1Y7phfvp7XJZmJ
jGkPixcwrnWKrLox5yliJVvY9nPoKPe5QTMa7eylwJ2hmUSYKHAlNddchM/jQFxNLCJW7aiW6ONj
R9fmm9n401tkNqOzzXDgACVhbwZX3PHWOwtSh0roMYcb4YuQ6HFZFXfKzarpjnmwthLSBbMXbhSz
JDO5tF5hRts6ZnABUn/wB4BPhjm6NEmhnREHrBZnB/O7MrYNgTkvsGnNYb9SOb2h6atmVs55+bwW
prxHXHPt100DRfScldWZQz3/PkYuuW2sSb6oZpfPShXtR7jSpiH7uH50jlht/pYBH/U16zLoN5Zk
v4UAMh3v0aflLwOZx2mcKcqxjQ4WkyAhoyyfdaHSMoHG5r+jm11PTSa8buc5OoqOMhhZQNNDjtbN
IFJJn1lk1itC9vY+i5a2PrSymr8s28qHhBgEebKQVeQ4dRpE432myG3L0y64gf0+2ZvRKqyjBnVb
JVhF/OPaQJ2NlXAYFwz5QL4Gz3DJpWmzICNuSqb70Jk4G1eb8mDFlJntMhIUUYe1s/VGjXB1qrUU
iUnYRcO3fPQNss5ShSpGwsIP2HVF5P86QhjFgdxIwfrbTe0gafo1elwaEIkbPOX62S26/FvrRBK4
eN0gLGiJpv7WGIv+GWKKQSrN7AVesOUpBIetIU4I1/MHRTYXcnKtMYzJAuELd3yG7SdEWm+ZckGi
38zo0gyoqyvWszy6W1FGOtuC16xxcGc5jRE4h8JwVpRrCv+Xoa9RZ5NHVmTZ+e5LgQqeA7Zf+A1a
b0gvk2Pzd9CkMfSbaWGcsNEOksSYEEoz2/y7Df4/3J3Zcp1KtkW/iIoEku51s3v1suRt64WQZJu+
S3q+/g5cVfdaWy4rXI834jz4RNhCQJLNWnOO+W9zCofQ/3wMvnr+9hw+N6/P6q0/hX/0r+aW+Aec
LMMGNyKgTFDu//dJWNIGAEMAQYxhj99+4VH+u7ml6//g79ILcChtL60vzq//OglrhkW8CJVvGmYu
uBbL+Kvm1ts6Og0CWhQLpHXBb1DAXxp5v9bR3Qq7JZssiCtMLofZpUQkKUytf3kot/9sOvwKW13A
Cv/XiqD/vXhtaO2Z4GVAYL4zMNNf08cGD1xv1ReRqB/7rj911rgpUTlxaKSW++cLnt/W4pOmkyJ5
3kiZYDO9va3RzAHWhAjjW9gjN5Togp3nDNo/h/1/ZC++u4pBTYJ7EjQghY6V6O1VkjTMB9J91FLK
xa4hGtgptOo/aKu8rVXw8KhUeKYw8abDCoSZe3YVAO8ZzQQs3ySe+JyWVm0eblMZXyLGeBiT5LUb
M/XBrb1tHi0Xhe9ImYaxQfOFPurbi05zGLZDozW+pPCP/MgmmKiatI2lGdNlKUhn+fMLe9s7Wq6H
+EByJThW9MWWj+HXcehMpGe4do3dx3S+OEFJGkA1ISsM0/aDK71/abRxOc64Uqf+I5yzOwtIryR2
mPjiworG4zTL1OdUkv0XVzEs3aBiyqZbPyfl9emQsB3AvhTVUZ0eF6CUxmCE7frBhd59Wgb4Db5h
+sy0Eo3zkZ5IrwcQ7KGnzOheoFVMd16PqMUNYnNLboDxo2nbfP/Xb4s+HxW6n5gDKnxv3xalJBub
82LiNWSxsSWdLlrd2raoK+/vBiLDgrmDUSiYm4h81s++McRZ7C3Ji2HjXKX7NIxblKiX+SkPdP2D
SeNszC+Xgp9KPRBKJpVJ7wwPY82iqMaxwsHcTRfEG1g8Sc85ktdTHuo0+ogg+bvLGfbCHeNRAuY7
G4h1M0i37vQMeohtNRsCeApyYSI6I33Wa7rfSUI+P3iay8/8ZSLmFuEOiqVRi6zB5Ozz9sWZBUIG
+mwpqkNbO1TS+5TWVvPB6Hh/Y8A+GY4cSinvvntlMMrqBgs1FyEX5xCKXB7osSQbdnhI1QZTffAJ
/O6mlikDmBCVYxbNtzcl3WUizokl4UMkucipkMR7ofZf3JW7XAQaLeTGpW796wxF+TGeKt1N/DEt
iQcpNLKZlDH5ZZs3PkJVffPnb+w3d8XawlDkfS2kkbO7cqTWzXxmwEsD0DdMZ+km06vxgzH//iq8
IhZ+/ltWaPfsKuzNM/aQNqYxgB4gJprFK9aU2z/fy9nszrBjrLEJoPcKRAVc6ttn1wIsIU8QpzQb
Xmq7/HGDNxvelmkGH9zQ7y6FlRJWn+QoQlX77FKGHlJdcTJ/nDPbjzo5fmoga1EZmJLnv78rntxi
EoY/JM4/YAg+XVZRevQDO3youmC86GODw/c0/B2mnR/O80NmIgC1C8be+f4pgEgWd2GUs2aFCK57
G/fpGJfOf3FD6E4WtrNlLrf19tlFZukMLeJJ30605momAVa/NihBh9eCRJUPSNm/GXlsa1iAWYKl
5MN6e7EhKWrSGJcwTOTGJIvF/ZUoQ/fw53f0m6u4MBUXDJ9NFME5sxJuDEgPPlE6r5XaINz8CuPE
+WB4//YiCz/fZP9iEk329lbiXk8i2i0UKbsi29CZlDcUSIarP9/Kb0b2ImX736ucvR2jCtMYfhXY
8mCI9m6VmVRgSATIwH1/+ttLQeq3DQOK4aJRkmeedWvQxqnuOSxaA0svynArXaeGlZwyt9M+eEPv
bwvZFBOcIbD/0Jc7m1e9dAnTkyL1XSuRFylc6ssWvc0z+3v5wdzw/j1JG7IeBQYBfo3e8Nv3NASG
hlybSy0prBtLTSBaDP0jLuP75U/aQHDNpcHJ6WoJ0XizUCTOkLlIBanpVmF/ZZBP9QVVu9te9AjC
8SpSz3Y/GIHvr8nBAN482wnL4lR39sIGDjzGUIaYSnUk3QHgmbWWLs2hBkWONFE2/HmALImZZxsJ
1JW0eG3Hg6BAhu7bmyx5O3pEPBl1IuolvmNWHjonr4JY0BIE+1kbiKfeoWLq1CIvaSY6CJQHkSY1
X2iK9DZc4C7ELF8YtE1tj5w/2QGgwf2SjmjZ+8ZQ29YLQx2Amhk+/fnXfz/mYEKwg13OoxSuxdlv
r5KGH2yyHoGLWdpzM5oVdupz8KJlATasv78aUEfvZ8MZJsXy8n7RqjUqq0ZVsdEbEqedID1bxqOS
lLGR5HvWv2TG//FQ+puhoAtJyAb6OBcF4tkCaARxEneADn1clpiD06ECTFP0GaGypOJO/aqvSnX3
5ztcfubbbaWlA9kQFtMFUaM/4YK/3CG42jnSUhsZvodhsbO/TzNcnlRE67iGdSTl8MEE9bub5PtF
v8eWRXDCevtIOyGxVdQsiNhSNCqA5gkd3hVIGyIiM3xaf7693wwXnib1G8jL8N7OYzPMrDcdTcnc
DzmnxCutbaoHbaop6BIRc/P311oWRKRfP9Wbyxz2y6Ok0aCGabHTWm4zbvC7aBd5H+LyzZFw/flS
v3lrDsprnh6iCrbrZzMv/oPQdtGxYU+pqnVdp84jhGmBJdrVNxzskk02TeEHq9j7N+dS67IpZ/AF
Lh/f2/srXSAUcSz4GOymuUI8FmwsMegHL4YQtuhst397k1Atl237clyV7vnMqBka1jKCrTkaj8PO
JfOXVlOsYAdEgzjCyh5vNQOD1J+v+n7ELGBAAzmLZfMH6+wjbBBplA7eXBSSc7aba5ayOsUTjjH6
o8F5Vh5ib8gERrtIsslBznr+QM3EI9gB+6KfGAUO33mS+W3tKVxhZjEXnzOgAJ/SBr/iKp66rvxg
bns/higCMF5R7Pys3ZzdaEZNXkLRBeumVHtVLtyFWlJPXOFxTa41K0seAosc2Q8u+24lX0KUlxQL
gl84ZJ7nFqX0VSc6Oax3Xg6K3A2zSwIJ3Q+++99dhUlUmpz4gJCfT2tzPxuTqGNO6LlVrZ0Uz6UX
ut0HI/TdWKEcxYewPEEUzaymb7+Ith1Vj3Ql93VFxMiyJaOviyIhBmb231yKespP0bQwzlcigo1V
m1v4vY18sPcGLe+1FBP+sET7iPz7m2fHFstiGZKIqayfAu5f5rFcJw4gJmvRHyvNWeWEYBZgVrLy
Lyu9FNh4egYFIoa/ALV0tpQPRtMleTFzNGoG3FcEb2ZPNpKi6YMv+t1A/3kdW+cwhqaefdbbtxSS
T4tu28p9rzbiatWAytV8lxRDMol17TCWmtFsW2P6KFnht8+Rec+2XFK8scK8vW5qJlZCtAE2b8ur
j5DZkmcLC1X89x8UZ2aXcybHywUD/PYyoSJX0rGH3OcIQrq2U+EL9TUKYrs/T4w/63Vvtgo8R1Po
fEzwhh3n3f2QOAsgkfeFuTJ0p40dhQ8ZqFCAH9mhFOa+iinfFAMeRwBxO8crjA8+gt890V9+A+ds
xHjZ2DidrXMk7DS7912SI06dnK37P9/pR5c5W+jsJh4ndMKwFcxxvMo999HM/02F+4+bvd9fZJk+
iJ9Y9v9vX5vR92jOg2WvRYdZbV0RLo1JzRMfvLbfjf4lyF6yt6NSeb7IFCru064mMstKans1yFG/
b8h1pi7Fjk+uSqcOLvWo+OiY8dvbw1TCpMhuj0bL29tDQVZ6ouSySO+IZIzmZD5lIWb2P7+q383A
0Nk4GlFAJ9nCeHsZG5giNUv2dwH2llVVTnI7OS2FFjmYiO3+fLH397RYhviQUbQtR+uzrStpk7KH
eUuxoBpaAnSiKqYpr2Ca/BfXWdrxBvs7yTr59qYsBKadLJmwTIJkE0z6MtyBKY0/2M+9f3ac3W3d
E8yJuH/Oj1JOOcrKkAQtmSibSCaG1dBHDgw5vcw/uKNlML+dOthSGYw++nrUEeXZk8umsddsDpN+
NOTBNkFGu6vUlN8gOCr3aZE3H1So9OURvbmgw/kd7xRpbhyqDfds7k2sypoMrcNaDk45uYEfYZXP
GTsyxZnaU+1dZFXiVDitV27SysmMz04ydc6BPYNWffrz63z3nBcmIQUZnXArdlvns5YqjCSqyn4E
UVNr29gR+U5QzriLTPSOf74UDYizG8dZSX4FnVpCyeg+n2+aA4T0QRvEjp+VhcZMORVa78HkkLL5
UiCOQ5iRukMNDHaWCCUwmzvuPN+oPnLbnWTpIAudQuxDDaAkfk6mRhXrOA8hDTSEDFxnnLTuLfp9
1jEdBfBNVQ36uJmUA+IiSVv7Yqxzr0RxZdoQbdVYh4+AWpyf/ZF4gCLdz2z3zI0BfAg0Erw1A6pW
bheCV+ONRjdcE59SqXuwhbJNIDUBpv6ci8zbN3kkEXChxo6DF4lu1M43rFIu7mqArzFwQgO6Fqq5
WHcq8wUjZ+5M/oSvpribolRzyCsKNR3on+6qnBqcBzsI2jUpweWmQwaTqBVib9O8QkUSkNs9ExDW
bWo8os5l3qcBFDaw7/lI5rdlFQBv3WTuQHNYBLcfHcvNAj8pzGl8Nd0QiNtqjuoBl08x9qCPw2YY
Y8Lb5zw5mciJJQyseArse6cvPQ/umiqsW/QhnrNFeWg2h5YXbPjtVHr6xq7kBL4wRAROxHPpJfVO
Tp3tXadzNiEVafqxugzSup5uhlll2qMWkhB5QcyI6h8gDphwKGJdHHuC6xCGg6cqviMBn74nZacZ
l7Oq0sbPAzHJIxNcJq5smSbqYCiQ94cwLAO1acAQ2l+iEHMgiCK9DHwnDMJvkk2Vu7BhoFlg8YIO
d2EOI6SYNeXAKD6hpQ6AnTEpl6seHN30ClGaTvvK1BENPvG1pUgya6sIPgUBxvmjblWus21SYzS+
5qMeJ2SeIKd6HlUEXo0SSIw4dTW1Rh1u0qJxFxWfGsU9Ub1dgL8J8stNkRpE2BNNIpxjPRTeD4Vp
4bsqM6gtwrHzcG92IsrYEFZOtBlSJ5BbtFTajWdS/VsoZ/H4YHYq0GHlSjwxxtRb6nsdB+IrKq7G
IaKY3201GyRireY6LuotMdrDpQCRBHLGIMzppDQMwitHxSgkRTA4ra/nbF5WOjq0L4YykPXpOBPl
qoGzUK87yowd/IewDDeZLARje04dcx2J0XzV+xwLjeXBUgJ7DOUCYDOyN8Zhmdw0baK/CnKQ4nXZ
T7O5G1JtfEBi6KoDxrih2UT4M0Y/kk0p/RSTj73Os6q2tkUljO8h1q1kDSjbwWLGQdxaNfo8Dttg
SNuvTpKb8ipENwomd7ZtKA+MWRcxvzaVG5WW+kM1SFxspSy9gUgOizMX3E2IAm4wiWkrke6/DiXH
lI2Ro3EFsGa3T86cWO1jzGa4Q0OGvB9Fvc0uiBJw/akpSjFdOWlotH49RGNE9XVG8b9SPcya66oU
QbPFsGpNqPPdSMCa6/PgKqrIq/fDoHWbI+KrUPphnJgPM8Gp0QlVb8HLSJJkIv6yoOudtDhEmPij
U+WNwT1zt0G+bQNN8BHKRMF049Zi3g/MmT+UkO1Xq8/VeEHRIPlKjTPOLybg+Hgjmhr9LXvwAFE3
DMrvwgj0x6inVY07Q6Kxt3CmEgriMWL9YQxK+6kv+1jcwevWm1NeTeJeKK290Wed4tGgeXK+YB4q
bvrZ6jIINBUxxlagUlImHL3+VLVoXv0y19wf/RR45WFqATPuvKQz4kssL+KrFgkr3CFOy7Qdep3w
uznoi5aVELLhkHs1AE2YamjRI3aM7laP6yS5hIeEuFsOwjrZkWjslYbv7AvYuHpy2e9HWs3HPrrx
cQqFe6FPUz5fVl1UFOvGKlMNE2dogmANIhgfOEnxF6yGsjFvcVdE+jqtG1JIRDpLd5O76IhfAhr6
NdrS0sFP0UW9uWEucUgtcXIYao2WzHegPtXwpICsP7l2EKaPCJFS/SJrNBv4g4yY8uvQMhuUcXpr
+HoHgnDHXNIb29xtKtIUpmC29TWe+QnriDnm4ZdMH9OXqq+Nk52VbrBFCI4aNTEznbkhZg1Qm7Eb
emS7sxnW94GWNflDlprKO8G3icOdk/G5rsaSo8gqh8lyj0wXM4CBNTZBHOmZ9YpTUa58gSE1WTu1
pZBLQp4J0CSWSXETgj3MToslwdilXubOl/hegu4xaqsyAOhTsUqmET6IdUqj0GUgJqr1vQis6Krt
E03s1MQo/6plHcHySdt3R2yd43CQMy9vA4UcsyFimTSAQlBO6b7Ix7n8gZVBnzgz9fnzEDnO95oo
LPU6poOOLKlHTLCJtTLVsSxpNZsEmElA9MS4QGy7IBPeHbMVFk9yW0Oit/hGTTC6bYJXsRtbgbck
zFRwMmq7jqH+dUJnsLsYVoBOuWq3dPr7+xSlcfQJNXIrDwQqVwxpIpxlvnEh1uQPgNtLD8YwgE5G
yZzE5ZWKhiE9NpXyMmxDoGX8fnYlrBpIk7VCv9kmEHg99OUepqPZ1Pun1qOv/2y1YRPexz3sxVcT
pyOfUBxE1nWdh+53WQY9i73wWrw5CDcQBif6NB8mu8fjAsnJkrsAtG+KZsB2ecJ+UY5x/ZmdEcpY
iD/Ez+9HO9Plg0wnod+onFriye7SJvw08qS73dTXQ3aj5FzrWxqMUb9LwgkXEVLm7DTYhpzuJ9Ik
F3cnRuwX+q1t6HvpJDuYQUYNvVxz5wH6TUfuoz455tFq4qn5UmHyDHwSw3KFX9ydLxIxD+6+APse
r0bdA9YOBUvPV0wSot+rqQf2prsotG+aScF/GiooGLrfyJYPcxWJrtCe8jzVhp1OVOOw1QRXuJRG
PDiAXrjHKxyhBXymdsztFSDUxNguhu9iBfrZGG/DRkuNzz2RSNckf5fOJSpwu32tPNEP1zKcSqot
Tir15lNkoCBZ5c1AGkOrOZV+62BkdXeild6z1grRfMbpBuJJ2jjwkFd3WmdtWJ6oiGpaUkrNTwN7
gkDZDkD+n6twgsRdlyFSfn3Kp8efm+m/ImL8P3WILjWwP0ljs+chfiOLXf7BP2WxpvUPciioyi/F
YxQAyyn4nwZR0wC/vuBgqBIh3LSWAOZ/y2KBaiBT5UhGLizVKqSk/yeL1Z1/oC+hp8dpDXXfojr6
GWoUfi9v/3mma87+/1fBKqXQtwcuMpItxGAczxE/Qon/+Xv82ojJA5b52UA3z3LlJD5LZD1fNgSA
boM0KD9HhRiGFfcwbCJXqi2ieesQcQi9jT04xoVr5Bf0MLMHG7LBdkw1BbdYzOsirPTLxtOBq9pY
1MO54fyDT6g9Qs0oD8zb0Bg8qLZDvVDC2CrkkDwhK+YAzulQ3rdzseGXw71X9iSCDAxxMVafZSsm
fhM8qUYtjxlXrzrdbweQ7Wq01lNVgKFbsDEhdveVllYgNKf+QiiA17au/dAM79SV6TacMcOz1h4m
ABVEA0JTqiSkUs2ujhUr7ipiQt3MHtSvvnHXUJSCh7p+niYTGmVs7TsDcF8oba5fY1rP061nltct
x8QtPcEHprtdWBXraJyxhdR7Jt412Rl7cKGp34nU25Afs/hooxsIXFiXMCrh+UP8b19JLX0MtE0D
0k3mxFToWXyK6ObX5ghQMN6UqVyHdvXE1425rSWTLDGN76Jpoq90KIu1aC0Q45ZOxkSl4yeoM/OA
XdBdjWQIjx5wwCHM9xPhbKu4iNL7QoEdKwnUEmZ+kXqutiGyGmBrLdEsd+LVbGW0bq1vUWUfI6Hd
VfmDBfnQyrcUy668Fvp0NgzPyhog+AMfu3d1dU0Oy7Fq4aIfgwnOGpkAMCdMgMf07w9Dq39hRLFL
dvsLw2vvC6O4rAZqUGZvQGLt7FtSGr8rx0twRhQHrx97iAcjoMBpn7ZpvcZ+exw6bFdqzr/Fcfca
SutmthlLbB4ow+PpT2INdPs0/CBXga6RLA70Z0CTDpDPxGxuS9mRs5Rla82xko1KyPpJe7oXUERV
cpOIEHNp2GdQAudLo3DkjiiaeEul7F7Z2HcpAmYJ25cgiNO9qJprzkEdMN36Nej016KU626aDmba
HYGpL/HNdMSUzvYhaGliEf5026Xp9ya27nQ1/zCGoFs5IbavUgcKp8ytZwAknTmvWhVQ26KJH13Z
PqZJcx1W4pPU+BswI3C7TPraMNiEAGvZ4Gs5lHN9jOzipenimWNRCKtaqheywr8A1U9Tf0xYgYGG
FoSyeaW5NjmR6lpmrfTI8JOg/Ra2aE/BzoNj+hSrsbitORusiBvASiQ6fZ+ExmsamcYx0hQAg9HD
zlZW9jrRsmOdWs8sXBvsZIwdDn3TwZvrVR/fzuGFBVbcaZp1EburSd8HEFuVp3+zJ+toBGzBuyNM
ilkfV/2I35qztsvHDz8wBnOS54dC7ehP+/kMyhbUzjSqJ32pWw4u5Oucb2HI+vVoCvIaTmbzqRxh
PGN6T4hUMGJ+dz55P62fB7lrMmgq1al37W8RsQzkIfSO4C9R56lqxNi4bTwW5+ppaIdFVKeKkoDT
NOAIu+LkleDAy0qro/3HJmW6d0F7TMdezYj8TXOKrVcr6SX4bMmsgx0eGJErD14wiuhJJMXP9sPk
pMWdsBtZ3Dg6WMqvJWd1AOKxDOKjp2o9h0zn5DjFgsmY4HCSGpteUMBIbZDTRmisBUGUUHv7KOKX
akPzRVW5eyO8KFZrXdP6OxizbAKQvVeHMSnJuzDnvLdwRnNuXrktARW7qJbmCcMdnhwstpXaAQW2
X0MRithXRQK9pkn6ntk5mWsweTZBRyQ4qUQCJS6yGtxraCb9uqGynG/aTsuS7cx6Y60bg4jDqq7C
hTHQmkKtpJmVtzOiik3QKHcXZTL8mjcxNm6SwTvX8oUe4RKEH1tcBao5wOVYW2ThfOFckz03SPSK
JLtBBKtdlU1hPpSBGfqcARLsp/b0ydShb1uSQLBSucV6qYOZ3pKlOHTfPCmrPYbf/EZvez4djgzK
wmHqjfvCUEes796xnrcTtux2TC9aa7iiuLfysJ3lUPRtgq66vtn3SbIJ054HX94OeIN7z9ulJu8d
EbNWEaHATDvtYa3oQ9H6QGkASeZXPbUHDgjtQxzHeOr64GsDTdALKudyIG9pRWbILLM9uZNiNdjR
Po/JYoX2WBuWux6TGPmMk267JF7Vpiz9TBvazYAK86hFGZ3GYWd2vfXkILlaGSN2PVAu7XbmKzrY
YffZjkpf0T3BZ3ls5gpn6uK07/kkgQXe23CV3Crcgon6RE+AKEdYEg/hFOWX4zSavoHr2g7HuwzW
00Fm2UWu0nZF9ETg2xbJu/0Q7Hibu67sKvSgzXfIpmBDUTggxYr3UT9Vax0i094MJ0QzDm7lzBpX
EJM21ci3Nw/Zxg2i/HbIJ1ym+Q/VaZf4cjhONICAxbUbfTXl1GxBoV/kTXXbFnC2ORekIJSnONmB
8yFgDSSL632GMHxZVfM9J1VQEpz71wqQgy/ofbVVukPCuneE+iGm9tYx8+ym4MILeGjX6IoQ5lG7
7K3u2lHUUVXqTRYJVCWYSDk+B8MNWeMAjhPN2w25viVh1ffmS2Xn667o14i4BEup238rrfYzbm0g
4zg9Du2oRxstZwMfjebW4fS/qab6sXXGI4by+TrAM2oD8r20zWnLOea2tcKlWMWhSRuhJFmYHHqZ
PMzRc9G3mzzutv08HNj267hwyBerqiOh3l/zGS8/Dn+tLFhe6s476G1y4eKL3Dg8gcqJ7xsit1QH
oYt5eRQ5x+Qy9OPK9i4gN/9wTJJOpPaSqXLvlgykSid0C1YUbWzMHDRlawZAN3XpLo2nz5VRb6cy
XIdC34dO/jUM1FVVRvs64AMRDvbe4nvSc3jK8w2aDRB+XDUu05NptXsbqH8bFDdpRuaBEqG7da2x
OJjWuDNrLK3NSCCw94KffS3j2ya4jGhDQygmRpUcR5fJ2HtoKOBCEWZ/8wgEZ4MLeNcOp9ps9tQU
s89dJVgFb7xZeLu8xdQQAPE1NByong8sjsKQfRL1c59rr14asfRfcsIV3+O8vDBSA+c7ruYRXlng
7bpYe8z1BaSAn35XpG7+uRq8kz6I7BPfJLUe0B1QCvqr0hK7MLN/2Im5ES1bmtobmH2Jy2CpHP0i
Uvdx1NQTBSBcoFZ10tAFQ43VyeAZip1VyoA9dLEOFVOhO3HWpCTRaNd5gqvcwwu9MdKLJr7LY055
vYWLO4bNXcZzeDtU5cly4+sOCCuxMnLHUINtEBkCDW130bcsGaJ8poN1UbXuNe5c7VDHFZkBidqn
2O9mP0TFRLYtM9gmU802R0H8ZQASwUr7VGUwssJaDzceMSWds6NWgJVcXMuWQieAPncfGHXwmAwB
KSx7aFFf5ty+y3RMQFopv3r1Sw83rTOifU+s7wbExR2N92FNljIzQ0OlS5J9QZRas03swFlTxfCh
S/kyYfxMMJrgTiAd2IXe3KxjSyxosVw9lkWRORAv5PxauSUQdj66/tIc+2Td1eO8dVsDsJuhpVdN
McA2qeSDUiwxOqQD3Nzj19lo5h9xzM/sKGfpZnSVMIY2qrv12uFxJpcI0/rRmetDRrIu6AyUjDoO
nTrGeh9emgis+8reUvdfWzVxEDLD15U72t08wYjxKGMQNj8/5EvNX5suapxmG8y0UHoppwexftIC
+0I5wd4kCUu1ap1BRoHB7l2S/3eZxB6KZMRFhXvq8vG1apLrqLjzOuslAErL4vKlHgmFy91N0EGx
gSG/GQJlP1h6oe1nmwpHI6mIhmpvtyU8kPnKwK3M7D9wH/D+4q7Y9Jb4RGv1hjiD7RgU6xkd0mrk
4ArFr1b7ivbmquF854dJSYaKc1u52i6SknSGlqCt0t5zeiB4sq382g73TZP4lSzBfVY8vMbCHh/2
6bQHIvxoio7DXI53HBfJg8ciGy1ILCOAStM9shE8doQ8boMGwjG9mWMMaVDoJ9QRng9CzrgpGvlq
xdpxYP4KivzFI4GLQMtgNy+QEeuOZeXB4h9B/CFg0jTA9CgpF8bbaiAm8FiN3Sk1Nd+Ou+uZ3HPC
NfQfg4q/h6PYdmHyufO6S1zDUMD1+Itsxisyy/i2vf3Ea7GDPYGC7DieAgciMGcCyfa2TMCj9GLT
0gf0oZNjXsmKUw235jMt0pYQKHcvc2f066yjeipu5pgVOXbqaUVEV7sOzeFkV+ZTkUl97XjxNUFJ
z/Ucb1SRP0b1OPmQEIg90r91redn5OMcm/6mxo8TOGpfq1r4QqvXQyVvXSdSn+gpbROVQTI02J1W
TnWX1e52mJ0a1/fwI5xRBJKCVjJFIHinL1SvhMeM5XX9ph6NZxEA/c4n81sQ2bi+rYh8oTHfa+lY
bBXqeDNot+TVQo9wOXyYTp9f4HhllyifpVMwj3iQ9UNr+uTO5kuoygeO97okcNOhpRt427brtsRp
pesmdbayDO+HrtrCubsfknDTG87GGpJNCU2vaNTeHUCrBdWXio17BpyqazgjFZlfuxdeJreqzR7J
pyia/I5cYarPlkOaDVU8srrZ4hBs/tKhSoyHU9cFzpUCt7dqZzt5SlOXPDo9GEsitGqCKfqOk8Jt
53jRaxjFghAIsra/hybha4lMSJgRZaEfGFFauSHEihfMhmQVlZD1oz6AYB67xkOjG9Wt0GdxidK/
JdKiln5GDCiJMjgIkRSLQ+ZQ4lUTh+dgnq/qnC2urBzbpydQbtnPR5yoGcAxpM+1DUZjN88dCeOV
2ALPewlkRFiDEKF+SHPd82urHvc1oac71QdP8LKLR11TGge60HiBlFmfGvhkO8rr/dYDF7QrgooM
Buk2B5l25S1HWP0uMLUB1IRtgSPsI559XpvbKHLNR5Pu5+DTHQFfoYWTcW/NAXwpdr8cczQKTQ8B
SxnFbVQQtNokWkhCatZd1gfs6mk4sWjYaXnJ0pLWOyeZs/WwlDmatO3oP0X6TWEHwzEv3DjfiiGd
vgFAJR5gqscDM1B5gNQ1HXq60McZxIGtWumXjQopGMTGdhJetxGRM55Sb84PFi3QL03lEG0505Zf
d/ya9yReDj8C9lPkwljOrjD7YC9QUt+MQT59Sy2PQ6/IkeyXBTR5wu1cz3fAC+xK7qy8BCkabfSy
mndtFI4oP0N3BzcreQ67xt551pS+MJGTvww3qJ57sXeFi9KQlWr8Li23+tL2veX5RmqbD4PdTv7Y
FfLSNEdREdQsg33vlvFe1NJY5xzVm0TlTJmLHWUuKs6/NTV+1kPizeiwbzse/lVeIGMWIQCiTu9A
5/dODyV/qS9WTCW2+YkiTJD66Wxd20brvIxGnjyIPOV5If1Mdp6otG1liOChH6Lyokwq8zJH87TO
dXGRajGIf+BYBZxGyY8ZRNneOeBOnkIr6r6CmQXmoiCp3pEXxIHEHfLsJaRBSCZAA67TYHe7d+qW
OO2E5K5ajhxicyu2vhUi66dVXJvQxoOAgNPaiuFFkdV7tLQyuYS/qb606TAdks60LkjKCtXKCTxb
I7/ICI4mV13NbksQUwbQk+16WZsnzk8l7QUWmUA4cFWKTRvMB8uz73RavTSQvPuxK58JxtjVKjgO
RKHuIh3yrY0Qi7g9wLD5oQ3wDcN56qgAlE7pAprPremiiskMWQU9q/8KAUICL7Lwdm489GsO8v2D
rQ0GjSoTnbzDub5Y2/DSOHsUBGm1mvCRIFQ7SQHXJB3ICe5LYDs7wVOZrIn4Jr6BHUxckGtd2nHY
CQct2IFwTbbKrfQ1RGOUF5A4nt22PPW9p99qYpTsA4qLzByu0JoWcIOI20o9L7nT59m50gA1lTKn
mYeCY2z6HdytttuXdQ3GXg2dczU6bU1scNaQwFRUT2mhL1/qELWHPE4a6ZvIOp2VVqn4ooYFQNpa
ypRKz03t/oe981iOG0nb9b3MHh1ImERicTblDYtk0VMbhEhK8Cbhgas/T2n6/EfN7lCH9v8sZqKj
NUKhCsjM77XV6Ly5QTsNoERqPIUulPpiIgvvihOyWBeTAdqa2xZldnHfEh9UlcTdlG2wlbU/pku7
KqqPzJrBPGdPhvyiCGKWXVGfB5OjtmUxS3EY6frXqMoJHZ0pVGf1I7VhQZ6mDlYIMggF0EX9SN0n
ibsef+8hCGtqCg0vu5o9p99RJb5vsWXCc5rdabAqtYbish5sZ74cPWbV7wdHkNlsU717QDICxZek
VXMaA/qIOkpWr6wqsGqWEOFvbDJFmPkgmgFV2nYPKEO7HmNg0ZnrPuxgFr2+exO6IzR5YBpOpCRG
TpdrX/YbI7K3nR6uys4a7qw2Z7rvbHN89zLyoFwoUoOBOXVn5msVLRM28T3jlf7mxk20mVWTUKnZ
h5cmRzc6jXk0HhHYAJdYhH3qZUXKy0FO5a2r3IrDD23L58y3rS8hM5i/0B3KJmZIh7ctQWMiWLGT
tO5vLC98cjr9mJYNwGIbnkVPRVFhWHKlZ2KASgZ64A6Hr5fGh1LUPN32fWtt5zoYXn10PleZDdKW
ednhR40wooQvNulguyGrX2We3IqxfegD8Z1lZDnwVXIsZQ43rvvaqzhYlKA1zrDSZvOiJo8/MgUv
bSAy6hXUAC2c8CyVamWWkmQaRBwc2dwspCOLuOIr7b1apXMPkkRGV62dhZ/Zt8PoTST/ldvcpcuT
LJpdPLhPzSV/KZyd9gzOdAsjt4nBVhPzgWAZj8iz9G1k/RNZDd5ruI6+gtjTZ4MQaJZgWM154oe8
RN9uet4kZWDY8sDraBXcRFZgfSHpKVqwGUisVb33GNdyrRoYt858oCjFWYxK3RB9RO2Kn79njnVt
OiWpcQGxZR0F6Y6bEHvomuW7y7NSsSqvYDpvTEKF15EO6IKkc8ob7jPp0NGAPPmOVF2FWWW80qn1
XMz2e9PKr23y2ASECgflOp57e5t5z2UGA4EMDMypzbGtpaReC/crWhW+xNh7hMY9TSPx2RRds9f2
S1DEeaGJhtt2yY/K2VUJNkZs2W0PyodhbDdW1Zpb3bisCKie1nlrbpibn8bJY1/PaaANdHKgbSYn
F5Co38Rx7jxdBMCm9cPQdTcBWTwo0QC80NvEJvNCnFnmOp6yb1EDtaxa7643dbKD9veuwBt2pQpj
mFQOeUrR3m4UwS2hBsmCSrZvaOXosCrLAkOLuiPIYFpI9GY8Iu49rsHDVAFu69jz160pLhW8Ozgd
56Ure6aC6imTlPMB069alX8b4mTYZlHVrtiZEvMGotZ4RJ5Y7Ac/kPnWlsYryMGxK8CqKfB7Uhbl
dN447sy+Oeup/Ki6Lsa6PnBEK/PvTZgAb5EuWYhnQg+SVUmKL098Qn8TKebbWkXpBkTlcYhBzSku
O4cm6h/g5/lkxIHe5EPYbJwsJ81Uet1KN/ZVOY1fZJbt/fCSEggathjy8gE03lg0OU1KMm639eg4
y2ZqII8gM/YucuzSabS3ILm0PJWdpFA4lau5gT+2A3NlCs03R8tLb0ULvmcXLGd8majNWxW9T6ns
bJ0M2pEWlEkN57EThHqYTLERfTaEzjmUSEYTlHObcoezYs9F3qKzc1DFirY/68GzNPYO9KRfOjca
duZgUpxXhOSc+fT63WC8ThY9rmkafujOGdsPVTcutXVpcz/NffrKRj4eaVp8m40gfnXmUF0HTbDD
+YOc3pCMJ/pCjyThMqz0gako0GmwjgMy7kSX0c2U2rwTqpmu8GcaG/IiVk5WXgUdlaNztSYB8uuo
AeyAPQwgKYgx355OrSsW2Ke+WazLOktfIniYEnpo2Y/pDvr+sqIFSD5Lcx1FnXuyJO9pRTFR46Qf
CFc3BeofwTFv4Q3BhqTyR123ck+ewdIRANWk6K5pWOJHsjhTM8cF9mNMse2CopwGPLr9njT6ZSbS
9cr3ktUUemKR12wqnDAWNkkCWwtxZOskhwLNQyNcUG2W6IgJNxZz/8XVRr3uA4R76Nke54EubC+m
ojc5iMTbJRmZKSnnqhQnatnskBcv3DTQVzHesevBFJgK/RAyx2Kp9s1gXkFpTFTFh+XSjH0WtYSb
BLsqqyvdzXurURmn1s7dCf+qQPm3c6osPaSBYVAO6bhLcsIfpiB/NuzxOywWtzvfSKvAcOFcTgjR
iw/A1HWXtLe85qg/mPeYOh/H2rAxzEZ7h5btaQyOQSFObi2p9CLEF9bvSBnxgY2ReM5YJMQrXgZL
hOArUmI4XsBuJCnpvrHpHzOBrsma3edmbnlyhoFS2tEVB+iQB8PHtNBVzVIb+jWA3V71aBtPKXey
KYn+XqLqSRbK5dxmP5XJazN8J4dxBWvMlyJmNB1z7H5rQ/mlbsdF7TkXuY+AwCoAfBFOP5aunR9I
6VzA11zb/fxAt/TX0qxfzRFaIQ+qdUciFFVvus/4WbWcCK+NnE0SKrXymTB9QXUQsWiLgOMZxwYK
INBELSgbPPc6yS81zIeEjvEg7Mh5D8hnMo9EIZNE2LI6zAqoIS1NBgjDWaCSXLtiMxBh2iTzzqeN
YEFtEJGcJt0MjP3X+UgtU+YKmK54PIw43rakHKpHLwVfpvoqwmvtNTcoqd872I6+MbYXirM3iNWS
VhCtNHnHq6aav7hJeUYkN6TjOscOvZozhwEmKx8038LVnAoWcCEfBLWtFOCx5c0YuVNBjQFfNM+d
25vfpfme9PXw1sIfblwv5eK3psRj1ZSBf01o2Ll2qcDz7Jvkhy61yp9SKyBSlZ73RPb3SC6t3Yz8
xfe7ryjMJkIq/eHJBpBNCNxFFCvPRLbu5tZb8Me2YKqQGpEDQ87WPrKOm+KOGHmy4XlZ5zp5pPOU
DP7B/i7nDdpHCwEtZX+rIgpRqCYb3PAwi1Z4nnPIxnEUBx3OdwFHEMeM4J2hSML8e4h7GEQ7XkiU
SFsXk8SOreZGs8gTxbil7nmlO5pbfcqIiyQ4hkN+tDW1b3RrdHjz8h2q6b1P08KCmPzsnQ2FcETf
qTaF0WzLGHSdjON6hYASfAYaz6Tn4IZX61JtMN8xC10iEGl4LWdn1dZOuSoz2rotQv9AgIG7umqH
8mshxAcH/10eGSdK5hnovOwDVfZJZvWzgxWen8onTO0WRmhJzcCamuxxgYJxFU76quBQmD9nyKEF
RYJgRWBqsovpY8w2NiGDVEwIyrLS6n2ws7tm4C0zpbl3ZAv4GB/9CsGACF9SakmWlai+5yVyhIm+
1pYtZCnM+EKVTYD+bjgtyFE+5ZF461JZkkJAjrhonCOxxN0qs9Ey9NHaL4bpizTz+jme2347GIB/
HqDQijPjrp2MVzoH1kWkgejcYYUOZFjWyQz/mh6c/CNLguu2QKc5UZfWjw8R6djKHO5LgajXar+D
dcJnmgEvVjA9kvYcf+n64nZiWB1qAOqqX6c9uYid0ke6XI7EcN0W82tIyG6lcrQDyJwz7wxst0Xp
vu0CysZQxlg8i4Fdb0cBeFcSDI0aWW0oK9lnLWuSPTWrvI+vWzog877nH1R73VRszWTbIVe4gR7Y
E8K4GUv73dCs+yHO1aI3r2rWeF9jJ2/OvdVwzkTSUYTdjV3QTWw/5fTWhRB/vnNPG/mhncxDFF2O
As4QYPKSTIDmShXsiMp4MTAwoE6nldwbUP9MW2HTLyuaq6QMNuyyK9UTGSosWjD7nalyDpE8e7Ha
tlP0PjW0tZcYEsoSsoXaYNa4LPQeGrD8tAyybee4G5Jhl3CId1ajnyO6hds0XF8Cl3s30is2yOi7
HbLKXuS0o0z3zPiLOpfreUbSRG7vvpbTiZIR3iyLLoc0fDaN/kCXsUryM8fNYZPAEo+Ifxc5lkMC
t0PHeGhzgqr6cF0hajdm5gab2aIW0AbWsaudfSXnljJnGxQ3p7+cj5lbdU7dpBkt3T7eFTNKgNGh
UnDeioD09wRl1SzJY86/umQZ9950A+aWrUawfVkc+5rCHEpSZldHZ4NUYtTG5jQSBzuB0yfV9M0K
GJ2Cyfk+RsUym/mi3OrO9NP72T34RUvxnXUfF/31AGnCwl4zUVXNevTjdp2kKbKIcgvViNu2N5ij
FU/2xP64LnR6bWd6fmw4nrJARgCuwClO6BzcqVirjqrKWczvDQenuE7v/Wy+V82wizsFT577p2RW
+kqbXXKNJGm+wblzHK2Zo07w8ZOq7k/p2s9StU8upR9CNYusWXBSDOBEBF0M4j85bSu/J4y44NEg
Nc+9mRA34usouvSj8OrsWY8DQGpcTN7V2Fe0tCDMaK31kEH1rv/lk1wsjf/V1u0//s9/UPNdlHe+
AsMjhgtL2EVS99MniVGWyrwVxQL5XvPVpwPUWQgwQfoKaA+/07lhfADbq4esK5t71drDBuKyoUpp
lum3Hx/mf3WX/xEussdf6i4/qS754/9VXTp/WFJ6lyA9ADZMnBY/4J+1HML6A4vgxV/mEjvhiUtj
xp+ySwJHTf5D1qh0XNfEIPw/qkth0n+GMY3CL/Ii+Xvd3xFdovH8ywMEDEwKGcEXJJ7yv6QpfbKz
KkGTBOrnDRyT6e7KJGmKVUYtUftiD3wy6lhRVhWgTf6syGkexcDpJ9T66PtG529dqav+zh45qJ/y
pPWSvYmTo/8eaatsjowe/drPvarbN5mVNnsLTLXYhFqSfOqosIoWkBRRAP6QFd2TlwKokWc/D2Kn
57oUKwaYyH+BWCjBv4IpLoZ7pYWbfsDHkJLJwuZFcmUWed58UEgc3+R2U1cryp6G+GNsrIuAQta1
v08mZ3Bu0COBp0SpKBA+Jo53jqOZrPexmEHiYBBE8GB6g/9DRTKu4onVd/DfMcicOI7nK7tOz4Fj
XHmIQZeDTYvBSlYRh+oIceiLch2a2nMMaVZEOl0LmAcVrJ5Ms/5CdwSt6qMT2CbZgwB3s+k9OnH0
TCaNf5hJSEaP4Y4zXy6rWM7G2xEhM1d2DwgVeg3kEAl5Tw51qMgqbOA0GkyrNjwOfqoPRPlHzZNj
JMa8xfrWkK8Ps/o0p8jAaEctu7rYp+y9NwyQwVWHR7zZ4PwY94hpOEcWiL72jSUzSql1LR6aBr/I
MqJngISoLlDBfia7vARaccSdnWMYggWkZSxZijIa3xI1xuOmDNCUbceJ5KBbjAiBvcxCv3mzGhFc
20Eye2dyOaKQQJeadTxPJ+vV0jTecJAAeI2ls0iy6DQEeJzImTYUZcxa3vlG/zgXrbVnurK/ZY2I
5m2CVqdhNBxlxJQ7Elfw7owdB3AnatJk6zrT2J2qZGQoMVq/f4mlUmzsU5NvSZSssy9JPOppSzIi
w0bS1pxTpnbQwV2UJyBlrTDpPxZ9mHrfYnqsxDcS9OV4nwLDDfupbvz6OhtJV7DwtGEFQdYjwLfa
rT17trY5eIo5tXeNB6MxLzwrSc19ZY6x9Q727mElMvAfJWuza3MsTK07e69srWbM8RU/2Tdm8ASR
hLLpEVz0dV8W/bZRPtYGyVimOCRbmR2eQEVgXTdmzeu5nmg8S9YAqU355gdDF+7dftTefTW2dfyI
rKExB/AwWvOihZpLZvLW0m1z25h+nF23FF6CQUWmmSGERIAk1h5nf3vhxp2gaWNpk5mvDE7Ydu5Z
e1kO5TFNpNqmbl9vraEpron4zpcARCfG/5kDU5dM9y11eV/o/A2PQSKsTei5PTC/xPPje+kb0tcR
EiZVhFddyHhoAzwTeBU3cxoVkLxpviWlH4YVY67kiA9LWCwTo6IbkNT5o9WrjHz1qUgfFASdB8vT
8fimXfdE5Ep9ZLVL0BrM8lAkDEaBP3xP6Jm5HqvgIauFuivTOTyYmcf3TosBE0znS37Rgfehlr68
yavRflCZ5YEkki63NVkTD4NyU6S4VC1sJqOfNqEY5aPp1vPZR3J2yIy2vaqnul9iv5UrCGhj22Z2
NIKn2P2zkzucv3tt43jhbtp+o7Is2GtriBdtY6uj29AU7eN23siu1esurdu33k3fUacKmlBLyBV0
EVZRMedYsYP5hlnLAy3oF06MqKiyA7USMCOozBi1sRYaeyuLjVPXN7ei5bSWdA0taAVlqrOewZKC
VMrFWEvabgB0H+DuupWftN1xrEd/nWE44ciVm0vZT0C1xvjm9nC0rqvru7YZ451hxmpJDCWR/r01
biwnDUBUDHF0Ysj3KRqil3BKaVoqKSVDG1VvvLEL9nGu71MP4ayUaFIHJSk3xiiPUJ7DW0xr3VVi
1IiUjCre97FEiV+DDCywqhgPOqreLNevN/E4dC+h8rqzbukk70LUYkLTr+5Fw5Yii+hoFokFfm36
xOkja5FJ9jWc+7jkhMTPzDsgTuGc80cUuLNLfMRqHDssaBVQiFOX6dqgPncXWXLYd9DApxHw4sWi
tuboqL7a93VcHdqA8FirblazhBdkN3PXZd0VO4cu+JV2++HUIUw9jL0bnMIyCra24Vrg2GX9dcLL
tBaNrfeySgJ0qnm38+f2zeMnXKPBs+700G/yPIuu0jApdkJO9tGZA/WameBZ8MV4jh2oUsIagpYa
SM6Ht1VB/s/FpvRqxfHIMVBpZtXYLfb49exbQXEK9QsBCgBkmujFpnAonpzMPZdgc8vaMK07g0wn
2usjvZEmkL1h5dm598z7vmZEtfMEkInItSW96/YGyxoqpNRWhwGP87M/ee4KcdJ0qYd6x+jGWhPb
NU4mow2o6pW+wdSWTQD1VZDY92YK7mpRO1fz32Z31/Iqr6OhrlH60LNdFwIfdxBSwV1WxqklCQiH
Oop5BsiyvYZAZYN3TLeIlkYSZPUGNsI761DqKysdk+/DHNrNFZbhJHZTHgK7i0W/8MqOY3ONyLYS
mI+3wO2ZjWSXwpdYhi+dwisNUQNP2VcL3TSBNNaUxSQaiRcFjGlNCEePZy6b0S7jyAu6GVwhoRHj
8oPXdKKSA2Q15rgfOkmdS08qW3etpNHk3zDAyOCrJbspBXAO3fZL2whkgVieeXgph8GR0hI73n7J
dD4tPX9IdknjxrdQOhFwSZQ9pG6Rwf7Hs21uTM9G5+P3NQrfYkjyZafy8g6PlkstQiBOiS/bdV27
lWQ6HFF2ts28S2E0VwM1aMvBqzDaeymyyL7pomWr7HpPjWC/N4wpvpojN38quhFrdFZ55ftgBZy5
3BLsnyjUchVAt29snT3iTKbd1DG8gx2TQYE6JzkZXph8rXRuPxpdNRjrtnU7zNZDe8gGYOUl+ljF
q+9Pz02DTzYv03wzDrP7LZkmZymt2NiGs/d1CJDzmwzXZxqm/IOi8uzOozoFxVDr8tgkndftKYqL
jAW5dUDqJV0bTSrvqwbk0k0SGkzdyVDv1nhp62kH71G7+UsQTO09Ki4/XMRR4p0bq7c3+rJomWST
DQtUzdmGni+3PVYoPfzVGNbW/eAEOTY9IyuS7WwX9qkj5OvLOPr3Io/UbcXBeCOjDtRhipJbnRjE
CIx9E1QrENYM3VMBDyPhl7+MvZOf4kSCC8Jxnewp7Jaeq2MYIC/blVFvWVjQVfegaAy5wjJDBIeB
ZB17hNvvVdLhdHG1RE41vxk+IFnbC9QXhVO8tN6EtyHofeb+tBwporXKcVgUscCL05IKjPkWgvYs
Z2W+dLZGntSIqmNPCnv5PCjtvM+52TyyVfZUShHqyxfYpQj+Itbw0Rb7RCbiIZqUdXLp6X3KUb6/
pfUUjquQSvjHHr3ezhvzy96eD9GFkbdOU5g1p0iO5umiYT2k/BX+0jEq82rOZ/lQiFYfncmOs4Xf
pIj6xMzBhjCQ6NHzRXhyyPaZNzOlnfe9GCzgNiBXfKPjqJYcPoLmC9KpWBOZWjrDtxElzx2fFC8/
EAL4z5DSnFvFwnpTWrcuAqymnm6mwBzDZ50awqKTTfQKyE8qwBqiV4buAd9DXJ0MoyQIwbGV3awi
5DYFKxrDDfB+VqZJf/BzzQbf1aPhnkRvUk0b5jYWKZz64K6UgHvFxuv9FJjIUmm4U24PIIL6COES
3o+R8pZdLfK9sjUbMoMCNlD9zH1V63DoGz42bxT2FhPrbKarfW4P+soYEHEOyC9T0vRO0+z650Zj
Y87TJlrkuQ+EPxCvITuKxXLPGS+aNQ4ZwghXbpUcIxf1BN02yJ/Rj+9pbpV7181f0Q+dO6vXFFWx
6SNhfQ0sjuwVb/VqTDGlGy4hZriNk++8oPZ9yNK9dNrBem2HMXoU2k8hX0WwRVUoTyymkjM4soWN
Afz7tZEErY9Bb381K9wR0Dzl+D42VDXvnNqYImankVjCfmJSXIlM1rT6uFAa0ADmfBh6gXbPSbJW
453okuw5j6fxWygctr54NFW2y4XsL8XQAZ+sqDxrp/vB+9JhM0VG5AQ+pnGE6zh06TWMVpPvuHsC
zPg+jBhFxnLOBYHFJh49slTSxEAmQcWV3pm2quy18sq4YxiLeIQ9KhS7fUdEjYP2wB2am0mhFfsK
VhVY6wg49z2WtY32T5cDHi+brYeOGS9XkPuTF3312twxThA9Xn42vJ6vToUhXvGUWsi170pqEmY8
4FgehDkira5itMjOWGHycu0u9M5ZgFKBqsOmQjjhZl5wcvq6wuxCpRfe7Bnhwdrgpr710i3Ka+qI
arlURCq4m66foS/TBI4A3JCwC1xnkXMVkWoAoEqvCvvArLNyNwM8YWBDa78zku4JOUh2CBzHX9tT
F2zixDdvqFWON1gknR1tmPW7ObcRgDN1cR5R4M94vOd1BQm1DYyg2iYFbZCc1lW20JYHehblY/Y2
9QEgcGHb2c4xM+uoxsJfa1O+ZLVLC2JkevkhqhvjEA7WuHapCYQJRpGf0Eu5CAtdvvVWTtt6xrHg
HQGZxE9iZf46n/KMLNYyq3eGW7cfUzaXB6Kpg7cKcIU10K1sf5WaM8lTAknQAtBFE9vaztG8Dh2m
wsS0qy2J3NMG+0pK6V9Yii12p/ZME0JwpOCn33qGb91OZkFLZDmLjRe2T145TRsvk2KNgrU+9iVS
GRyk1hX8snUKUyrIYLtq9UJ5YLOeEbK92aXRHTMw0c1okWKcp8r6MKq2PkbAN3cIHgVKZU0fHUWT
kG6C3WbRuV0GWhzh8LYcm4GeF37jXmjCcEY4TUrM2Z5qRu3RDo4D6Zgr5u1070V2066D1PGv2nZK
VoEbuPclUWaPbRim+wI/orPKOdPs0ZlfWi8tfKmTTlYZSo5jNJQDCimR7loCuGEB22pd9XF7MjOl
AsSbunrFJ3Tx3xt90fk38EJFe2gNg2RkenZIIDBgR70bNNmUPaSihiNbIETy2/+Guv4vGPkfIQEK
fwFGUlOZv8W6A739VrTxn6VKl//Tn5Ck+YeysUIAL1po/sxLtP2fRnDzDw6mgvEW1l+QM82/+X9G
cHBHxzMvuKN9KUBiv/sfSBJJ1h/0IhEaJ6gAIMzQ+S1M8hMiKfhQHloHmmLowyEe7lPmmEkgghG6
TJ6jCeccGqV7lXcqOWvZqH8r5/iUb/bjWgILgUvpE2j+5yDQtPeIhMkqmn79PkA8VKuexCdElu9Q
u/3RZsOu/i3q66+A6+WSxKcKAWhPvJ91+R5/RuxdfDtoUThiGnJoIblo+MG3EO9/+s3/gaL4hxtT
LinNxHNank3w+l+vkoH06uCyy0ehj3zBc+lOlabiCB5ZhXLxTxRFsfz1Nf/hh1NkqvpUOdMuwOPw
12te7Kue216SYLrJh7uacgQqBAj2i9brwu2vL/ZPN+iblzBlQZqyujzEP3+NSWBrYZGIhiW+qNDz
+O4HZg+900ZfHbq4hsH69QUvv8v/Z1oUdI/nA+UTeMBjwvtzCXD7iWnhgTT7kvM0GBHIQjOh2guq
Y9ch8Etc/yov5DHSzfrXF/2UXPjjosozuaLDNcl//+tFoxZjgLwIAHBKIy3MyWZrsjL7l4fl71eB
PaITwiWqnxf/c+her6vcmE3wNC2q/jrGEHXSjff261v5/HQQGUwitETbrcwfIeJ/vZVxKtRc1Sjk
KlfUjz4i+9vUkiXSoe53u5K4lEc/mEN3B7Ukf7ufxgnpZRyImUrogJwRUZfMYbE9DXAaUfebmd78
RsRKsl4hQ/ZwLHzuuxjiUufYgGljTmnYzoCJEQ733TPIjLyZOxQmC5mM5r+8bJ+f/x9XpWIDGujC
En3mbcJWal2piKuSy3WOLxq1RPnFlV1V9ZKkZtP9l+f/Hx4SRekV0TSmoHjFvfz7n55/Usu0MvMS
LVOg1dqP7WCnvOk3M4x/fJnU0ZP+zPpo/e21pu0ZFWkKcN5dZAEEpNH+3Vi/WTt1uYqPiU6wi8HK
8TT+9V5AbvAcmYxgQ23pbZm6xnWATPNgMbd8j7pC3/762f/72qGg/nzWj8uNCfXpu4M0kHlZaUBG
e97xLVMtO/t6UbbdS5WLG/p3WwQw4l/CNP/hjbuU78JTC9NkI/i000jIR1q7R9ot2wm7c+eWm5Lc
xV1gzN3jr2/wbw/HZY2yLsQ4EcPkdl8+yk8Ph0ai1qHGRqzNmHwCdku2RaGT330EFZUAZMZCUF2K
HfxPXyO0EqSdyIk9meKJyTI3xlXVtuL+N2/mskqZlEA5lx2ap/GvN4MkK8Y6dik7ldSqyoGYkqK2
mt+9GcopmHI4cLFBQxFfXvCfvjLfQmqcOhWAPzjRymJuWzZl4a1+fS9/ewZ4Y2nPIrCblZC47k9X
mejLA9agCd5zlHEgim7GnAcekMgm2fz6Un97Bn5ciqQgFl/JDHCRKvx0Q0Ap8TQkhbOo3QjJ45R3
prOfqtiz1r++0GWn/ctOjEOKA8tFfuF7SP8+bYp1r3BzWLNHTI4MBGv61Hq72MkRvVveNMxLMsFT
uuO1l7ULwxmxEaoBlvK37/eS/8xz7xKUzO786avlfaXtOMbikYz9GB6mgOSsrWXnVfkv9/v331CS
kXxZPTiocp1P77ERUGdc0/q2yMay2ESE7eFJmbtdaFfWw6+/2r//hpIL0ERkUaDIufHTqUrOAmon
HxXZxXN14+F72JWp+re+lH+4CoHnDBkeV2Gtv9zwT0/KVIQSsR365EQVIRlCdoORBaDw1/fii89f
nGKGMZkhPE62nGw+l4W6MXFSPQlDS9xzWC4y9i+0VEOkPzzVBvWrQV4sekJPcz5dtXEVSPw6NYoj
bOWwkPeyJvZkg+dHs3waAIGL2hoNMm6CPDWvYqCID1hN/ESwj2n9jRxUUngdDDyYuOLGrO9hH3qP
ob0w6/Wc6BFbgghFWh/MMQA0ITAP9Jw0DL+nKZocmp4WbcIXI6bzaxZp4jthBxM/PifR6PSboVEh
8nn2M92f3THAEpzwr+lfLopOnD2PyRtLeQKWS3Ojjy0zcSdvS7YusUpYKqon/P7m1i57OsA0d1fd
BI5veK9EFE7ZyWxybwbp9C8q817S023S4+Xv0tgXxe3su+W0H5tpTs9G4MR6IxpjHK84b095jsyv
A2qGg6j8bV8M+YgkScBRH6zUhdNpRyt278pmDCI6uFuFw2t2Deec5m4dg9oG+pxgb/IhMmfWRJTK
AzhPw+FqQcBqBWrlNlbxYhFdax7Kljz+R/r1IrJ8KfqJs69olWW0rhQ4Epm2doSwxHS7nLhMpVts
uD08rhYlRDEJX+GXNBkUoRP1aOE3JKz20YxiY94rvzJQ508JbqXaIiD81iMP81FFFmkqoGkIHjEP
2d/npifyAdJohj/IvBJp5dBPdb0iXjS6eGu66Axk5JXL3ItQMssyJSEUK4VhnSOjj/Hg53IgyIgE
ftx8mQSfl12etddpZEr/UFRWdtvpzpYPEx7ZaY8ko3ADFrN8oCm+pp0G4edkZmHbrYaxiYw3ldSd
Yy8hhcbmmlScvD4OMVjLujLQLn/EOSmJtT1RM25XGTFjBQ4paGPWavKSiRuCdAaxb2tSSnGRvU1w
Rra9LApT1f4ayKYl0SKFvrPCVROUpoUzPdeh169DyATIXUJSzf6D4DGzvXKUzppvnU7qitjbFNl0
uAHbF9cmhsCIUEhA1HVfS6F3fIjmPTVV4W4DHzIetlZ/NxrZ0ExTxq2B6NiHMkZVUeTlrRaGaB1G
Ptvu32ciLPlVu9rwjb0/zrJ/M4fcKrYhLTD4+HzsSaSuAYktiItqB4jtGtMw9GF4YRYl+pe6jzNv
OUexDs8EZhLrLVCM+KexRdWzRa1SflCpgUw3anmH3/MGUexSGbo4om4wp6tsJGYUQV3Vqz0l8cJc
T7w8wypDB3HdDnYYHsdOtdmdb8ep2MYlDPKKQFZtrYl4gC+ZoxoXA8i0mpAppj3i5USCsGo7zRHy
JgHuG1ZSdrCxIzOA6AZ/5khSBvLmEgD6NGHhA4Tkr3TWDgwhljEvitK1csa+3LVg9OGyJe0Am1dT
6YDga3QtRN966TfE5jEH4CjDdlPlpSN2bjcUw6ubOrrZR0w8/g5xSW4fqyYPndvODwf53LZJZPBd
+W63lwpZ9rZtQiSOPPe1u0H96T9rt/2/7J3Jct1Ilm3/JceFNMDRP7Oa3J7dZS+RmsBESkLfORyA
A19fC4ysTPFKT7SYV4zCwhTCRePdOXuvnV6ZTWiACSmy+ruJHjHGZd3Cq5uVU6XbnLj6ZjvGTlDc
tzIoaIWYNcIySLjjV2cIkcGXeZ081GNWhOtKwl5DcCyqI9Z/gBG9FaTTwaffjwKJTARQ3R4H/sOY
J+Ceqi4ZylXIaHyqfQObvoE39LZDA2WSG1IYx3zKW8wdHAuAGAQouW16f/aqqjpsGUmJUQTVSmOt
RRxouY915Ha4IIOsoV8kzGSbGMrrdl0qAf2nKJUC2lQZymBVaRkAVmhaua7BmURPMbsaju41ZoRL
GyuuPFpjmJ6hiV8MGhbNSZqvIq2ekeDhd6/6OXz2ChbOtQiC0fsBeiKhS2zh4rjwu0QOSOASvL4t
XV7j0mtN8FpBVRTeOYq5zsVTYgKoYBGfzJWpKoIKHdETf2YOgwXTL1I+bffOhh9mkUIKDwNT9Xye
MFqsnTQyE99PX2l1jksXKw/GEBfA69TZ2Vlrot1HnlFk4lEpCRhX+04cnpss5ZivRuJgVvi+2AwV
3hS2OxsYo7fNReO/MK21cMlrPwZsgb1xzWCBIkBHg5Z84teO/2XIigEcoFGaSIH7GPAQb7Km3pFg
yMGbOnMnI63FGj08qKW1O9TuvA2lEz9NkUUpbdJjbq4ja0BJMze+XayNcazRk2jhIaOzGjaFTejJ
77UBr33rYPcb13xQHnv80B4P9GgxvA9TAsWsHnM33lEad76kcFfvMyt11Lo0PIZiUUjjujEivFCi
yYZxVRQggDeCJjNxYaQMSrpKRkoDsXawYfjJ0IrN0GooiZQasx9ikWaDMbJGNNx9Ob0EDTYegID2
GGxz2fbM7ZhwjRUOKEiPiAa7fivoihQHs2x6Z5XSnNvXQ4P1HjNvIYDlDCHSkYjObaAI/EFaUxng
JBMLzGxdjZG3pm813VL1m6q11zVmwSbGaAJsRVlxoQrXCJAVdM4nfx6QtJUkt7arLi5MrMlDP5k0
I6JxJp0G/30yz7nP70nwptHiR6Xd+h7iAODOIVqFYi7hvOC0mVcmuJUnwdLHkEeTAf69lT5gN7e1
vyW+JFXAGG3KWt1QgV4CMNqKVV4OrQFEkcUAN3uG9Cud8+rrhDEED5cNsRy0Fu6iuhCk8pgyS9aW
kYHt8qrM3/rx0PlHG/EdxoQw0AEbpKJdUyRZuG89QRpi24Ahz3Y4y6P2Jo7MNr6e6IGGa3QlJUg5
+caXa99YcwbzO110s6qTq/wNSle0Y6bvxRu3rkaQnR2dzJmHPd78TOPucfh2ymTyrAugAmF+0bCX
UA9VFgrIA/EbS4+cn3hxtScdCt9V7aKYnHflG5EP0mmt4kvxhuyTI1sF1lfR+jGoThZSbzX4VIHy
dWPYTvOFbYuoN3LuOlBA7RhFG8dAPJSyIHb7gbare0gBvSOSLMpIrWMOh1DEq55OlIegkJ4tJ8Gn
1kB1cC6LIFFcTFpUhfF23AZ92oabtA/BnIRGkuY7GaFX2cwYYesNhR8Etmy67GGVtJng8bc8gi1v
xj1HxdZ1WCVUcWsaNcICT7rz5zrBwsseHCs4SCnp3MlyHKAi5zaOJmaoyziynWwdT9JTazv2DFYo
NBdyO6oI/SaZlfYTFh/wBq0AGL5DCgbmIYQloXYDKOsY1kI4i7UPJcFG/PONWj+ytlovksDJtNub
xCE/neKLbBomQJZGGOmVcTQl2kI++Sri59UTJfKBmkK8xaORPUVmwgxiGPA5sMsvqQF2B5V6VVoZ
Ji4W9RGcqSHwjooSkrUsovFzmwXOzDQsAONjFvIesLcVxRa4SY9dvsgRdhZ1mWJ0m2M5bCcRyAH6
KRwAAjHb6sE1BGb8aTBctWPb5994UFSXpN4CCxZ2sexJiFRm5LYOmoZyUFQHr2qiiavTnFm1vQ7u
rDEzyg1sajSdsxnjwEiSdvheKOFhpoGqIPhkMkKne6Qz/BfbV5+6HgtMnUtKpnOAimzDmW38UQVT
89lDpHJwooi9lAkFHLKKVdXdOsYeezmhUKk2rjT0st4QqoZvxVj8ML3fUPTkOPR1NJR/MVfgN7Yi
zgpvqws3udHMdM1jmMrWo4Ppg91KEET5G0L7rB1GKNPYycTLvR3c+RKuF/QXgm7qimCBQbSselj1
5tu+ymLYViyml74xxPF5slimYT/55mMTiAg+m8yH67l17Bvd9XDPg8Qx7mhcJ8bWMwdvRwZqj2Nk
cPoVYiJswm7e1C9kYeA4xwer2WLnBYdh4bVgC/sEwmdpwX9floMo2guwrRo1DAeNW2oe4/cY1sGP
ohlodpZGx+qJ7ExggLN0BfIsQOTsKFmp5gItDrDBtTkzPmIslWkRnS+N9ug85UwqL2L00dGzWBzJ
t0QFTBY/0ClMZNZW3uePuTOMkEK6CrFutdblNKnrhHh0xiSKmq5taWOjm2R6ZZLHtqvnx9FndC1E
KHfY9Y1dYLZSrvsUA9V8cDgJynXAIRTh8wz0gC8pmxQ567ADULriqdIze3aMfzDMVwzWlG/O7L0E
X5BwVPIdKF/nrJo6mPEyd/23rFXJsAaEBj8jCICJrBqjhR9kl/Hi+G3zCspyhH4ba0oAoLIqvWih
vbEBRpCJ8zK1zU9DxuS9roOC4B0SF3vshhXyiBZ7wrGCvFDyGhooCbhsy29xH9Xh3seD+ISZgLQV
papilzfEhSImm8Mn+A1GcwMBB7j/Cj6N27z0Kee4h6KkR/Ylxz9qbaGptzCdNTtv2Mq995gAsMdY
PtADXRmtr9JNBCFtALc8z85F6ffuA2kvvd5rdoLgBQeKCeGtQTUjuwCLFvjAk3LD2YqhM/fUY9tX
a3IdpjagFgAtVB+5nJNzPWypNbEfr5VDnphsGyG2Q6fdg0uaJfR2tpuYACw9P8yz0SN2Cjuk5rlp
wa5wvatq4i9Zt6lipUhHb/g0ptJE7iZN4gEkH7+zonrqstT2jcCH6lNCW1EdhjbQwpAt9i3Aonzl
gUh8Bcg/M/HRpNUrz81AzvfK785x+fcEBiWhD/EnKEvs6TgLvhpjItPL0a2xzGZT4JMYYLsRuMAG
OafsyrRmlQ70sbK6MtyKujVC1vhW380qtfL9XJFgwOHZMNI9VT/EoWxufVCdM0Ij3x/dgVIEdeeV
awAKOOJaRmmeBoUHrr7El8kIqCGyeE1DSohbigej9khcIbLKH1ad9patW8GAStEW6Y0/G9kndnwT
+8+EJRT2nMvYb0dCS2C1VSVSN4XeeZUHYe+jxnLkq1/HELktRNuUeXwrL/aEMqhmw3fJbFhrWAhb
UnvCeFPEQA/hbqTFlxaaQ7jqiCTldG3OxSOExfkaAIr+LssWiXysU6nOx2YYvvFdxvYWDLuf/pin
vGr3Jltj4zyysKauevQotKcHaRWHQPaq2gdkvKfr1gp6e8eh1zRJAXAgqFV2lrdbaar5Rbcp006P
FfWmiFIo1wh/JPhST7JnGlIZSAC8+WREV8YUAGa6T6beYXxhyMj2Y8OOpD+ahBiLTd7OwtrUMwfV
V+oGWQk12MMTgES2U/suhocWr9qMo/pDzi6uZd0bhWc8FY6ZJvf0FH1QGVEz54zTxCV3/q6wC0hU
rqfpt7T5iMIuiLzxx6hzAy0qXk6maUGuj/Rzjiup76WX+RxE390WKCt72/65GcJEfMbp2xc/Ms3m
e+f57KBXllcvYpWuyer7hCTwdi+KQCWgLOlVUwRos88qVndVPi20y0FZC0YVq0DVsNfNDHQ1RENv
ogZ9Ns/5S1dal0B+ruFn/wjR3G+Sxv9WFUI/Z2HQEYYSh3vPH8+7ZcdpNNY+KDXSXdSJzmscOFNy
8V//MQom0sCQTvyMcWN4FWRHFysUaySEwgxBaaeeqUq4nGR8KrB70Y3u9X8FtY6k5PTH+byKsZDW
mTnQJ8r667C3rXsOZhbkqz4BmTyNQXdD3gz2P/ZZ+eOfS6m/FFLxsNMQsRwTqR0xwidl4SocXL5M
z+D8kaGSoEJJxmgUbjrT0B/0NU9rw5wLabvQQqJDRwbYaeyhq22tZvjrKwsE2FXMnnvjqEn/zY43
V6EjguNt0bIgqDmp3XckEag6yTAeO7485wxUXaJrsT+4ylvL4+dOBZfBokclncaY7Qhr6WT8VOju
YlztQnUYmEdSzlE/s+oA8nKqdut3+XRMlRMcK8NeoLmo68GpSxOJHMveD9MjWemDjsXvXqNlelTd
l66n45/8HCwIjmUYvEZ2y/16VD4AbbMzGRnABN++mP+TX/3DCvlY/v/yKzC81fevjISu+9q/U2At
/99fCizDsv/pscV4y6kWdJCWFuP/ukK9f9LcpHYNcYZ/Ycn7twYLwyj5y4FFNkZoWZa9NHS7ulfJ
f/8DdRZJ1IhSSKOyFpPnSfDGn4I4lsH8n48WD6iHlCGwBQUwGqGBWEboTx8thLNpsKLsOjYNiide
pziSSFGZe2K6OENrQz6aWKiMD/qhy5A7vWxAd1wwGumovTVzfrrsEk/jV3V6bdhDsamsANYdkTrB
mBN11H8wyZwMzLd7RDREmxL9G+3RXzpQGPGKsZXXA6fZC7gg7bDNwmreUewlRswTnEhsLBxkZlkj
/Hdtg3IwPW+BAdtSxB+MS2vpWJ7cOy6VkF/k2vB/lnf+8yOneBd7LBjXKfJisUKaJ4pNxxKarGil
s/fHu2+B5PUq64WyVkfLsYTpCYugyJt1bAfJhcjwnq0o5DTtB+/lTSp2+uMQmPKZ2tR8cTy9/3Gg
RVtrEJyW0WxK0omi6UeCWn4kYCKo5Abdcfk4aaUnhP6CjXcYKg6nUAyjy58G0s1fl/zZdr9c6PSH
OLT0eHOLis466YO6U+CUSR1fm04hXsg8qF90HXqbCGfHeWGV1ueBo+ONEbb1J9MDx/Tnq7+fPN8+
mUXVxoRuhygU3RN1W2k6rBpdeMximXzClKFehC2SXazER9K290vgv64U0EZnLPwrcufnr8ELKGOD
Gj22tVt85pCU3Iox/ECR8ru7cTGEEbW+LO2nah4KqOQVRvYxjpwGtX+sH3Vswg5ulXr883P73d0g
GXIRDi3KEEe8/3yKQdAPsPPr3vL6hxYPwDXl/Pbszxf53e0EdHoF/ilOA/7JBqXPOWd3RXpdUdhu
kXYn5ZnptM5dVqvp4s+X+t39hGwe0AMu6pDTsYrMGvF3ml87ktieARyrXJcAXv7ePuivj4CEaZ/J
nLI5/qn3j02F4+QrDO1+mM8PWdnElx1004/G9gk+YpnrUX4K22ZwO8w/y6T806SbKQpQVG2vLbb/
i9Wf8Flquu1Q7ZygTB4qu1T3I8wqc0NfgCNplwUlzbNGAPMdBsTdH/yg3zxcF8WSD76VVcg5vWuO
urVbFsGxU5U8yxGyHwZ4z9s/v8HfrDTMtQhwA4Fgz3dOhCoNEbIS9/dRCMp5GVb7xY37OSkAMYby
Aw3Wb27IE6yhLhoE5IHmyZzlL2CS0NVHULjxmd9HE6T52P1g/XhT1p7MjN5CJOZ2iE6GsXvyGqvE
DOkSHENC487LjowfjvbACXz4jq1DX6eNBDWIGlcaGL7MfXK92dhKJ7Mv596IzmBMRw+Zm89H0jS7
c2eESwOgfUjolkq9trGG3rl9WO3//CJ+s9NgNufbRgbNZn9hY/z89Tm9aFohBHxg2iozbY0XL2aD
LCfMVeUUmwdzND/KiP/NIvLumifTkQeoPc+Uc+zs0THXjTLEGng/kN2AcnVioyhaVcXSKMNVMxH4
UMZ3f77p330RKGsoYi4aNiQ972+6b7oQBLQ4+hGSlIHYW2zFSfrBZ2ctt3H6RQD3sIg9R5xEa+D9
Vbraaukamke2HLa97Ulr7jeIUN1HayKBEBCUYrtQ2mUwIBkgLgRZBJQPB/hrvCntgjNCTyk8/2B4
/26j4zH0iKHz0OSghHz/s2ZLoA9pnSNfc0BiTJ3cWSotYFdj1MailH5qQd1uPLNXT3SB0y8aoZO1
sUWfAFTU1o+iVOMH6/rbxvL0UYXsbEyWQkZQcPJFENYajl1oHvs0s879pBaL+2sYzruho0vr6vS+
l1397FW6JtJrTD9joKFwnrbdRO4We/mthzf0TDcEjFVUJB/+/vcSBrYNfsALlqPx+0fmNVj2OS4c
DelW+46kLIiCQf9BpPxvpkRUQ1hBApB5HCBOJpAYL1NKzuexbCwI3C0pa48lhZ5VOpP4uatAqX6w
YP9uB44iEYUvOzpsEMGyov+08jTzMFqO1R017/rCUmSdAO9wvqDOETcjqtWQvr2jv4x+CeHfzCaC
eF1zuI9mm57i337CjETBaAHtZtn+yc4ur7PaTgKoHtA8t3Pa/zCFLj7YNfzuy6ekwfEmRJDLGfLk
flUlCM1KumMphbsGzAZ6TxJXFEUJ+6929s+cKso3kqriSowTutMyjsAu4qRQxnqeFDZaKc0P3sIy
3E4+fX4UuwCSH/G0nq6EUklfovE4jgnniFJYz5Tzvo8BfH8YL95MHpFvf7BWWb+Z/4hAwEHE+Kcp
+vZh/PTi8ybwINpj2QAPRrdCEluXAeh0rFCtUKHwHLDj9JO41MX8GVbC0bf7W9K3tsqqv9CoDT4Y
/7/9PctsxMdPhflUJT3bQYvipDoiUpJnfOgVeSKu/8Fd/3oRUPsOC8/bZgDw7fuv3ahiOcq6hWsp
ksfUTLsHK4Er/Xe/49DlVMrHFSDChTf1/iK1hdCldcdjuZSt7dHLz2f6WR/cyfJL338yXATrEmOX
VFCmivcXqQABGa43HpU5CrRiszojP6JCYjm4qAD/fEPWr9MSBxTbx1S0EM5Qfb+/2OSZGSHl8ugX
0NTw9zvxbaLd9JPdaY3jUuM+RodhPyJO6aErxfrrBHzpHPr4VdxBpcPZijxiXShNo3xUU55v6VA3
4+aD37nMED8/FB43KDbUyFRMmKt/mUFcN5rsSBzrTIP9VGOP3MYMh/TCdb20WgcAHMq1HYZI172x
wwvsqYl4NlLki7/5DSy/hDMDIww0mPiFB5fbmnZ+Ox293J/X7EhzesAgKv98v6ffABehqElWrMNs
FnLfJ68lCOKFGnYcK4ib0DBAcdIrcqYqO/75Qr/UHt6utKTOsoXxOBKcXIkyFASisD16pXQKoth6
6/vSIF2RreXvydW+lRXgT9rDxndQ1uG5UJ75/MFvWIbNycul5/3v3xCeLA+pH8eegDaSOl13xSJS
3bRi7G9Mc7xqDbjkLSF1jwV01qKf5vMmruH6BGI4GIPsczIjDLTof/5Jy13/6RedDAs9zfSII3mc
R8PE7QwfNULSeTuOgJKiHHuxshx3S0wcPRE0Lx/MAKdz2fJOBMg63FWYFyhSvH/7PZGZfep2R7+0
xjXqWqiQtLo/uMjp0eDtIkww2CBcZ8HTvb9IBKRUFrlkQ6LEXa28aEdj9kpIveejRmU1VvqD6tIv
O5LlkvQCmKT9pYwQnLznwkD4E6r22HUB2SJ6FOKyRO18H4Q1AiRhqb5aC7OmNE+I1l2G7NgiI52j
H6XCGuXyn9/xLxuG5edgcmAgcxb22Za8fwJ2VinXKrojSRLhxTyU7NdTMPgNMQrGE7OatfI4YZyF
FccYHS7xf2lg7oIoA22FpqYum/brBz/pdy+FvYsduuyUXP55/5PUUAa1Zys4r5OBZaVOumcr7fxg
DV+UiikLdn6o26lrt5qCUErOnqqsjdMO4701paCZ4TnBkZuhJ7krI+r7fZZOtl4ZhWkN507Z/otI
+ar/338ypn+uGJ7ub5ZnyLzMjMhcyC7nZPpg0QAxUZdHQurjeWvnaMTXZNUHvLjRXwwVuUL+FnbR
qPaCbduw//MT+91QoY7Bi8Q1GjAvv39gEs88WJLmaBnkaJGUYY57zyr64aNvZRnwpxNC6NNpYhVi
l+GdjJYisCFdpct90qWnf1TKl7wGP4I4WxtnMBLw4wyEabRonfEjbgpZksqDcF0QhEy20Afz02/W
h9AxOefBt8R3cfpzUJHHYg7Cqy6Ywsu4csBHkRfwBWX/eP+3H3DoUDxwKZRyQDqdm/0kgjhWEMM6
+QAlS2C7Om+ND2aG5emdPF1Ki7aNO5a59Be/kc/uO+pFcNWgsAdxoPtNRYn4Ns8bILbIAorDn2/q
1+mdvmdIi4eNFq6V031cNUdDKcfhqktF92Si0YCSW40QKsagJ4jENmOJ9CTuEb7a1jh9q4ZIpR+8
QuaY07tm10WPiXR3zsQhbZL33y4npUT3PWiixCHcMR+HNt7SJVdPWi5qGluNj17o0otIyP7Rrw6S
JChw0HW6G5r+Doiu2Encq6yMom4FqawizylKwv4MqcSc74VVz8Zn0+j8+XxqC/Pc6O2lUdorHmov
XZha6Elj8s88pY/W3OT3uFnaV4r/aDrwaCPHpfMOKcxHXobgTRvJsHWJPHxB6JjfonJAWJKw/r2q
zoyP9agnEk66GCo17gTUK0j/D3pyJ/uMyHTdXSlv0OOu7d3ydVJ2QcwElc8lNqPs7zrHIm2BpDd0
m1Yvoh7yVtwjLRYi/+ZXmB/QsFjGHdlbYAoH0VUcWtmonOVZPT43lT3lGwh95NrUqEnJDEdxTmJ0
TIgzYj+gR/E8B9dpatftmosL9g2mWfXnOgv7fhVquz8o4umlRRZ8QsjZ1HpwOFfaCpEVhU1oIacP
kHSnyAPSIH1VuQkXhGzMwdkk0mHt4FA5VTs7D1BZ1KGEMVpiZw9XaF6THFdEGviwQitOyATkAUoL
MM14wr2KAg+T8RQujM+oN0J9E1ZDsLejjj8eOpJYJ/A21o8qS81xo+yR2LMB3e68UlE8tivCz8i2
C5qxROcWyPlY2qi/1mzUyHJTtSWCjYQGywvMi9pdRaQ1FY8KWS/1KsfJH8TgSpiEKCdQdEako20i
Cnco1GbPbbe2ilG5Dh1vZ4MXR94apc0SCctU3Hroo60jXFtMTcAdCF4vSSsotnMHIPKATGN+JsIc
L4gSCTxRIymraJ0JdGMsSH3SrchAtL530G454hj6CyiUYj6vzJpaBJwf+Vp7eTcf23SqSviVvirW
eazqe1XEdbfBt5M5K4VEwyLl0XJvJiXyu3hu+YLMqYA42ePfXsLYNW34WoaE2LZDs/g9oqYz13YX
jEvMJSrpXT1VVkxJ1x7EKmmolq4HPcFz6kdrCrdxGJVym5SGY18KAIo9WblZ/BVZHuE4sV3597U3
6Qd7El65c9IsGXZ0t3SyBAvkD9iFyBmTZp4iR0QPdzNE43Br1XThVj1LPBpGHYpvXq4bTAJDKLbA
hYYLH0vQnhhtRuk4dIcay5V9Frn8NeC4Im8FjCZ79PzJKqFByOQhbSvrEiiFcYE+MyGUBKE2pKqg
6b2z2qjUg+rDFPhq1FUA2VKmNkDe6hNJLxXZzxqPwrafR4c5BFhnjA9gwA3zNu3+n2ThHzg5f1qB
Nl/V13+RYY5fy+///Y9jGn+X76QKy5//S6pguf9cjKcoFajPB761nPX+UirAoeY8tuhbOA6wu6Ke
/W+lgrD/SRPC8jEDh3SN35p+/6tUsP5JBdgDTWLT3aIGFPwtrcJbo/I/izNSFhYoINaYnFHzIE06
2ZMiIZ7SmKCzKC7EQCt/riG9mXNerJku3W/0knHZ0Is2/YPRTOSV1V2rzHMbaJ2xp5Zo4b/Lhym/
iYxwgG+FMNT5lgRT2t6MgU3XG9xwvofvXM0bB0rw56LBm4M5RlevJDMnLx1khCsKSFaAy6BogDR2
rX3em7KOX0Zh0bgzhDWfB0LVe1ZhsngqovwuYEaZxS5CbKgxPpXSn91taOZZCGLYaeTVpCTjCuaW
eiS7yhtWACfxqIisamemsAQHpxtXyfxjmhtA8wBa8aTAXWoOBDX6GVbI0I+3mnQj3BuglR1zP4Hn
kDRHXQKmK1x7bbXDKTc4Ae7bGrzZah6r0DmUNB7trcoiHX0ht3iq4ftPtn30yEK11tHQ47ZalV6S
e6t5kDinfMONvvWIQUHpTeDO2ilisZ+CiijbYQBhN3rBcDf58ZivQWzhXDTRx97kPUngZI0ZzWVd
O4i6tWhbCXkxxc+gTBMqMDYAayOzRtw1cip3EKqci8gzI8xWU/E0WYbtr0BTZ0eCMwLmzMkrX+vB
yQHg6iq5D7vGXpU6D8nokGLYlLg2vpQ2xLfVWIRk5Vl1WiLsaKQ8i1ryIwgdEsick8mkhWYRjHkk
ULNryOy0bQ4yWf9sjSPxSANizk4khHhNSmPrwzwpE+HdpY3TvFI0WeLEkYCSXmNVTxNCwwMI6bDC
aurPn2ZCHb9VLkxfkrhHb8mGMnER2g5Kj7WVRbj3rETcl3Y/mEs2Wj1HB1J7eFZIl0m5or4c1w/F
oEgZcjnMogZupc4vy7geA8KPVKAxe7jAYokjjr3O/oorf0ECokNivWo4Akw7QizRVsvU48UaYoYl
x7jISX7tnPphntzswmmhXrq5dznU+oqD8Y++xugcEve3mqK2WCVFehYPxBBXxGKxf3D7jdmGaquD
/rLoRnMlk6J6yVz5gBVPbuHbmZse9Fq80n7wOsqm3diaRCTwBwB5Efke8hElpSR8nW0RTrykGA4I
ZnFuJcYnVZifcvDp+9pR2PHGHCTp1BR7s+0vdRNurBGfiuKeD1PRoJ/0P0Wmva2r9NAFPslFgqyP
nNYXTkOpt6QIfet09UQ49gss+ou0pvCvPVyqoxN8JyLom4EpMQuiG2OaxX0lTX/tjHO3JMcz9kkc
ihBob+wJYyIRusWmGP1vGIaQtmNIWyVijDceDuHcRYQa9BYeBJ2tk8jocAaSwjarMX0ZeN/gEBGR
lvFl2LV8NKNLoF4df1ZEKoZh/MVp/ftxMSOzWf0SuiratE4ZbAajPzZAuZ+bpLylx3IGY8k+ZFZG
RmMvz2efCFnVGNdxEh3A4n5e4LX0E+Zqg7djMb6Z0SPHQO+ua5pHtxmfjVJdA2XFZKkuTOTgB7fu
SaKsy0dm9RZXoKp/AOw0gMwR1YeTm8lC+3pCwOzdZeNM5NMw1EBytbeSMYt3wSEXU4ojthimdAZC
m4Qs4JjpqvGGeU1qqUBFUKS7wCODshJ9cwDs+MVO5bDLXO8bbub8qoVJdKThdRNXA+npAzo0K/LC
y04OPBFfFKvJ7YKjWXmSs7WL2twi6Mfc0c4xV2Hi5LcqVAdgW9iCavcM2vmW+uxz4jkvVdgW6waC
IdoX/Vlp4NKlhkeN4sDdenaXXFUpevpcRVuXIvQhHpAK4Kbe9LJFL9qQUIq39spOQ7waWPTPe59m
qZ+IZuvlw0WQd/d+jyCXrMJj3pAT0PvzK8e9uxJ577kHPXhPpuJTUcTlvaxt+JyjJjrb5GiQorM4
gKY/CGvQx0AW5Bj5KQ4409ykdnuptLNVeMq2XW5kzzCY9/ggX8qxdx4GIg6KstvAlUF3DqVgm7VW
SHBSGmwSNTQHd5SPne6/lcQT5Xl6UTXsntupB+FqP3cBtRAmG+Oo4cUs56NirQxSu1MXVLvQj8rU
emc6FhTF+WrhWrZjsUfTIHDhchTKoSckjCgM8QBAHWef91Z98JJup+phWDvEvtRuuCkmg6+zNXDY
DN9IBDufSHyzrfasm03jbKicW+a38ujP3LMKVLrKUrwXrtt8Qxz+6JrVD9FN556TbCd0shtd15eY
wMK9pP2xmyvjtjDxI/uhZKxT/Chb57wZOvWSkLnYRKRXQYMiuEm4oBqwb2LFal/rerpBdlKT4Kde
EzOdmPHD4sKhOQY6ZEnf7MQuN+O7uQ/hL3QecUfhN0PP10oVzm2duefe6F/NVpBhnQiioKwg6Zd5
SnNLFEx34JhU+8NUZv6gaj5GYmFxbpN5MJi8gXC0nZ1dz3h1arxP9asmuhQFfOLb4PITNVufnKSc
yFbzFTaLBPBZk+66WrX61bexARKXo4Qlqy2wdthJdkzPrNmQ2JEu69iIT9t/CPo8Hy9V2WZnIgSl
6uIR6t3UuxUgo7Hsmhyd+vqHsHq/Ls9apgwxb3tieEhPjXAJWes0QY69yfixHTsnNOoCH9MYz18c
s1Xa30a0bQNrr80chv3erqAfZ/vIroWmcY09zMBR31UHfLuDeOTliXo4TrFhnpu4Sm40ANVbYmXN
l9ZkHG0a1gqB+YNwJX0vfTev3YNvJED6y3JhNUsy0NzP+VgVHqbBXKPmrxy+oVuY/YkwtrVhj6Y6
c7I6pvnDyuti+ppJJKIrZDpNDAMauSLxUXX9SDVhLIzrlDiFzjrrg9x81hUHG7VJkEiRw0HQnahm
VW/wSTitvszgR9DRidI2ce7Qa2JBSd1Sr/Kc/MJsT/agi4vZxjmyJ5qBSAO6PxT+iJay5XRVCrNv
AQoRdlnC2i0bH+wgQIyK0AX6wb61DWobVgiwU9tdE2245DPkMwvNMcERQHBDZEomWcnu+nbC/eVz
XGzLvVZY7Jbc+y59riz5RbEQpI8WfSb/XlsZCVQolTC4pfT1si1bqBtp9BnryV9hEpFU+PRpT8GW
DuWAR3lM5zEpMfiSkb7kUAwKhlUqwE5gp3iLq6DoM6U3Yx5o9aRqYvvOogG4ySbB5wOdVPPQHSdN
icyrC8xLEM8dbzd0xphdz8HCgNmmUgb+jpyVAUQ1FKR9PpYwTjN/yPRnPLDdXVS6sb+KO8+SmE2b
QlAIX0QkyUBwLlDkKR33lS6IMldkF+BUKgzvEIVFS+B8ZGYmw9uxNmARynJrlCELKKARTEJDFBIs
nrCj2TDSy3IDENaAoIL+N4y7VQsQoMU+ibUpma7BWwM7jzCdFmfgYoXzKRlxb0E8IShg05RzF24J
o6lrHtoANje2Sesea0o77TQrBVnfk09WYOMDxV226oK8OC+VIOuZ3jahqc38mcjA5hmoK85bFqxC
hulWd67Yj3kWUSgw4m7T6LLfEChBBHTWuTRelHGpQ78+87zcucyHfjzMjh7PKKu1d3XBbAf7vHdX
XbfUZgrmzXn2L2cdiIOPEfPcDJi2uEtjGyYYzn3pkUlI5Hx+8Fr4l8Ec5xdB0ZfwxItu9z/sncdy
3Vi2bX/lxe0jA950ARxHI5ISKYnqIESKhPdmb+Dr7wCVVZc8YvFEvnZFVaOiMhk4MNutNeeYRmrX
tz0pF0EPbjlw68a8BP9SEP7rjGeAIbKvmXTUC2WMu+dqbtklOuzxnwqSH567ZpFkFjg6rJIRKAAG
j8n5hg3LITChIPsvJtlnq9XuyJYn1beJU2bblv7wo5vmjefbkgjjLOpubMpN6G7KB1aUB9QE+DPH
gtiJunWvW83OHzitgoLplMEnEzHbS1lD7ehZJQ9dioWSuNgHoKLi0OXlvLc64PEB8BeCWUZJhHfM
lKjEuX3Aw6Nu53ZysdpX31lwioBomea7OZPG5uEUDMomSr42ailDtxjOvZFYLQPjPGnuDQcTZ7S1
rTcy0/jVRPwHbYYu7ObUCRMOT4E72+ZetsNTT0LDlvChmgZee11WU3kRA3znNEbSW+6yiufEEwVa
6RAxX5SeHuqiNe9kOt5RCksOmWoqG7j4WzN2Kh7jZG/iRtXOtNiDgNim6WPZrUdYlDSXZaVBCBo1
IpmzHvgGNi4qg6b0hTk137gTNqezN067upxmzpCZfXAibfkkyr45jFHncOOThJgx441NEahu/1uD
+RvAu2o+/rNt5KUGk9KQe4XsXf/i7yqM+ReaZpqByHSg3+mrAet3FQZLCNollW4BNXWUpKsQ8G9k
LyaTVZbAwkL71KGVQHfs7yKM+RfmJ53VgaYREg7Qff+kCGMf6U/RQUOZhQhprx1L1fmjz+UUvc7h
OOIUkKWN3M2qZCtjkE3sHZZCnV1OKzHMBzmleXKJm3RgoAzYfQ+c71wkBI1dYQTX7e7Wob3MNJeL
WFx5JDvH7LrB7ac+7Q7VPWuIusNYSaNGLwhZ1HMVxzIxr4nflqqSbnPd6bK9M5uZFTRqVhNCXXEW
Dea4ht4Vp5EgWsnusS17GpIvmCMaimckcQwBwKr5QBJlblyaVqL8WJTUZqM2sitn++nMZBBwJMuz
FOyMUerklcNQajS/Lk2s5qbImevJM3KavakMSelThiiXIIt05hdDZB5da1wD9CQyRwz+kCYtceKT
zdHTVtOGVJY2t+e9SbvsOwlJ+iczMWttM8RFfNUtg/czQVb5vY4H91cT6V4X9LMFVQAV2ZT7ZB5p
9vdI55LfYo2EA5LPhSwvZ0jo5ZmA68/qWoPjCseVm3owi2quvxhLZpMd2SxC36AX8frAYSuybNQp
IW4ts0b3a02OqvaFyI9xucQsOV54duQSkjwoBZuitB+XswIrSn9FTIparPlu7sAZT8/PdRsnn0+k
k/xekTczMpe7CU7aSVbRVwSfE5Gk4CXKfR8lHd0iu82MTZv27UM3V7XmL63rPCZ2hU0+mru4J4B0
SD4VwEumoGSZ2fTpOFtB3jjWI0QqcmZxVLPfWlGUekBuK5k+kI4x8yJX6c4z0rVXiyh/s3WNqJVM
qBDUVyXJ5FAAK5lsJXlmBIj1tkQPi119T3Sx8iuZlJRDv0jTc/Izk8/KkPbPqL3uhjQmhSfpwQMi
MXKbxi8yF7WooOzAE8rbbVFo0iC1s+sg+S+68U2vZU5VyFSBSjizZX0ezSkjdiobVXBkSUFW51RA
2eLYIHrdH2Qpv0swNbT427F61Aclxahv4FH26X8sN20BqIE2kJbCqTNq+glFRfeF3abaPSV6GT1G
sHmuKLxrDykZ5cUWpD97GyRiLuumZNBAX3ecaUe32CFIrI3SMMva8lukRmPjc7AyILARkPfTVKzm
ajKs1e9LvQk621S7Q6hiofaIwWlpBSR6mtVocDqDSomq12kQW+isfTUSEIn0lPTO70UeR48l2k9n
B3VKhwPgAkXhAyZ16YvXtjNNnVgRzxPtkuuWAh9Yhy5Xf7XtpC9bFmcJ92DK3O8Z0RA3gz14YJ6c
gt1cozmwlQpjqA8JAJUrIgxU4gsKzMSMNiejszK48ROnRzyWVgfNln8o4Ib0rQtN1DLWc2EkZXEn
kjghSlZPlvEuq4v4nrQJ3oxXZKnpk8RBthex9FOGdz627h0xLxQUtTb6niAmZHbS4vbSc7PyTtW5
4iZysvnrMgsjuZrKviNkwbbH/HMnTbpWBi478snYae1NPWkRCGBdHTZxZ8tig/u+m8GM1NRM2yZz
4SRmiw0wH2k2x8ao5FXmIxIdX8ER3MDPkLRCK+zpy3b1ko14hvP1Dr1UqUPFrCdOQgUhxT2gEdOv
cTuxHVjcJgrdzojs7QxI415Rnfq+NFt9pI2jNDAlWj1m/yhTZATF6HJiLcZ4gA7ASfiqIBHloafn
f97IeKGT6VnVQK2tkU3Y26bxGXzFom1sqZsRdraEXIRG0iYNJxCLXdgw3OhpG5TEgsgcjSqYbTcT
G8dpmuQqStSEfdqYL0DqnPhz2pYT2pxoGbc0XZmSW5Nlx50LhQRyOkPlJdG2VX0+YPoH+DdnMQws
Fp+RqBgrK5HHlINH+kpZ/SBfkA9jTGNJyE3rOZ97Qiog9EKUsENijTWV71mm9ylyzTHoekh4gDy0
9NY07aGnl23UZxGa2X6T49wGX2M2VJGYTFWqzSp1OJq0uuX6A8U1ap5aoXDUi2tqhHWml1/TPiHL
zRlQ2dHqsjR4GlJtvupp7QFBGnM+wClVCbYqqtK6T4YEQsFgTvkYxtIZzpY8Ujnao2f/RbAuKjAW
+ezetaiOVwdT9JYQXyO7VPXOt5NO+wUupPo0Lkuao2RCbQx9p5x2Uarnq4W++GRJ27rTCZW6L0a9
e0wUZsKAhrL9CwSVApuSfvRXWWdsKUnYrJ/NmNxnuTg1sfbL8iPV9PESTRKlkiSqDc9vgP/VIScA
ymhpW2ufZ6oY38BJcCwunbXxTIqf8z1C71/7qMCWzzl78OdcGaYz+kppSm3aHHaiyJYxSMD0X5k6
eS9+hmjB8qdOJ8pQbRO04YBGtIM1Onwzo8gJnFkYNCldRzEBdSMP5DanxkBts4tAQhSRObRbM4sJ
ujNlJ6B+Wbl6mRCN+NhLhZQe2TaGGVgFZ9MbDnFUxmk9UyWngkHFXIldMee0Tl8q6maOgfQn/YUh
4Q+XgYIulfpSXi9LaVGF120xuhexh6j+wo6VCeIiM2dU3doFqM4QGbjJN5A7MtoTMNJR7vfiUoVh
oFiFetNBpNGgGnVFGQIqon+Q2wa4BA46xXk1JDRznCXTHh03FuKXNlNIu6gL5DBIs9a+BpQ+ehyz
yCNj/csZEvqcGA9xATUrMNS57HHZ20THAZRbey6LHNTo0IOhSb4RKg21pFf6Krsd5qlaU7EzCqHQ
JGLaPzbTOwlwL30h76VHlMDEjH5QHekNEKtrH6n+3VSafreYEF2sDafupfvU5tBHfWUV5e/m3y2q
ycOSL3wLVrF7QVQ0LtPBo5T0qWeC6LYDVpXuEo9C3V1GL22yxMs1emYlWws6aMtLOy0RzegAz8nA
HpoLDscLfTKL+KHuFJoZAH0QDsjMKocAHhc/VE/GCPpbNJqo0EoZG+avUQ5jcRa/tAQdTCNLsFZZ
lF310jaMXlqIxGEvzr6gY2Rv25deI58pfUdjodP/lQQVPd3FrcMemA/ZknfulFU02SxLUBAk+6F1
7klJ0r5Dj5T6riRj9Vkd8QrtKuiPM7ME9B+/jFSOkvrCxxyivBshQrUQevZV0eXzgWeOK3pWp7QP
CEpqh6uMiac4x0gzPinsny9dGTk/HBRwzlaDI5Ruta7vKcu5kzdvRJVWerA4WrQEtYXrKqQusEY5
MjF/alxqQJt51NQmqG0rpoPJjRWrLIQQApc9tvS7xmkfmBPScWtNPfmqRFCkJl5kMblXA3EPAFjd
wqg3JpuOdjeyyFM4jXRIfnjO1eeWiCy27t7qabTzpTU29qi3Osi6JI9CW3OILkyhuBQ7dgbm2rWU
VEUiAB2N37Bu3pm4qPifxFzc0hJKk+1I29JCjSzMPiCfR9qbxkmztXGYPFc6OZNBgQQOMqQ05/OB
SjCYO3bUQwh024x9bNV0tvrWFp7feaXtnmlJzCPuHDX5pmjNSr2xiRMIBqMjZ6+yxjyFake037Ux
dvF4qKwa8B/CjLE+N0UB/HyGF4XaUShkN3qibjjNs3yDLx3HvLpsZQcTpSafUT/PvXqmcGd0SrIB
njWl4Mg0oVCo5C3QVrBza2PWCyBmav5IYCgfJhHLQQdMiUT2agyoNM5OKLKEsrzae+JxUpaCTXSf
1E9xk5KH1NKUzR6aAoRiF1Le5Wwx92mzwLii7EVNrBJulW/raRglMgvLwQq05bjhEQ3vWLEO+KkC
chRt5tlA81sCLvTubFbPaJtDclM/J90cWTdWB5lpAPLY8CwDs8qM/o74ucxgZ9CRUL/8Fqr9V7Xx
PxiSPqoYfHmaH5OnonjqXxcNXv7od9HAsv9CluGuNlqYKjbuiH8VDUz+CUd2/DerfELntPzvooFi
gJ/Ai6kyf1sa8o3Vn/h31UCBMrF6xHCNmwaOVv76n5QN3qpEXTgVqPQ0LIqYbuDvvZg/XhmBqnns
9MjTI38sTGU710CJ4kgYIbQX7/dH8h91wG91uH9fyrEtdsL8137xJL2+lClAJOkuO0UAqiGZXcwc
HHt+C4j+wVWohDgcrdbcEWjjR4rJFukzEYSFQuPYKIl57M1NxX7hH2mK13txCBxBiINncfUVH2ma
R5V7IOqU3SCr0L6M0GT0pDr+LsT9x3t5cWL+n67m5TIIdxFOE40EbN84uhmyI1byGPtP15l/0WSH
hORL4P7oyxDJQRlanLMGTR8T14U1RsCm1BBdQlirHRuzyV/qa70hKW9Jvrz6yq9//4TXmu5VM/32
h2E7wk1FoxG3jWPz7b42Dg4JZgPk3jiOSi0K2qH8UscWGECKCyFf0hxGPXztj695ZFpbnwYy47VY
hqiZS/6BS0gqWJRZFAdelbkHSTHpMKg6dEkJcJM9SxMKuxUbF674YfImNeg0+1OV2HJnG8QvJXbW
+rEVu5uPf9eLWfjoYYAKYB+iw+ZgvB69pU7o+AP7Cu9JpcxzWHvz1uw0XQkdEkJtf3wh4mqJyoKV
W/25sNT9CLXTV40MYGyGFlQ1DXHhUlffkYmySjQdpPcOssiQeluHms+J7PtxsZRz12SXPunUb0Il
Wp3zChHUESdJAl+NVD9l/vpzzHrY8dCWrRpyQzvWHwvbGUQv1QRE8oIFnWTQXRubp6xbb1XOLy8W
d4COgVbVkHYdE5pIap9tKzXID7bUZVMQthQucWkjoTTaQCer78RM9OekR8eC0itjmP/goHn79dIL
axtHWgyrhN6zaCdiBcvZDmfCiE98tO89QErDK2do9UG8GExeTXpdQcRw02pJ4NgA50B7kfCa6dWp
T/CtWv3lCdomZglYOiqvyjyaj7SxGRKSEhNsHV71KRWqvHKoBmzy1DV3Q+MQUqylxnYcCTYsaERD
wSMOfrEFcJvLKdpwuBMH1N1D0jV+Mg/ldVJ6ktaWYu1RVvwgByalq6GMoLWjZQNsoT+3KqluisyY
/ClukfsWrg27n8Tej4fXW/vI71uz17UJvSIfiLk+4VdPUJ2I+4KuRh5mYXCMddw+0FEWhg797WCE
pkFJZURI0Z9S37/z6pBcrlwi1YBpYqxf7asL652BUL0liDOZjWTvtWQh0Kitw49v752ZlLXXAsAA
B02DuvH2KkI6RVfp1FcnIAEsWoQ5LYRFhtXkkRUq5mRLubw9cdH3nimeY1UFOoOH8BhV0ViDOrFG
JkGZmGWwyCy/UKhJfoET0+6xVKXfRgMhB1HOpyLx3nmoLM7sM+ikMBys9Ze9eqg5Y2QRM5WFmRNu
oFQKJX+H88jHD/WdAe6xNuIYZKVgJ3U0wF0wratWlhkZjF6Q67rcO606h02mnMRGHU9ebOK0VflK
+ZZvxD1OoNHnhF3I0Jh+3mk/2OSHyShDW1FgOALsAvXcf0Ex0m8Vt0mv5666TSh4+gTM6DtMfMWu
aQ1ss7QIgKxW2eHjB3H8uH//OIACFh0oOBdHX5cXmS12O37cMlrJDTnV1OYovZ6YT19oZK9XwOPL
HL3VmtMktQqkNFXCuVbjvES5qLEous/LQ65GyaG3ov5Craf5ti04ltYYPKBbJ+NNivsDv0T0KGE+
+WkK/6/ztHGrzOU9S4a7cVwR34B2F77uZOXGoMWzLTNUBNroPX38tP5YydlYsxnW17maoY/e+u3X
ycQ8F0haKFUTKOB6aftL2oX3lYGbovtyxochqlI2PbS8alRC9LdEr1FVH+lQ+02fFPewTGItMBm8
RFhqiH/zvHQQadU0cIqqJ854ri2tDUZvIAAqT4VAbmpOyKxiYjDMUDepB1HeJxe+XSgvf3yDR35G
nhfLOFZGb92yMWevzc3Xw4+Q4FI49KzoqGmc81N8MdxWsZFpQqw7aQ4hh5kpwAvagZh3xed0dRB6
lb2JyH0ue8s8MRP9OXog3JF0RH4GXye91bc/qMe04+UmSrfIreXXwjKeIeRC30ZXtLHNYj5xuSN/
6csDwElFahl+QIOEsaNJHUi4SRHZQ1knZCAn7SKnDRCMcE8D9BDdLl9blEQz21Sc2pxYJFK7DE+e
GJZHvdr1ZzAkmPTZxDL7Aod5e9uzm3frscKlv1HiGlLzGO8F4HX23OPFmCBzl9TVLvWir8+VBVOL
8Ai0GMqanAtJshHqae1no5dMH02ZnyHAH/xCMb3bKSdKerDMJ0xlJxx4x5MqZ1Ea38SKasCqKEcc
DXJwaETtRANNtG6G2l0pj0WsCT+vkN58/Jm+eyXLxERPZB5nn6PdzEBeQDe1QgH8Xj1DGZ92WdMt
iPBU5cSV1uf8ZuJazZqcFzEtglo09aPxMFOH0RCf0PZrNWv/44CH19rWpRChTEG+fnxbf3zrdAJe
sBDo1Fl6V97k68GH12ZsKUGxk+kXfWcmCGgxs+1IYUG5cuq09Oedra5b8tk43Gs2qL63F/Oalqa+
YLKKbLoksIvrboOYvvXVwupucvJezjUgTCdWgiNWAB82MwzVCQ7FDr4NQtnfXlaaizoMSpUHsupD
Vx1vp1Je4gbws847z1JxljvmjgLZBfu6E4Pqj6+G4QRHyeacSFUD1NfbSxd04meP3lZgJBMo56jB
SIbCi503QQAfv8k/Hi6Xwo9jWSaXpH6yWoFf7WKyiHwmMmPYX8QV2SLQyf1ENs6manoFUQ9SXdG0
w/bji64qkrcfK6Q0hiAPmJwMDPlHc9ekYxiORmIOUg5luxaRWphpVXzWChGTn0kpufICJzOaqyYe
zAtC1IYrLR69Q0ew+Inf8tbsvL5nfgsgFcCpWIwgab19Am46tYvkHQYwJ2l1OL0EdN6Oqm+PgoiW
yGl2DSLEq8bekoWCq62S/qCeIib9uZ7BMfeYjkys+Xzmx0AfVZgm/Dv8egq762umkubS1psabrW9
hIYX/8qtLtolAKPIh5HalY2tbzfg2EOyrFiPsjR2Lw/mv5XQ/3mJr/7P2qkvT9VT/LN4UwZdZ4d/
wXa1vyCbM+nx4ZpUSVY7+r9gu85fFg5npo0XTxpQm38XQjUbnxpHPnbVKhazN7Bd/S8EQRBBcJxz
jGBB+idl0LcDegU9muzh2RSBIiSs8GXovRrQNds6SVL2jZ0q2ne7M4o7KoyC9ViORBesbp6HWqKo
/3gUmW8G9O+rImui/ssDgCW9/qpXV6VliMOt8m4mutn0z8v0SzvH6Qno1bsX4Ry0IhioPxyT1VpS
/Vz0Sjd5bJrfZ6fracW2cj4xI75d237fCqs12wKWbLKlj25ldKMWY757U45kmfmuHps3FYf2CyLj
8IY4Pz5+cG+n+r+vpql8URR5kb0dbRB0RyTEwDg3Vhl5F6o0vuitVn4iWCg5cVvvPTwOkP+60HEB
1q48HV6EcyNgLYcc9Gxf7ZT8xKL53sfH6ZEdFfJBJITrvP/qM7DjfiqTxL6hi+p95l/COSE5qp0h
d6Ek72VYQEz8uie2PkfF5b8fogOpigFpG9TD3l6WbmlK8hL9dWG5l2MunZA4zAvUVP057DkzjBKL
bIPay7+MnRdtKmr13yy3t7cWASIPaWyT5mNEo/SJTzTPaXm6ZwTZaVGIWAKd4cdv/N1nRK3OYMJn
vVm1l6+f0TyPueop9k2c45sz8nwhApD0uKBU3fRZNxbvOmGjvf/4ou+8fTLZWeoMugnAQ46eEC34
xCTq7UZmg3amd8KjPxcl/3x8wv5lDuBAwOxzzNqnKT4R/KDeeCWrqR65iZ9246kaNWwYHtD/7XTX
tw1rnkswAyMNxRny9gE2SZx1XZNeoPpxSCOhDf7dy9yiPoNC4NZh6np5iaAbDXk4YT/JNlpFG9o3
W0Mb97NKICSl1CgOiQIicq13zMb1URhkEKAWAlpD0k0j0vAgjoSilkpGbphnf86JNJ19OmTR9QJL
R/Fb+v/0Cby0uSO1rLnrTDI4adi23XMy9cPoU59XJ4JGDOgQMWJ1pNFKY3yTUzdVvtQHlBCNyssv
odRxzjVQaakjsStqmvZ6SBNu2eAYqEiu1Ed5gYjNuGmkG+kIstL8p6VlKcFbq2IjIIabuIjWMFYF
N9KAWfGMz53RGnLbV42Be1TrypvVurvscv6PNd+B0D2/F5b4YWura6toK4RGVtuUXdD2DW6Uek75
V9ohGp7MBKQ/URSD8hiPunzussw8uNXgZKElUGAELp3mLzxH74A5p/QO2lJ6iF7cPj632xr/D6jY
4RY2jJ5t42qIDpXqCIXsLB2+DFp1WCBRXotkh1ITKRcu0/zZjQ1UjbGi6fEmbYelvtBFuioBmcpm
ZDpWjIq375SnTuK3Djvmhr1nU2I/Q38h3K3k1Pqjimy66BSAF0wZyP/wExLp0/rWUHlfjNQiuA2d
1ydCtNohyHKnIGGNLBy/xrx2x9oSY6WY4Ka7jS3uXUWMF6RkuUZIoGZ3vUy9dd5iQf2ZeLgL/CxL
Km1nY579juq4yrZpbk120JtyvEhddLXE9jQdpEbANdFOVeO8CUvHE0SBeKIJs0Q1qb3YVNy2jtu1
WmjZcfUz1SYIhoZCBRttnWge0NmsYTSzVX9CbjOgHs4lKsbRIzIKtRL4EJ9Q3fjRmiSdK/iHVMrj
qpsfVdGOkHB7J90YMte/OdASSjJDMxyVlBpW7UYrjBZqpBZ9qnP4FJdsyB3ov5aoRejmrvgypPlw
0Rq18Uyt0p6vc0sT53qcC2B1RquhfNVn0gmrErsK8qBFoA3VCiwLi5cPu6qwUAJ7IK8VfJlLQfwX
FlmV7IgOjdVUzrUMlmFUP7MIVgwxtVuLSpPQo3Dy6mn051i6JKKpifOMvEAla2dy7a3Sq4ybvrWo
k5p26rogMNUs20TGKB9TqZl3el70P8TQpl8cEKB5MCGMsQMdSMxP0c7FnemU1k1uLOmDJ4HYhqnp
EWmWeXV+qKlflAevTOQnEpfrdJdWZn0Yy5qsEu61eUh1wQta0AY/EGsZ3/ML+m8V2ho7sCvamgS6
tXnoarX3wysMAppmsmoJjvOGEtz9Ms73UUUqz0bn2eJRpIqU01NW1csiV7sfqUkYZ1DJMnuaeQ2k
32jVdKvpWf1o50p075JI3JAyqcc/ml4zv0rDbFI/97LqKqviiSS1F2+JVdewNHQQOkbQ88avXViY
lCUqJ72PCHq91DGgV6CZI8v2nVVXuY3qpRNbUbZGjKiFWOpQiR3rrjan6VblXAShSx2/yp5KdDD3
nPZ8Df0HdyBb6rLxYoqvyGaimxZjdb5Dik1lYNHQuexgWONErMSUXKqYgECjKK5Fu7FHXRXkUQVE
BTyQlm1zK9WeRUfFF5l7l2AS6frYC1nAUnyLui6uEdEVN6Ke5yRILUW74KRrNb6Fm13djJbekiaq
eDHZSUWF1boWU3GT892j23Kbotp0g2ld96JUjCAe4gVzG4L5sykT+QGQr+NeSmby5kc5djXHcVNP
I2WtF4GFpxBaeZ4TrITx9AJwENpZSgkLYtVGWCW8odHphPHFKolHAr/T65+GzkS6ORNfVobKRNf/
TEGA1F+mCCzVrUVL5sFqdAIknaGqos06KCTOU5esIMdb1uQtK+6YNXUxh65Y0gLes6Ofa0bqPJOm
RXB3IbNltxgCZSGdwbr3C5N+lgBXgwc7ndRzoHS69GGG2/fdCqQ2GxVYs0ruEwmghq38mnKl/1pg
ZbO2PWDAYUNIUPpjLMv8Wq2K6UlJLO2JXTi5hLJKefNAqxKBlydOMkx5fSE3ZFOZN42eJNUGsyZV
w69u2qu3SLGzImxmKEL71pXxsFmsFAEUUZxsdhXkPhIaTTkXKIMLIlMdGnK/LJlxwlWcLpd7mxoG
HkAnW+sDIlLl3iiaHBem2zmfil7Gzn5wiwwdktHWU6B6rZJupiYnX29CfvwtywZHhvrgrWp0dx58
IlTH4TxCLMUl4HCSeWWuH5Zpt0RKtWWDA9k0ksgOawzmvlFV9k80nnm1QU6PgMvMewAg5Bjjm+js
ISpwxyEo3iKaJqdODj2UHcPOG2WjYrqPN+Y42nyJKrAPFO5F9GhIkwK9KJDeYsRk6Ggd6xDpwF6B
LopWWuazmemMAAVrNQS4UJIIsbYxI2xM8VAF+bTAIfLGetL8lNPF4FMnEy2eQT76jZNHox7SOMtN
goiLuA0yJWGVt7uoby9VXYph22PnRbjb1yxUdoEWm9RPsqwv1KKekjPJSuBtasJZ5aHsa+MbYE33
gAe7JDhqdSCq7BQE5ZA5jgIrJy4vnOK0j1aIQ+fdljSaquZq0dDtYrPtrJul1Jwfeivo90deO2/n
RJEx78S0mdkcAzG5b4m8RWvd9tzZYqxCeRoTyhUMJkTNLiFVLS8FUbaPNrDkcZJ/BJdoxMMQsBiN
WYCzAV1k55hAo7ALAJCCbUAcNIp07VmOxjju9RfclEQRstNnVJPXcAMBI3FwB06l1LJR9gKu+Rf7
N7lqFo5CGt4L0qr3an066yxVTe5QzqA8Nq3FK3e0euIlGFlDqm0xdOPAK06EGTbqwKLWv2C0pt9M
rUREGPvFC2yLbOQW8pbXgq1FnTk0Mt+ilHTyq5lWJvaO6mzCbDQd5GJ2I+2MsowDEesI21fVMTyp
qMv5CcRl04pCNIj3UJK+SE2+wAM8ztrF2NgIhW02KmPAFpiO1kD+A8JmpV0t+cNiX2UayysSUZLl
8sXDEZXIRWFaJscFWbbCNlu6iXIrCX8g38aepuEA7SCfwqUg2nTkAFv8LoH+t/pE9YkC9gfVp/Sp
637+v4ununp6W4Liz/5VgkI4B4ll5ZnSetZp6f9fCcr4y1iLqh5lJoSvqIv+XYLyQC9RY/JA0sPJ
RjLybyWeTdoTlSfPRZjlwOM0/1Hg03FJwwQVTOnERtNHRZPa/dvzWTcPFV+Se8Dsr/2c4crNfj6M
wwPfUn2iUH58rOVSVJw4SWto/mzLWH/Kq3pDr2lZ27by0FmodAXYQZKiB/fEgf39i8DaRhPPqfOY
Has3OqePVB4ajUqspadio2TsK1695Ovfx9fXMrR3Hpq2Hsx5aoxuanhv74RpyV3aUhy44+GXjVx/
DwVI3EizjU5AkI9vhzaUs/ZSqPbbNImPm192pYqEyL1DximY4OIYB1XQ5CDmPr6h9y8Dv5pqK8jS
4/bkYAsPo0xzSKPBuB0TcIcQCIcTZY3jWh3PiwQDtIus/dzLca0u85ZRzsLcW6WYd6MYUPAYvT0U
Yc6vOsxG054IwvjzrmwqtZTpKHJoLsb9t69J772uGx1jb+P5CQbU8DBou1MljvfuiqFNi21V01jW
UfvHGTgJ96Wxn1ISunWrBSklTCyhipriq8pPval3L0dBm9K0Y3JqOxpE8MMsFczQPqe4c4mebCVz
NN0nY0yyrW3n1eePP4wjaQIfn8rbQjZLy5pZiICZt89wsXt7rGW1L6Au/6hbNX1oxiUGn5LDlEBI
oM2E5ZZufi1tssdDnZ0EYbly7O7U2I0RmJvWhLa3Kpz7ptQQuxmkn9K+QR9/nbZm3yBzEst9X7Zl
v0oZ+n2Ogtbx2Wp7NYJ9vRBJWFhtkm9zKjkiYMYsnz6+yePhTAWe2Q+xFVoAmxHN3P16YmKPGbEB
H/fJ3Fs7jvgdkA7X3MPQSk/0sv98eyB6KbozNzFBsf96e6WI3a9azP2+igd1o4BqCcZunp7wWlnB
NCyN/IcT1XpnXAY9N7EAFr33t9cr2lnrm7jbV6nTh4uY5p3rSrEnTDq//fgZ/jnWuBJCQPSo6Cks
+7gBm/WZjU17D2NiCfqqVijHptOJivU7F1mndFZDlhAWiKMXhXPCnrOo3hvSIRLEQTLBxlrbfnwn
73wNiNPQQWHsQh13PE3pBr2Y0Sn301A3AeRL18/iWABTsNoTJdh3r8QFkMKjQHXt9XZfLYgWsBZD
kfU+Q2t7kVGw29Z11Wz44o2rj+/pvQeH9oOGPEdqsgaOvjuO+LrUlHI/6wrq7TJfs3WT8cT6/t7t
6K4G/VN9wVEf3Q5x563aO/leVFiRhWX3u2TQWFOq0bz+/7gd9iqrgoda1/HtgJOdCaos9oqXzrta
GCkFxfKUWve49M/Y4U4QZXG2Z7gfl/5tdalNY8j2teP9tJpivmwciMii1O3PlT7NvzRMrif6S+9e
kjM2Owpoln/0zBI1tigXZHs8UUmAW7LaqkIr9whfqj0x75jMFaWsTwwq3Tyu0VOch3FNTpRHwhcU
iaNh5TjjEGM03AHZQaU+2UJ97OsUg1LPYBNhlHOezoZ50CE0N8O9oXbZA+59i6hto+7h8rDF/NTU
lbjCb7jMfmTX3Zkt1xOn62ZEYDAFYajl92OVRmi2nfCNupsk770Za6aHrb1tiAC56RPd/MTJtBuv
s6mesK1RCOo/E6NBMs7QqqoTFks3cAKL9HKgMJxPyU8LMYL6WU9NBO1UE20zsGk+Xumdlj2nltf2
Z9HM4950kVLfQgVrmi2MZhUdYC726jLgdE7tyCR/Wqj41BD7m7u+5ZEEDmSoM0NfnNYncLuMN30Z
TRvNy2V6mAroczXExnvMlYTKl9qkHwiwjp5b0+rNncyH+Xsxms4AgDNH2wbiIH6iolPhUcDwT5k2
dfJtHGMPDdNEnS/cGiIyYkPKP6SSkT8fYiZt2z2SmpxKc9t5XRAnTs9rcXK8oXE7M5W32TQL+FCu
ZQWF6cwESpOaTa6Za4kE9/lifqckzoGa8kf5nPRz/onyTFOsRIXoSwuuk+pfGjVbHKR5izJWar9M
ZICKX/T2dK/GWrNsNFOXl30xENpTedX8S5kb2DFR2WeZPyZlhI4do9/58L/sncl23EiapV8lT+1N
B6MBWNQG8IHOSaJIatrgkKKE0TAYZrxOrXrRT5Ev1h+kqCiRES21eh25qJNZlAS6Oxz2D/d+dzHx
2i5Tzdg0bqteniUY4sDSBD1Qp0q4wBKxlSyAD+SAC7LoH7EsrzDrnISM7nbV412+ePXbtIlRiDMe
oKw+WyhOcUFak5mOYZu5/iWjoCw/WzpV3KyErNtXazoxWUpNsz5qf6aVXjG3HHXT3knQU/GZv3Dy
oYxpjEPrTix+mrEb4EPNRL21fOPeomUiytHuK/u894vi3eL66yf4fCZOyjl5TzMwF/slcxcWHeNq
UKjwvAiDouve8MrzOYzhxrX7fBUEcJA3AJJ9WHranMbTAjpDjrKRm7PvHhc4buNuTs0STEQuswcK
N/eJaetiAn9O8OkC6WrURa4Kvu7K1ZtPd5rLr0nT8YjrSghnu7xX6cM6J7V5Qu4aZ/eN6HjPV1cu
bMd6oiN3TqnzW3dSdh8JGk1M+b3t1dHA46VjJD9VBi6ERDAZxftwlQBUBO2gyNpukqqddwMmynkH
4lscqY0SsRtGQJy2pxJzFw+ehFE+t2zcE90v68EXcfMpHYOML5UxLMeU51u3T9lwl6FfZoZ5s7JE
MHapL/V7iVEcNOBcA0BYltJ/V7YKu3SVLqtzCBixp3s5FsE7lpNQBGzS7IuwTqC2RS5LGKhsdqnu
cXAxd+oDE3g3u0Nn3rdpqj4X85Ldltnqdvtl4ksPe8ZTaPalcr6WS10VaCxJcw9XhTWULbLbojzl
s0hCqfxNDG8XPFYyt4o/y45Vc0RoYsbIta/L8tDIDql8aW10AU+mAOIc8HafKVf7+dBkHmxLvVgL
7vU40Q0rR7ec3s1j4wA+bACuM8wH3JrHl+QFedt2JLXYcKHyShEPdf330/ifmQwzGcqXn8xkavVQ
PqcpffsbfxgjzVeItlzmJ+g7GbtsSsHvgiDHeAUTibYUbyM6vh+NkabJjziQMRBwVPrfRhd/+iJf
0TVgmkQOhqKYwYz3O4Kg54Waxz7ew8iFIWObxZDHZz0vCWFKDIEQvsWDDk4idmsdOqvVfPzhDfmb
+cVW7v3PUv6Pq2ySRSp2/JwvBQaQWro4Xh0rlGXeXQo2vyc99eZuNJKGr+3i3f78euwJnl2Rxyfz
L89BQ4FUEpHmS31mXPQsAdg7h23AjqLnDFzQ8YVGpYDigbcU7Og9ox0SuHmq4VjxuyZtzzPEHkgp
nT6oqYgqJfsb7VTKP3fM2QkO5E5gHT0WfkoJF/VBVazg8XsRgwnKsnzq3U1gwNMYr05qG/Fu9sBT
26D6S1QViCXFMOpjn5m5A092HRwTcK09eF4Weg3n83ShR6jWn02zGUeYCtwhiLNIg/aCMRoNm0XD
rmQjQdwW8ywl7Y+6UhAJd21mAGSLZsMQIErcrgxky9bW87QZWUHmq+AMxmTCKjctKjv+4C5Tv77z
WrNkfzB3KFzPyHLgz0W6J8DiaDittGHLjasXsJ4t7Brs8jhVC5xh1xOsxyIjpgGLw7r2Cvg8rsta
JvTREBWncqX02xn4iiprn86lhy6VwBh3dlFIZHA2fdIDKGEIWxvYBhctEUfkrZVC39CYGOm5GkYR
kJfDC49DldVaXSjiid47qmzlKWG2nO3zZjVrNuSuZyafusRQ3YmUssXiONTKqr8uea/vTNVX1klw
7GVhO68WVKzWTtlDs5cmcxCqj7gr1ZCgJKiSathvpUz+VCc5kF9pCM848p4LE6CK4+tDEzdB+nkq
cBx8qWoqATapgEZY9OZkF1/0SEjEbqUphnZjV87oPxYo8Aoe1SQqHkCKLIXeZOQovtmm1HNwyW7P
Iw6DVUx8MTvzqN42qxD1ufQqweBeGWODwqNNWlFe2nM1DLdbZSuvymao2rdLDpR8Vwg2wdegiCf7
ojYpFiMC4MSMZrewiipcV2Qle8VqBJTPYk0jYSmKVXh9yDqyEy5kn7Ty9ZxApsTbq6oGIX5eMwbh
VHL7/mQu7JkZFpSqdvbzNMhG750kgxEBgMpqWEKVLdk+h0TP3foxGG1kLKEuHNb0qug4t3vtO+CV
FR/bGxJHrOBaJ/CiWaT4hboVmZ0N1y6aSPPO0Wx1mGn5lThBx6F7BMYfupKdZ2r2RbKvRkqDOoRM
XmL+G32VXUHjTSRv+uI2p3amXGivxsSZyEIrNTs+HXlTZpRMIQDXn1rl2vI8l/26XHP4g1EZvEaa
u6kbRvhTLrkoW8XYtlNuHjPdZd5ZYzZSf6So76Yb9uUxgOQ1IAfulqLWKcHCiLbOhzAdyuJTDfSn
vxBjUfj3ecJAhqfPClwZv7JtgBINoY9YUB7SwVHt+nYaZ7db2UINFFbjraMcoZtbLLaAnq95ZlGv
RHhuk3K4IS6AAv0CN+ei/ce1h7m2niqLteDd0NQ0IrdtPTvgvDLbxpRVawQp4H69JN+3cjVI/SSF
pe32Xi7xF3VePmIAnSBDymg0m8lWYc2jNHiNsJJjgCW0RiIQgi/1OpJSjQSRjLCb5LDqFu+u1/We
8TrwcpGfr1jbxJ6QWj/eaYRT4gwuLABZjWEXOIQwhuYkeXCY96LA8YLGI/PKcPC92Dkv+kZfVImB
r6Jw+DhY9NPf0FU41uLvlhgqDEZPeLgb38UmIRpMlt42ufi96R/zj0BuFuT24xKM7PmDytdTfJWM
Kk4FETklE4dftK7PT0tOFSaBDJSx1AE/lPhdn5+W0sqGHoUhsN2BZfteqYH1RSnX7P3Pz6+/vQ6u
QaaDyPLYXD+/Dse+AeoZyHBdNKT9wNEYb/NaB7+Y1v3lMtshiRYTbfn2X17mhS/uutad4DI4NhJ1
5lA0Agie/OUXE67n/f72tjFuYhuI7pmMADZJz19OXHuQ9aXF27YSpLIyoGG/iOZkV3lmR9eZGISx
LsZDETe/Clx+PiP6dmlqgU18jHYf4fyLT6w2llHGBfdW78blHuVGeejbGpsw4qHd735ovEgbmxcG
aA7ml1MNtS35TZ9LiWJwP05mkV6CXf9Vguxf38vthVis4TZzKV328/dyoIPpPBsG5RYR0HKq0WOS
SOp+cJyeyUdNn1yREnA20rV8/xj/qfCp8BlU/6TCH54equfrVv789/re9l/xVIT24bBSlfie+Mkf
tFTzFV9htnbks23D980D/Act1bJeWRZbDqaJWMipwPnRH/V98GrzzzNihAGBip0a/3fKe9Z33A8/
lt7ckWTfwNUgHw+Z6MvQOgd3H7m58kOn10Hepe3Yej6jnDw39KVfqcT7QnOu83TXV2vX6E9wsYS1
7JOYwpKNRGaCl1jr+CCNOUCR2CpFYAjP6CBdg2PnsOKP4sYG0nNto+yqrENMYic8z9SlxgXaRad5
Vqh2QD6YEQ0CzaGXXX41MIKRuy6ebes6nzN0MLtBZNUEXbQ2KCkPrVRmekzmzpePCVqXpTj4RFN1
/YGkHEZ2Zx7Sl3HXdhDveQTbqdyLpEVXWs0rAg94TYFRH4mQrKfIQNaUJYfBXUqmLmsyb4keQA29
80KKBFsoADBqQ8Ik2i7bldtneS6YELpPeYUJ4Kp2tTswsFoyE2VK6lTZwbM65W40QwaNLShn4FUV
LAxwe1UDj8RBARh5fBn7XcMd0keJ3/RXbZ0gfNzmvPpLbUzTLQOtovlqo4Gtd/bqKgjjqK+AXeXD
mhJEm0AggwbvulVFLLcmOi2zFkseRafd8ZNqffj7njP7/qnvcr/4utROhRc7I8VzuDA6NRR7MaUE
ioJmZabHprx+H5s9cVxocscTUMAVwGHC3CPUZdm+GTbBZDgHznDLJ+YO96hBe/uC5Fnk6GFeDfYV
Akg4b22xkrpjtXN8kQ9JJyNkNaI/FMk6wSIkumwkKwc2mT6WVWU9uT0Ug6hBB1fuC2bspJAPKbqu
fkQOcK6MLiHPw+QPJjERYlEL1c+PmC1m9dZ7JMM5IdDGewTT1IMONRTacddsevuQrcq7qQHI9iEN
Fpzvipy0GXlX7/NeVsTwkSLTr7xgk+llE3ojUtP3SE4dbycoY7AkFvbokv4nLHfeVYmZDjVczpba
UJUx3SE4zBKQZdpYg/9aNkWGyszyBWVWoersaYrtdDp6srJt4zSa7mw/kDzU2mif6qT2wrEVDdvL
YHW2cW3drXZ+HIspxnjZ69oCR7ROsIUTZNe7Icns11Uwt/Ferz7ZJ2ae8EutWc34tHbcCg1QBo0n
WlTQLHShiDRD+O7pm8F0uydn0MyVVtAKPVxMH8EZK25EsNMika2ZzFjf8KWd33Hj8jZORlclUM9y
5rjCn/rXmmhFlEEpdmhKR9aqe1zsXQBUHFB8YE+UjzVhhMdJoJfbobLvP9EfG7cejf2nlcbvHSNj
pdG429UlyKDaPNskURM233Twwq6xMh81txFMkAPkjFXfybnZyqZke+1qy5NhoHp73VAwQXbukcaW
kYch6xNipXpz1c3jWxpZ/YGsbQLzmiVF+kpFzG9Nmj23Cuiy8WPr8JShtV/K6QwB/VJf6lWsB29y
S//TnG6TtbCj/Zxf95BTeiK9ExbCoTUpII/l7HfVeS8zORx4Wi32jomw29/WCCbKK8asm1plWmsV
EN5RuWIEupgDow6LWuVTF7mMW9b3fcGyAnJvAMQU0PIU03Yzp9tqHzCsrXMF+q+yzLCzdEwuEZy6
LBrXxk2OhDkxxOQuLQxjJAHMMPUJjGCgdtNY29k+U2YrL0QinP5EREXbXeHd8MUF39vUO5+cGrnv
Dgv1rCPh1YaMhGVof416f6xsXp4c6+QzORTp+GkOYl0jpwO8C7G1NsX7yocODLGqbDQgS+wIiCe6
MHVgsz2ysPfX4lSh5rWUJG9Ag2cMJiYA96vRua+zROkOdbLn3E8Geq/LhOxL+2jJUWsCKobZkOqD
1Y48x4JRkFCpaOnWJTVuZcJR4TsXFlTINQK+2r/PO5ItLsfBaoa3VYYD4ZSmXbygTKyt9FbhetWc
SbhvdrOdgY+za9CTfPqk+h3KBJIuYmloZG8T1UHFANXS3/gmTTGk0xgIs6VEPh+DpYFC2eaTuo5H
JhA7oo2tB98oU31QuH0YWRipAgiJ+HAr8WEUJMC4oARMBbLzWNtGzgTIGNS1S78Ihwvnfw+91iYs
rUjL4nok7o3ztHP7bAhJL7Ve910ZL0eaeTUdu02QENcZmk2E5NNy4lAw6siQffulk7L5gDp8XQ4B
zpOrEZH0VcLxtN0ahnGuEuWWiDmNID+DzUoKDKzr1TghluYArTl6rR3z9KQ5sLImaIruVJbgHJoR
zAoBs+ODILH5KQmwTl8J8KbykA9VQ35MHkiwM4hpzJC1HDuRMulwVUM1Ns6npc71Lqs5AGokGB0e
687GAo0asw58ZuMKVmcy+S46FC8xL8gPWrIQFcv0CWkZqtZZBykpdFVDI8MJzuA7HcvEiFKIIaxx
rLg4d7wEOPqyonbCbiXHM58tHxpP9N14TgCXz4hC+V9nbBKMCxAHhD7VpNKUET5XvZ5hku3Xt7Lt
6GxZ59vHcSBG4px7iyBdgMWSkbme5K1PP84MCeLTk4zL1ieOoV/OrTKu/F2jLb8+2E0z6uuhivV5
Ysdvy3at+SdJbrkOApSaIdGm1YMauuZuEp309zN9BiGjtIiVfdW6CbdbllTmcr/IVKS7pkMcfhZ3
lvUaeh4m4q4lQut1mRYrYqueHVZEKZLe8FCxP9o1OvgzLCvZF5cPnPdW5bb1AUq1M9xXWLiGo5A5
2a9aBKl17o/OaBwrb2R5h+1m5XGEIQGBptO6MN2lahtxM7uN3T9lFSbjKZK9Z+XRZATrVawz6zFt
5+S2taE+IrU2jc/xnKJgysph4OCpWzXsl7Lw3lqjzS4jnrS3nYGpvpOTaTxplMugZtMEUicTy/Vz
OXPnHzxXqRxJbonuOPUq76GYWUCzt0xpOBEi2BdG7xZ82N1Cfi1xV8W0t1CWnFzFGxHKyskUcUzO
eJUmZpfyuTUG6YQ9KAavDqgvkpzoi51YGzMLpzZZtvlQl/Fk7kt++dxc20elQdKwK0v7h8Cs+3Mc
r/A1Acy+NVO5WHtvKZycB149XmU1lIaQu5KCywkSWe2znjnLruKwPXW5ob6Orptedl4ff+1w/XwY
KASb4zLa7lGWBgMnTX5Nizco0dapF8QeTsMomR0i0XpnAIv/mrpBHb9vdW4XHHKNIhcALLX1cS4t
Nd4Blym8io3rUHlHK9OmsRMlnYP9ixnGy1k8UZg2DcsGaMDXzpz6eQMZjC3jQV5UmLbWJnjC6VDu
a9PobtgP9/DO25Gh8Q/t0v/D/B9rg0sPghYV5Ro+Z/v5NVmXuCM5QcSUmIW6cOzGP66FmPdLPK97
4gK6/c+vR8/1vOnhekisSJTeLogK8Pn1qiGmUudWBxs/PMiAVSfv8bA385UEW9FveHFz3FlDFezd
1Rt+S/yCT5e5+mZzZt68iU9fohnXomXea5JYOdfS2AeSQJ7Zqp5+/hL/0tchAcTdSNuJPon10gud
XN43+I55rodidGTULLJ1eBwb1h6acP3w/3MtOLhIQpk8/EVFZuZdooktZG6ngl2fCPW+nQLjctD5
0P1iJvWNxPmsYeWF4aCHTBQwmHJeZqwKEwBZOTcypGksI7l4FSWsMtYzTdx3pPqSZDUK8B0hh+05
dgf/UaAj3Kc2cZ5js2U3Tb7zfibs5gEPz8KEclu9/vwNeT442z5hfkfUdFL6fAR8o57fX2OSYEuZ
ePPz2q/3A0QjYjjy+J95S9Yvp6f//A8eBD+84X/JCL6jNXo2btn++Pdxi/mKEQtjDCS2SL8Qkv85
bhHGKxMtJdII/uMbVKQu34n/jqcxX7HiZGwKKIYBHcPIPwcu8pXJOA2FK18kpJhUIr8zcEG09/zZ
A7iTB4+Fvd1n28u/tz2bfhDZNQaBpl7+1csKB8Y2SW+XXl45yxWZtdRWmqzA9aHx6uWa0LXAvEyJ
9AV7lAUp0aim+uqlFslVdiljzKdz/C6nXP+UTkVzX2dVauwta7AThOytjS0oMUAsymDsH2phtXYo
JiGZulspjWtgEm0X4jEdXgProrbuCPcjgRDYnQ5jx6nf2CWmkTOr1UazXyhcP5pT5yyfKxJQzPeI
YYhH03CXmcLkWTpfSb/ITjjNYK+yH5HtfUV8OkghQGDy3hbkAe8bU/gHZymmdjcScDPvN59jm0dV
3Zj23puaJeDwTsVwkgvG1WPOdtY8zLIy87cdQcRO1Cf06kS/O/LSSBJ1BQCq0Ifcq3s2heOyTSfS
Tj9Swa/twZc9vVdS1MXrGorwcWJckb0ZTSdPMR3GJtMGejBbrYeJrE9i1QaqbrI3PNZ7hMuN+NwH
4iqhcBVufLlkDZnsTusNd6Xp4ocMLGqtw4qYkZxwzsqxe6rBg9GXC9ncu93sXmcVyViY4dKMfSur
v2S42bbhTwESJ6YQzlR9ZSybXIzKo+bLtTPt274hzqwlsKc+NEwMVOir5MmJSa4IGTx1BVWBY2Sh
oUrTh1RcYxaaqlzfspwP3CMiznHZ6bamLCfhKC7o8YI1PQWxu8K3J07lsl/pkeCsNSQMtQb7wchF
BfR1iLuErN6i5y7QSxmz4qSDJVgjD5Do1O3aPnWc0ulxolchNK7fAkgAkiMdocejqe7aLrjPS4Kh
R+zfhFXmaiEqI08mpGMNiSQdewpspGXuPDANvciCuWqOfCMxLlfxUNy2Y80L6woH4deEeYs2wvUo
qF1hvKfmhgG21QKoYlhgzyEOB+9e2uQsRNPCvC2Mey9dIlsn6km2suMAX+mqd6wxZ7Ccvk4Y5MlG
XjP/y76smQ9PFVptfcPuOSOet1vrx5L0goskTYNiH295QDtbuT3anbasPsyu1T/mCauoiCR674s1
YrU/LTieHpOAIcuCb5mi3qPZI6zV3jrJVAjydBq5EI4wssaDj+5kdlikMjmNRZKxRTWqPL8gzifF
AOsyiiAAvMKvVrnOsAvmHLNmbvfTKV+tkeZVM7VSRso4axDzjG4M6xkeyJ7knH7oNj1aL8tPINSL
j6LvawqLrKC+tlmHPZaLDcSNyF4UgIxQWeN5ykOLhiNN7QPY6XA2MytgRW3m/Kq9sOStnTvo8eTa
9I+MnIJ27xERZB5WhgPHYB5TUv+IFHWP/mRoK1oCwyQaKe5TyB3gr+570pgEDtIs/lKi0W0PGOUS
fbmuBvqGyrR7cmwwJ9+sg0ivnLIR1S4nXu7LTF7ufUrcpwgb7nsd9o1SbxPGTQODokUe19xClTgi
Xn8YYAh/4o4BwmqwWa3PKp4obAKTuDn3OkjboT0n8p7kyxafde3PgODdSm6dRiUunDF2vxDVBBqA
CZi8rM2B6TBZrA3Bjl1aJXuKBN2deSvGClCH40hmAKGhx4peddy5ceEe00wF4kzWuKO+1xH/bFQ4
4TkXf7JR+fd/1f+6q9W//9e/Hqqnf73R//7f1ees+fL81Oef+H7qe69QJiHpYX+H7QURA8f39yWL
5CcAPzny0ahQlm3Sov8+82EqOfBG2HrgtgDgxY86npbpf/4HtYJhosr6VipQHYL4+j1X21Y/POs4
WPIAL4LPBJMNA93LNcvYiIT6FKzHggI3Mlk2nmYCby+KmJwbCAY5TlWvHOKTp8CjsAhN7XMUjmO5
qxBHXQsxtntrqUx0LZ76gNqo+NgjzvwEcFPsmObWd5btz6c4zpBX9KX1q93lc70U4BdGOtRTktqI
/wst8HnVknI+GrP3sbIg9ERplqDr7YsuJ5SGwVfK+PCGmSmLH4XW8DUE5PYr7DQyqUvbObc7a343
oZOK90MrxOUknRomnlF9yAhAJ4JCNRW/Pr/Dnjp+2fdGJi9x15ocIVkpPhPqNX0xsrF5O1WEPruD
PT7msEKvRBJ7+zGlwQm1rvLLpbYO5chshB2KFlXkrUW3hrh+uq9uEftRQxN/SSCrG7mCvKfohzv0
b5rY52J5WE/WN6Iv23iGdSR9bh3ZD4VdD9uL8LKPo4vE2jaCayiHGWpyZDGW1y+haWrrn8fDnw0A
LdX//fFwtwUvvpBU2vyNP3oA89X2zWWtiqzXZOPOJ/X9abAR1kwkhlgK+bwYdPz5MLD50Vb243nl
8zPoAv58GNj4ZfnCMp4Aoyyp2H9r4/pi9MDOlsxMm2aCUZWFvuKF4CCHDDmTdkTKWMEgDULPclyd
jDygeBhvJ1GWUCrW+Y2H0fLCFLo7/vA+/c1N+mIswOW3rsOFMs9MhW3wC6nFIAlocRlMhU6dGm/q
ah0ecdzPt4Emse03L8UAclt5u9+AdraxPRJ/+D4oETPH3AAwdpWXd3Ofy6jmCbdDVBj84lX95U0l
7ZNXxSwFZQUpES++ejZZ31rPAdWUS/x4bwqqzyIY2cCm6Ego0c3yTqIHMw+InIMv3dQt9unnr9b8
yzuLfGVb5RMW6HPjbc3ljy+XAMiEIgh41BqPeX02BdgwI7cqB3fnr5lDRTII47ZjH/XRTRzLCNF2
N++CYaAXQjjJ+sCuhnc8XbA6SLZp1p405+b3ggw2yz34OwZtnkOgASi8F91ntvhYXVhThpW3dleN
yMdzgdXxF0bXb67PH4Y022UYh9JPsxThafjyNmuHvAmg/RdhIaosDqUP3Tq0R+REEas8As1ZS12m
dAYNbH3dGvu+2PoYmZjO50nFOr1pWa+8ybwBnH1LXyD2uppEQfBXadwhkAWaTo4nvdYI8f9Ixnt1
jRqtt0Od2ARI9sHobnwIe8zDlqL7888/7BczUmifiLswFaLA4iHDzOv5Z80Jrxa+aiq0yLE/yMLw
Dy1funBa1AR2K53e/Px6L4de2wVxqsOFxpuPUumlI5T+Ypj8elUh8RlH9p0E59lyN8YDBtfikx/r
W/w1tMvAR2vn42RIwrRh5/tAk2SF5K0Ay8VC/+e/FY/EH2ua778UDj6EKDw3fe/Fs4QMe4MGkbRK
8BHZbWMaigC05cvaFT5q1ZEcUtQXvzhkeag/vyZKmU32xlvAQ5x+4vk7v45pNScO4sOAUv/EMro4
VGU3Xv38lf3dVZC7cSGMaKjDX1xlwNTT5RYSZNQMKkKy0O9jjMe/eP/+7iqcBfhgmbgzfXpxFCyz
I+Ox4iota66T6fagYgL63d9+LZx0FI3ExqCD3868H59LbVApMRMLHxZZ+6Ace/pkttp5+sVFXviy
Pc4yJtoQ/pmR8cQ3XqYazabsoK+5n3Uw8Mg30sklth32XfNFmiX64MZI3nfJDJoA/qZApl6sgEFw
m+HlaaemnK6RTtbWtQv6HhOXUXj19bfm+6yT+ZJEBBrW7amHgeRH+awxNFlzx2wm68iOv1GQ80pS
fqGrXSZWwt91Bpai52nskgxsL4a5RmMX58MZCJiq2FUa9x8r4cp5vbYoH8K1JDodJ9G2OsQBGBzb
KmONOfKBtOGiXExxOsnnx941i3yn+4mouFXpHDx910zJ62ZM7LN50XP5nlXV4kV97YnuskxhOb0d
7HY17uM6TSwWjrpf91Ng6s/BLIhh0FqtPoIUmaszLyPbY1eAzhtZLBmTE7Ye/K9dX1uN2OmxW9Rh
cyYmx8VZ9XujQWuxG8CG9eykG/d11ZJOu0cD7A/n8dqMKyw1tzZ3fcl+/MppujbdTdZcLzs3c3Bg
O5Tsd0QWDAb6xzQwD2JhLxSazhJPUZtbfnu0evZNu7hmi4f2qBUc4uzKTQA0xK5G3WjaZzT9hj4Q
t1rbJ990eH+KDv2xX3iCv4P2/lO9qJrpX7blozaFK9qDOZNKzVRoewfdUpX9fiHc76afZ4481OPu
9cKOaw4T3tJtbNL7hDXXi8Aqla/jx3lpii96stkMIWIu0KLw29/rUXMToA9+a2L9E6/5xzQpdbEp
1V4XELiPFh7ZZc9YbH1fWNliXJEimvZ7c4aFfwiWuTosjqrik9XxED63kMpMSKHsonwjxq7VBxPN
fLZz840C2JuD+GDqoF72omlJ8GsYfX307VE9xhmb65DKNMuuFnandYibGiENT26LWD5PL8zMZqMi
HBEGyR4dSHmRJRrulGYsZe1wg7ZP1iY9C9HeOWeZWRABkKDVrklaKLsTPLEq55Mgeybi5lrMfewg
1I1Gn5lORKZJ2VJfKN1TTQIaiMD62o8oan2xZ8nowGqkausPqUcU7EVjFqAsySzNz0FbKRXO45Au
BwOxfBPOXgtpe0sst6O46jqo28h1HxYPLd2ZbBkR73HLWI8yZ0QToYlRnMFqFkiADNVfK6h33omF
Tn0gLT0lrYJ8vss8Jp3sjVsGLt8fvH8W6UZWbKE7xC6JHK80yWccAw9n7pLKbC9wINrbMdN+bYIl
uLYgwvbXoF2c+Uh02+q9GcbO+igR5TVvsPIk8b3Zo+g4b4c6O1+NFgnXwOyxJbphJEasK2ZLRhkK
9wYKpJg/Is4RGxBrhh+JC5OwwS7oqk9LkE03dlqmVoLGgSShvT+1bs+IMnbzg9P1kmDHsTHRt9VL
sR7TonF0lBUkFRyttHDhibKbBieF5sU+86thk9MFZXor8Lk2keeBDIsgxc2USDxTg8j3044oZPIp
GWSvgTfs7Ur7CPs7ZPdWqYKKDVfWvmWbtDSRpogvYeQqZ31j+YNfABxunScjpxU/OlgP04OxWsn7
2W9HKIBL3j5ldu9dWWiF6j3iL87pYQ42xmnQiYg0seZCoiC641eKr2Ko8WjkalJ5MGyUnb2bSxQE
WalBKRq5rspwZJB2m9naOQlfI9ySRulcFY1XTWEbe7C9JObGZJeVOV5EcuWDcystCU0ldIRqKU9t
bZ8so4lvQd/xikdlJ4zGB/NaOJicTwBZlynC+dMZO2Y7A/zRMljxYLrN1L4ZY+BTJ1c2TkIC5kRM
kJSMrUMlu/ZBu/5yYSiTiaxTF54ZjWNaQhRUQb1veJodUZmbDgHl7AUPWeB3Q4Q7QxF7GcsQjYT5
eoV/yfRPuN0Ec5NzL0wswlowZ5jnIOmUfUk0urio2ols9xHi+k2p2s3NU2lm/QnZCSWZpuBCQis3
E4LM/bxnTjFb4ivfj+7D4pjyoW6QpRBE3douaDYMF9HI4JRRcIo8MPSgSY8hDLKlYCwsaBobicgI
OB3CkhDQvvspgHtiRWnKYP7AdLLPMXelCL1FosSbZRQ1RNhJCCNaueZnp5pwu4MMy8xQrKk/ECes
tLGf8may9r1tJx9yDq/q3Ems1GRKUrfYj2opXicx2MWdGpb6FigqUv3czFJunHLI7op+9u+DuYm/
qoFVAZI2ivdLeq6ZXI9iyarjmjbJ184fU+fkFrZ6h0aVhshKOnfYpfPW/MgsBrLSklDoh3GsNesw
gnIEX220ujAX3zC4n6go49G6L5FzolE2lP8Rq0tz44qyuq+LzjGJOEotN0JX3bSRW1eI5AihXpY9
/B/bv/GavJzPzGF2iuMyLXiJtzeERZtXT+dp1wYjjmDiriMXydZnNToVn4Q02oLTVTRI0ooWBGoD
exSPFKKUWPbEhce1ufbRUkBRC3VcGdVZ7iSigqnK7WuHsfDw9PSIqO7WINs+1bFq1bWzmlW2I/J8
hrg6ZBpZU6kXwbarMbzkDRP7ar4VrKqQLyL0773zmv8fOrbFTBYUmJW38C1reD6m/c6sKh5RB9zp
RIpfL539dUgdE/1bm6Dh3ndFJmG1fiv5/plNM5umK/7J8OmhWh+ql9Mn/sr36RO2XQYf4DKAZgQe
W2aaxz8E/8Er20LKRsrpltEQBP8zi2bgDIEH1Q1jKx/LjUlv8+cASmD3hcHME87FBEyEnuX/zgr6
edvhb3YXIoaYieMdhvH/su1gKWglvShhwULdYfMTtHj9WtqqXwxlnjfJ23U8c2v+A89AY4PP8nnj
ASVs9Wd3oJj3uoJFYZ587vxYPDq4it4Xrf9/2DuPJbmVNEu/ytjsUQYtthChMlLr3MCYFNDCATjU
0/cHsnv6MllNGm223WZdiyq7NzIQANz9/Od8p9j941f4N9LWr9/LAUCnc0Dk7fFrhRLRZEK5zcTR
sJv6HW5Ickv4Of+KmPTjWyHdcfB3LFRcjd/wn8eptDe8CnNB7mfsem6tXmA/8fQsvS5c3nLEhDlG
/P57/Sws8Ymb8MhNs90wpvYLfb2gCssVHZJNbvJq98ssm2EO5CZW0zyZD/9/H/bxtKgu67QY/F6C
nu55X7JVeCwSA3YY21jxt7/YdxgaWTlc3d8P2x+u5cAMQHK08o1WKLdMNuoQCH/3h0/5N9cPP8mm
T5ASRfH8IA5qNFoOdKuzOQJVflGwA9p3BQnpnqHPX6kT338q5hR8FskrZOSPtWIaxzcJBIUWnKHV
jhZfJuChnv7wYP1yo3PZOM2rvDAM3jLOB92AQDLw3WUBzN6a2r6Q2AU09qN/0PA2D80/pJYfX4ZR
Bs5tFPMtuvTzr6MrHCVUtSj9IsGBG5Ks5HjNRWzTYc+BGLnOWYcREXG0xCfQwvlyLogda/tZbLHf
iuNx96DPPO1B3Xui3uGxjTmwj3V5ySQLcrA2xBIjMZZICoTnwbb2Zibr/hA7aqMQ2NCSb1OfUQKJ
7b/BpTDm3ie7dMAnrrWRrez6qv7Oy1Uhjlm2rni0ZeO8Jvhv5I9Jy//YQLx91//WM39ci424wE+7
TRPtTQr7h5bNeyDpU1IuvrcU7FAsksc4l5vytumG4s4eHfA0g9R2/axaDPmUzPsrz+D3P4BUKeKy
il603Vo//wFDP2I1Q1PBQau4pBE4GqsGOfG/fvrpD9rCmMiMTEM+vNzINyujAz7Wl0IugT7q1gXe
gjFkC2R//v1H/bI6bGIUoDG0KTTNXyyYuY3tHcNs6ZtFV39x5hEzSm0ZjEFtCnzvayvWrb9Swr5f
Q1PdsHNItoxhrA/XUGnnrMlAJzOKy/mK5Ol3IA2WPywQH59OHcQdkjD+rg1s9gumK+PAlhlavD2d
ilaEDHn7mQj/NLp/WBd+/SDMhawH21KEHPoxBNwVKG6pAvsFs1V60lYL97/Zz/e//53+3af82C64
2BpJM/x844FaBGSjYLd3vdnwpWzzkGbEv+yY1QgN6Xjy+GH4FIM78OdPqSYNG5RO7BdKTnXREErw
17FU/iCjbz/wP59ixnuUy2xIMctlH/ZxTJR7mRRJhjzp9Wt7m2kVJHWpQ06rvujbgYpNdPT7qwef
7+NnsmNzVbZa3z/WZuv205ujnu3EmjiR4lHtEM96tcZel9JPICMXZ3p9dKVnP5vgPGK0fFEhgnw/
wKGCiz1YIGn6UIv08pCycMloRGyjDdtOXBIlnZBVlCHpulE/5QPqkayW997TJifQKp1IRNF0xbdV
TDRqjvbQ6aFLjAQwp7Hms+8ZAzUFtlon5QnKNxQAoyX572vG6uJLz3V8SOVatwE9BCYnHMOY7i1v
Nt+SfkuNyCXVqWlIYgxfMwGwAzWvtuE3Q1dNILy7uIMcKPqvCwSBNVAm3V6CeJqazl9axygDTxun
zMfFBMZ9jrH14vUp05fSReaKNA/oCkd/0TbUMWidjHo3rWY0A42MFZwKIgDMLLXitDJ386gcZwV7
K5GhIUGNLqFnJGFLYF1K0x3xjk69dFfTeTdbnIyPxHJc9IdhMhMOaA3nvybotJpEapjUtlxPqoex
bkNRNc4zLHrO5XM8886F0J8xsqIssd1TazI1flLOE3pJ1VfBVuGSBTb8s5gM2VS7PRZyFyty3BKH
QtsfZ+eQ9AbOA6+tjc8GN0EZKu5ovyOGptMTqZv4k9OMqESgDZTcN1Ax7rwSsj4FMMQnIOmLh1Hm
pvLeAip7MNmMZMHQC7c6NLY23SeuNSbQtSec+7gcqzUiAiKUR+HWM/gVJdNeiNembwDTCBO1nt6+
ioQJHY0gAz3rYU5jRwGKpGjTQNROD+BPryYzEKSF3J2dI4WlgS6kME64LUc0MKmMb0M9qu2bU1SD
GWE3j9NdXnIw2Mu1NZadYpeE3kU/GgpdGwn506pfiWspCI469Y8CacsDpvKmoCxLv7YReHFxJtzn
XmEYd6WKexJxyhbDFzMjfHwB9s5Qjq4lQGEJtUw2pBhAhF1B7PSG667lz9h9GK93jAuHx6Vr+v4g
ESSIpeAx02BHLM4Ljjfg/Ngg8/tKWTLjWFODqbzXXinGYwWcnbLGakzoVlCnwgjEUlTIHn3WOt/s
SoVZ6feGmX9m/jArVzgXc4f4JcraCZ/ckJ+FlAkNuGQO23fExSpP/LqTq/BITqXrweKJb78Q88gI
8CZTR+u6XGco/nTstrcUOFKAQMZaIbtCEsVCYUoRSwqttOHtSJMYfyqk2YdiqcQjLTemCK2yreoL
bHkuKru3UrprGZnp+t2YsPttaPaoLpnh6P1lmmVFVUcwBKYEuKBRTbYV9hxnaSWhDBeljhheOaOU
45utQ650UZw806vyMOGg15OhWZu3ZUz0Y5U7s7zhlZP2O51kSLpATmstwltuHlvdKzACOQxfu0xy
hAEnaOVW40Sz7SVucUi7OluLJ6LJGhOeac6ux7HMG19rc3NtVOIgoE69aCUyMdGOpHdwXi4oLQA4
Mpdr+SnmsrqgkTo5R22rew9essVTk0zO2zB2EE+zSxcI7945AUfXGGW9a6Zy1MA+2h2RnI2pEpgc
EADxKwZNpyY9ia7vpZ0DeAVE3BS4DDP0A2lNqwtlWdryy7Rijw2MUcj+ArQdYljNLhVz7Twm8aWZ
sE+NCAIvVtBisQZBt27ZUdKTqnmYbTjMkTr2+RWkVZZsy5isKcqHBEANNT8kfETjojXpk+HdlGaC
3CkGjb8+Z9cyA/qjWGCYLXe6U+2EAwxGXzHvbStm9it1kywJoxExB3bbqrdKqa7xqa2nGPyb2iY3
uV1W11nOQ8BuOs7u+XcQvJvIXzIq6rK+uGgYoXGeWPomJg9uw6eYcjfVjmuvMh3B0e3ec6X0ik6h
qXpplsSJA62xy6+DEGCq6klHHy/X2GNu79Z1djIaN94iGIskOdezhzCgKNFDMirtu6JL+IQD45QH
A3yz3M3ZKNTjoIHk82OGy5fKFNf6foB9N3IOcePtYam8kuCiXT4NzqC2IVK0/jAzZqjDVsMN5nci
mVE2K9DKEcXb9qeWpRN2oapnhAkVvXmrmkGj3tjQxNETWUNSvecM5DOv4m2Nv3B9UsChGDt9oIUh
yOxhuuDhsISfq3V7aebMdfxOqlKNVsogrCBVRWL7TUsLSDB3Vc+XHKzkUeY9Q58KH4cI1Lkx068Z
ZtvukT/Tao5dRRCWG0jJrZc1Xez2YqhUR15QdUORJ1UXooxkJ4nEyg3l82byj8mQcYLTHrVemxIi
b5TIh54tTQas6YAbNxeqntwjcFppRDudiweu08kO4jcs1Mu+UBj6Ed4lPc8oaAQHKQq9Obll3TiB
2gp4AI0uFLn30FLU3ZqSuT0uwCLHc12A2LlwefFk0aybSx41OHOtN5D2BfOkYrSK6VjBBDV2GH2X
7EnCCItxs+v85wRZKb4i0TbQiGsUdaeevd4RWPmx//burcWkqXuP08buvk15LLEtGIVVMSomeeg3
vJizw9pr6J4EHXTdV3i3aAeUq/SxK5JY8Kva0xKs6EtNRKkEUGEL/3ZJxHKhUtyeUjLvBFslTEnT
BgOgZJ3Vn3JcvmTBce4h8csMWhnzjJoFlb2T8ZCphjSYMtfEJOqSU/+hNk0Pe5EyrkZQ6ZbUj/mk
ulxdpZhATaTTBFDC4B2aCU6DUW0XrGEcjyHZlCi/44nZG6/7bGZTRneJtQZp7U2UkKP+XXWZFefR
yLalY/TDurWXRZNnDLsdaGW8Zl3s2Wny6OAK457kTRFfgCPq6CEkWAqNSSVtQQtS7+H3sHUGa0hE
+Og1YOIhoPP8MVW1CTyV0VtEsaGnZVG7yO36lkJ5qqqVZ8QtS9KXuVV+j8Qn0OvKTOFY3g3ibCRK
jFyYEmmMmmk2JD58Y3mS/ahc90K4dqh7nQ2Q1MTLbgnGwRHzsViNxliPMQHBfh3mb+RLLTqjVHt8
mNN5VvYqjU1loKTusvhjYnVdNLH1ezYYsX3OLLWtz0Urecuvas1sEEb2vJyMiaawwKyVYt/YUyMh
lmV1HxDwAc5nlak1BbLdwghdmdY+PnL8YP2cqS+5dBQaklhK2X/OnV7tlFoyYoghSkDYqozumMBL
wWXeaRVw387hUA+xk0hNT6WT5Q897kK/ofqLDyJJ/VAStH03nXjK9yIBSbXveKOqQcMM0PRdS7Gd
CGPozPChRtHZ2cnYO1dWnbMGasVcRobMCkiCpS5O1ESk0m+MRnuwYX0nmNeK+tM4ODXXZ5i97wsx
FU4FkRyd72Mi03UdoDGfMwFNk+gwxhcpOqz9dVaaNVOkSjPghzXtC8VDUPjscq2QDesCznHmdmSz
NZseJU4YKUsRx/+C7mbH7W+lwU0e6qOko8CtU40QbK95zJS5J3XfsnvzqQUa7AXs1sqLkbONu7P6
FrzqYI5zTa9Vttz+/ij1vfPhp9MbB0PUNezHm80brsrPJynVYnPKpKXylYFNz8nk4aBPeYjj5dwk
XWzvsnRQvD25fXMNnWwSGWGWdblZAZqwl8eJW+yWjJdJmNblSmZhrszEN+12aG5KvGz1nTn2oxsQ
zrBAyCZKrh8TkAevQ6PUYwQkJItvOWonWUBDE8gMg0juKwi61HnQVsc4WkNtO6Er2+TJpGX5KV+N
2LteShg5e1JKCVyWGFKbj5BkA+/ryP++/v4afRRVYIHpLkFaFitkFchCP1+iVAAqTmo42G6tQVSj
8fwQe/BQfKvK1cfSXOTD7z/wo7b6/QPJsDqOizccPP3PHzguuaMWC0MwjD3l51XpGJAi/AEmW4c/
hYT/zWfhxcL3RbSSDzQ/iFMbw1Zsg2sfqYhCVslzSPRj2ntkAsLff61fD+1kczGoE0reLKX6B6XI
q+OstyrSULHbvnhZsVwubtb94dr9+iE2iYTvU6Jt5uNs//s/NEWybZWwR6AzVSrzb1Wupzdd1U7H
v/0qPCw0IKjbM0NFx4dfqHI7jjYccvzUK8eDlpFb06Cc7n//KR/crwhR+vbvR1JxcJlBqv/wMViq
C8/qoQwb48CLHzS0OrNF1GwO1omdVXgdNFk8yhkSyyO2Gs29yznKrZTOaQRr9GUx9TMrE/zORWqL
c0y1pHACTATz3/+4PJMa8fYt8cl/fLjuhtcqJodprrsz3BlEEo+90vxdZe6P6/Gd3IWOiob+Edav
jd6oD+2CmtlzDGFfS9FLuLQtZIjfX/lfngqwuaxrVIDbjNsIvf58FxUb1qGD0ekr5Mh30JyGws+E
qwQ0KIo/ofl//TBGm9uQbRs+bEVRP39YukqEKwueCAJSF60lnplSuk+d3qjh77/WL1Id7y9z4xdv
iXIVwfvnT9LNzsmEik2Km1f6YHqmI6tZfp1Bq7rEgeD5g/TU6Pcf+ssTub00sdqism/Dm4+u5YTZ
v967DA+yqo1D+BLNTje5m79/yv8Ozv8vb+d/XPBfYtuPCVmuTz9FuLZ/4MfY3LD+RSgCeCa3lsHN
vDnT/9/YnNpm/Bk2ujqTFu7w/0xwmf/SDQR2MAoAFXjNbz7s/0pwgdWm24x0F7cQrAfD1P5mZs5g
bVs7/3v7YVHyQvEVt8cWK2eM8BFSOZVL3jPuvksdJJBDP/cQy7hBUwoMLSu5Ig16LzSpXieWW9+2
nGnPuJfFlZXP2kMCET4LlrJJX2fTlTfNMusPsRTucQTgGinL4IWdUo1RxUjMPdelrV7DhgAxrTge
9KliziHS9Yqsvuld298akGOCZRbWkYqC+mAXWX3HNYLBM7c43luin1D3bHeHn0yeTbW5NHpCjIXd
niYj0eHF6NPORQTaG9a8XrmJfQtgCvM4dm6KNZeghix1qkucnGQmOsZqO97KEW//kBwWpQuZF+HE
jTjabgxAjOjFGYQe3kT3pJRtfhsb+Xrt2O5X0ui7FEX4mBaj9xLnehk4+jyf+sY6MUjMoHs603uS
mKs4A8dsqybqPKeSF0aqDmg+hbaO8a23UqCg8Y9Oda/tIDjVLVU4tk4OM40RfiixLtkU3k/EO9iO
9vFTOVlPnpO5IxQj19mZTAtLw0pvtMEo9pO1HFb3FHvtA1dzV08akrJTNuHYYuNMRfnuJWpoug/g
tiL8oUcOUjLMe1VEfe1RkcTSZj52xtlxVytwlHJ6F+0eY5zfr2e3vVfNVyFfVQ0JxNk5se6XxiN9
klHRoE3hOlumJBpMZy9VpaS9eaepWOyE4iLPmGnY0xC+Z5mlxaJCHIthw++SsewuOTbz3RpE5Vy9
GbJyuR3WGMJNruEHMrLsGldcf0DITd/aLDnF1b2VfB3sr6qGW0GtoKubaX5dj1brL7I9ccriqCWy
vWxScevYTejkZ0kHpE4uMXXxXa0xwyWl300cfBZzCWPvYKEDQSNQ7kaS2rkjXmVM+TQYceZD042q
xT6DXNjKOmKxxSkKMa/SsxK20k1eELQ3AT32i35qpwyNvBvXqFHyqE7j01K1Z9okDnGscpzkdO+s
F8yXA9Euj7W6YkBQ0zessxxPi83qrRWRWroXYzPs2qU7zTCGSAIS8NkKXzzvtimTs+H17R24Qkwh
8fTYjmOUG3VUAUmanZBjUCCMbMdc6gZssz4QZs5pCnKz8Rlr6Z2SmsB5tEsh1nfKxmwuAdTkRAKI
tQ/ObN7NrX4/0xXTImabDsLzGrjGZZouwJ+HnZl8bdZXQ7PyyEYjcIrkpKJihcv6CZzXYTLedH3Z
1Rru0EwLlKI8LYU4LmU7nO02ww/6ypYo7Cnn4uNGbTm2I/5lZKbYtEPViR/sBYzROOFIyxgjZN0j
b08LNU1JT2ApjzDpTp2y7sFuhmY1+JazvAi1fl26ujnoOcyTksOOVvEgEjxaXsXq4XkU9Hh+L1Y9
VVAe3mNCPD5fLKosihIhCBSnlkjEreO1+wao3b3JfPAkY2++XYbicYCBz4I+e/7S2bbls2dJ8OMY
ervDQOwcPT1mrFJxUKTFqG7pnABS+7luqLC1FlSABhxFNADID/J1JXWPKlUocubA6TGBVAlX2TF2
cIMqEFVdHqndejfp3NgJ/YVzTtAZ8hWXnHJqVVRyomCI5/FQaju61adPMYD0gNCtBVUgpUFbgpBZ
dQ6JuPk4OeHWhKtwpESavfKGkqm70o0KyFrHRSTP7hoLJ2oSXd/E4zbfl6rJS6gdIJ3vNTsz7/um
z5t9wXQ0flUXx3q28+SkVa2IUFOr80pPy0OWZVOJ9ZuqnnoYx0uGbJXyyLSYuyrt72wv2w/C4XAe
K1NoGc0B595unb5Uhnaohjkol7I6YWKl0t3Ib4XdfuX14vm02O6FgW5dvGa9dmGrnbFv5ahGba18
0YpJf9dTTP92szwvONOPvCLUrx490cKfATzte91LDgaDGMyiQ36LbNM/y0xZL5S0XjBni6p8G+dp
ve34F2o+lpo8jOMpObqgWQ/CxNi7CnSIEvlZ6HVxTQNT6ZeVruY+Wmf9UioFfzyYr6CojOJsVh7k
wNIxd9WQq4dtSgnuUF2MKGajnOF0ZhUB35DUYBZ7G49ATXN2qq68f41sH49td1SI+Z3ZgnoPZm8O
X7oRqnjZWfNjZS7reVJE9pKYMEsXO75oV+zeXjKall/NUNtz6t+fZ2iIT1W5okDrtZnfc7Bv8U5W
6mFt1/QqL4bl1cnj9TAT9XpY+l69FDrNufNkTgAvDWQnJISS12FjD19aL6YzjzU32+sIcsN2JVN+
+RnF0ADMch76NXuzaU8O1FXyBFZrHi4KxfbIPGJ8dgtTu7Jrx7nF3rlEZVfX4aInjwIChKN2WEtx
0HV+vjRy33tMOZF6myc2xtBW6rHBp9HyupqaQ9MXV+3ovWsaWMkh0ZzQWorxU5cwyUVcytpTjZz2
zqJVg+/T65z5zzoB9J2zm7hzrEsQCNaxHKqHfprcK8tJuyjTZXo7eYrX4QFPhYYfnEx13bMVyaRZ
HmojL94VmTMUdpgHpIyNXkcQt5elp4pvzMeyL24/TLAwvDqlVrtH/YODq9+pWwzVCCtP1msbefUE
QD0YHTjrPIRlIeJXY+buw6LLUZ29gigtBfeLvcpjkgEmpr9LWOdK1zsygDB84bDaShv21tgXl8a6
xHv857RHF+Z8QK7T0al1+Lv4q2Z6OZwXheKu5AD12723Zt1rg1GJve7LNM/FhccyFxrDglEpsfLx
sMrRunSw895WjXByxm11sUtpK5r8rER6vqNuvKz3U7ZkJwDC9WfJtIo/KfOK2N63K/iNc0l3pXMc
Yd8FKmaow1Ja3SGZFDPKFIWiwgaGyDUYvGL1WSHFCLCbTq1+ApM6KVrzpHEJrspMxuKszirU5QUC
f2ZP1Cktxf3cN8zZe/U+n4jjMolXAYwMjf0w44kK4NNYxxkaqDvT7W5qTYWCyaSaIDWL7bC3Fkif
2Svl3h6DiwBgHzKoYjOg7qMsdrBhV0GZ89fQBL2iBerqM9mtucfvPHYXXm5/rZX73H7ukOjEeJo2
RoxnHtGLRdAJ27oV7H0CTaQ2bxRuDN90MZpnJbpr4e4N/RKDSfGgLElzZhe70jwxGYGbmydmrlsd
ROde6V1xQY73nClGdQ2co97VOu+jYpb8qIOknIE+9iFIO43mT90K02as/Vy6r2ZRmj4CyDGZq0+K
WOsoMZfyhROlx+qMCugplwOovqBXBsgkM25p7JzPWJSY0A0W/x3kFZrYJytGt40DMgbM4vJyu1vX
ujpnRCsqTX9jBFb6wnj3pMnonQoEbKLpo1OPV2xfv4GxZnOOvBysajdF3tR/5lV+MgGI+CY0o900
xd/QbJ1t+YTQNKpvgxNZBdQTLOAwhqbmpPXTrhWOtx/d+lDZZXYF9GgNc5HssB8yaEhKmAhF/rXl
vgusrpGBYOwSljZrnuay+CV0VsJT5LGzSgJZvGX0U8cfViS6vAWCXO5o3T2iKAXsCX3RciPF1TMT
skeZqPIiXup2x2TfCSYoO34Www9VWNSq1P0CjOohtVk3+lpjzq27a0SOHTN7urcNrkziCXaWNbDe
dKL8Nh/vl3b5alarCBhnkLcjgtEQwwFJC7TpMTWpISkm6euzJEaBWYNWirY0dgmkhbtsHr/ILnnF
Y1FGnRM/STwEeT7goFHyyypZ79zZuJwV/uR4uaYRgqmcQXmraM3rrsXrMKqHFMu/V9SHKQUiiys0
yJPKiNbeovgCoOpVkasuK1/yhBFgJu6rP6TN2WQGFZgxz32ntMBDGW8cWsWW40U98I0TtZi+aKRa
Qo6Lpi8Txd72F5dVIV9x+FCLkmIU0PIb29HZObapNVw1UlsfaN6Dbjw38s4RFUPwChRi71x4mZKO
RMcYiAejXqfKThuGhZspw+d8Lpcilc9ZPGmMqmdIYiyknVeYaJf1VN2BZ8oE2adi+mTzplGsEKGW
5jJTHfn96q9zwp5fu8nkmFz0DKUb8swAsv1SS4j3aOCfoBxfiqn6CtH5kbREQqDBPQDDZrcB8Dhc
C68/yXUs7jNYpHh1Mn6MuqD6rBiKXQ/pw5nzvekuV1O83vH69CeH7EeP2WuHvSc0OgEE3LLYRtvy
2Mtl3Il1Ht/0JmWra7H7LOSpruQ7UNzLPO0Ollpaz+pAKmdNk0hM1rNlyZdxY2nbJMs898tQfc7g
fsmxhYyV11HO2DNasLkEfcymtHAwnLges9TFwkspivR5nZQ3Q4nPBc6JnO4cv2PaDRBtuetYQE+e
YBY8cIQngtc3/EVgIktnw2mN5GrbeNxAaHEdYrzANMmsfXE9GPj9eGqNaaN2saAnfUUVlNtZYef1
BK7mkKjAfsQcGJpMFwPW+TIy53IC6aVgFrIGApOWPoeZph/Y0J2Y3yS0KVG3yCbiKimM9RP595hC
qa9butdK8gOBur0yGJ/BRlw4SGRLwVa+ne+wbx/SuIDsrV67uU44yLluDV4WhPh3tbGyIV4PS/1A
tjZk4KFjkCx4M+Gk8oYosbQdC9RTXLYHc0zvU1mFLVN2oypeIJ/fdUt87pz0ciZiu3gvJgNzDEzd
iVpR3zKXXZpuxR4k1RcNi4pqLBGYYO2EF9uHgw1Z1DiR3Yqq2Y7yKjks7bhLWucisat4N0uT0kuS
Vn15XDrWWSzpY7f6pcK3aVVxLnhQ9Vy/kaVyyH5scODa2sueRHUEQ2pKzWkP8P8Svg2IjeWyGgYe
kBgxpieFqAtfHWnFMGRzVBSKAnh9XA1bNw7zwRZYuYYxrOg4Ci8vuco+IL4ol7G+HOKvBeAtmwnB
0kOd8AhBDue60YN2Xnyd/NueWR/2Zy+1BUWfuAXa9rJcbyiUljsGjNfG8LUEGUBuEVRE1cLKxm1E
g5/MVKAC+ARrnNL2PbZpGTluOz4qdXLKcw5FlvqIFhUoMdYx+L/NN0h6gbH2BxDA3HPN1gdQbf6M
qgjjBC5Q/oakuatSjqQ14PQ+9gIaTuNjpTXm9ZIst3P8UnifTClPhipXfximm3WdAzJg+WO96l71
Gg+FW3yVqa5/zigg2y84hR6qeTqONnsEDu8j7tBI8n9BAXbf8Ie4eiOKGg66eUpJcxWt0QQp5L89
fkhCbom315FdiEqmgiwzfZVSMu7Pa+2GuihfqyWGSU2eimrB1AeVWdEVY1eu+gNO7OJzJvv2WsQE
Mc31ghRptBoVCPfskDFYCEdFe6rlcAayemOib5GaY4h/48Zqo3/m8XZiRqWsLklBR6fHOjW2xKJX
+i5IcwSKYnB0YS0SCTQ29rzWc9esgfDgdCR0iTe2BYEPTXrWokKMWBJKMHrdqwMq2ybAkHQw3fCG
QQHq5HTlFk2oWS+KeRWvr9/X4NyI+vFol8tVoq5P2Md2SQrYML1sKxZ+QwnU+oluogNNBIGOc84u
LrEcgEuDC+LdT9IZz2qd1a9QwaHg83vPTadet6DicxqvwjzNeCcgJZpb9RBs7M1mYFwPxh62cYWN
ptQuPQM/5ZBcMe3fsa1EUUFdZDwf6E1tP1jGCY18ontAcQJ7diMN0J/nsTHFQnckg4wmUA5LaBp2
FLe8ITL1moJtJLQ0tHTjPWs+ZyoA+vLFyuPIXNjQPq2KsXfrC+5M/GwXkh0+jCsafTmNIidRz+o+
lm4SqHZ2NXM8wjyWXApjIQK5sEH5ZHZJgDEpqItB+uPq3gL22FfafB7sW9u+q5zbKYmfE8uMeoSF
wJscGu/HjEH9dMJuZmhX0+DNpd+4p1F/Tdv5ejHTYLGqCx70pTbt3YQschpQCAxOl9J3CqGGjaM+
65VLMA/sMeH+u8wRTqg548UQ02XbrE3Yif6ozMYhVsSx7ZsbeOIBbq/7EWSg3wpWSeb0jt8ZMY9u
vvTHDP4j3nND0LwxTHec2JrAIymf41tAkWDQihlgeLeL8roop2t1knGUNBP7/SRvdtvSzopMvY8B
Gh7zQuOeC897nSRa0Wx4Eai9mjMPNgSzv5LjvLN7VcJH5GiGhU2PlH6ebkVRtze5TNsTkSMyxsC2
2zgaDWd51LWac2Scj+KmbRNjIucYW1cp6u+FxdnlscdiHSRT5lw0/ZjjvmniwOAp7nyZC+XagNr5
DZSmF5iaC/+WEFqv/Zh4/e/8hPkJA7f/OXjoyw4h/9P/2X3qf8bfbv/YjymK/q9tNGEjaVOdrdLm
w9zsxxRFsf618a6Zr2wALAZdW7jjv0h4zF4AkGwkPBAe/EP8T/85R6FuiHEHOR+IWWA9aAH7qzEK
RLSfxigbSA4zk8H/o5AAa7I+TF/LgvONFDpSPokebRjFCubDM74OCnV4lFiP9IsiTNi1Z++rsdBf
6yTfUV9Bt7qtBjrjYLpI4R2k8RBxvorDScE047mgJrTWcy7WGAdqUhZRpy8m52MvO7S4XnyciibL
UqeGVOGQSEK/74bTMok2KHU0idJ1xEGirHBjowUhnE5zP7YsofF11lCYMXj2TqXEgv1OAjhJF5GL
sf3aHU3JPklRfKhTZc1vONx1EBLCdolvSWk9x/UY5rxI0fVYhONpZ2tx8uzxnAaaU58XSPNhVazI
OFSgvZDSTtEKMADqgv3m2htzENukwGO1f6zG3LqeBt04loa6df5W36rS8aJYTP2Nim/6G8mjN6gV
JdqZVoZ9U+RHPaP6uOJDr3NOpRe1OxW3TN+0Y0X8PiD4Pz5mTtXwuo9n7WTFLEoRc37rziRCHojE
um0pEF1a+w1LsPYFjcNh3c3nagoB/KqcGOsxoWfJjM+uPrcan2qul2JYjUuSoXUTTdRl7pIqdr+J
VLOiNDWwGdL443a+11bJa+P24BXQefqbpNCd51LESJkyw7rTiBLth6ci9bFGLGxysdn0mF/FTb/O
9WXWOd+8oWR5irmEY6QPFGUsJFL3FPvY/8HemexIjmRZ9lcKuWeAFM5AVS1USZ3MVG10G3xDuA3O
eRJOIvz6PhqZ1R2ZQBcavS7kKuAZYW46CJ+8e++5GpbsiPdr76V+yi6haAJvi10tL7Z2s3hbeyqg
vC/4Sd9E4QTqYxiYp42h52la2wPP5LkS1nNvpuZllv5D47GnqVcLV51XVeSVKA5tWbEpg9euL2/b
HFG8RWGgbKhS7GlF5d3NIe9GVuZdnI75epfI7uIIE4cMgGZ14ZkGlbmvwZCn/gvylihPuXCafWs5
h7lFB2DvrHdpI37WVRahCZrbkXmWC59Io7Wl8qfAm9aZ7r5fXTtKhH9EOVrvWCBkJ72Ce+f/YqcP
16qbTT01l2RxuMCat0XJhQn/fDHqN78vzulax2mQ32CsCyI/8OKU29WEyx0PJXJXYxwyzQhddJsu
8Ll6SRecutuffb+8s2d/X9Usq0oabevh2b9CXdg97ZUpaDSd1UVhmhq942g/zu1T79L5MuttKj65
xcRKa15P8w3xYnicyukuuVbbOv2e42ja0ciwMRNxUwGKNDX1jXYTqRb8L6IPGxgRjw26abgGBwp2
k0Nl5ttVUnKTGuFNALGZQava4WW/qTq1JbcJgad0re2kgP4vnn3ERDacWAyv927Gz80K1tgGtWdx
71fdE1+bW27qGs00MH/mFHdmZsO07e4xBG37KTxCj96Ea3PUY3EHo3jbsUSA4HeDlh1l+W+HUwXI
SnYcqKL5sUgoFxZiTF30e6f1ud2Qkkky/4dfcScph9rlnBt+JqaA/F3oeavK/Ddd3/dVgTy7Xk2g
k9m/df3yxaISey3fxqNwphulAAGp6tL0A2XU+d4y1HoYbetDN6VKuXokdrTklMzrokmILZaUD5dG
S4iYurHtEvZ738QoBECku1wVvLZo8/Q4NCt+3qJLDLYlZXYz1JlGlawKmf6AM23jmA53aU+Ja1ZG
hqljbkNPaYnP2TA/Gs1LZWVB+VCvXNZn7rMJel/jOUSX/Ml4hDI0fGEkeaQGNHmUdZLT3y6MS5FR
ZhQnVThjODTD+ewmuoxIbsjD0rU+Q9JUHdO0s16IZ0Omrof2zWibmWlZJrHB3PwIVBkQIOLxr1Ji
iHWQ+dJEjFu8vuzlOmaSoPXQJlyHqnPziaJUDPF5gE4RTHjZCnVcrjN+NZu3Mi/yU2YjcQQpwAyc
fd1tInTAfjqExhpsh65+tqqFiwv4iLEjVQD+5bZPmuIuaWAtGywANd+M1hxf2evsnPIXMZGtm6VP
fq4FwHPzO0BGSb3k1AztgYD+nsUxTxXbUzfp3HexUfafUOrPQTl9ImDAWGaxcl2RPUjL+uwN+m0W
SBGIyzODWNmd2mLksUBoiH5fp4v7Eq9MXeGXRNBhltfcLivbqzkCaXuh5g2exdp9JhY4tYrGNUVz
0Ne8VMEeiMZXKFsW2tLc+Wm5rV2Hm/E8YRFAG0/qi67zux5tljga2CvoOnGJgJX0XdQRkWmcF0u9
rOv74LLjgMwKT/0NlN/m+mEb/PY1nBfawHiajU4RjxNreuM9N5q9XfoYt8X66gflvjDePfwLU7+c
fUc9p8YiCdP0TcSnY7MiEFLOgprePMhq3jmtOq6px9cA0cfx5/t07O5wEd3kbJXJzDcfvk8IlLDF
WVCKNA3yuDROpIklh73zI+mzN2BKJ0jPJ269tMcR8hqLm8ZD+W8o5LYBWkEovHh1d0Rq2tb+efVZ
wWnjxCX12QhZwfnSuPhh873OT/3gZzsLhwSrS9SAWTu/vcSN7cLdJ1xspjIKCnbY0OzplXOfHNt9
08Pv2q8Oc52e6SLe0CfMCWyynKusQ5dIureCnPndYVOQ3YfCcbakWq+pZDZSBSILBbxX58c5s28W
irR55z97Mz+mnRuLoYsKdMtJW9z0nWUXqp95EGxt3vZNplw7Bmx4DpN539cGGStzOFZwhQwodQUu
CdBMm2x4zVR6Y6MlLtkeOP1OKfYRwqqIRyzdyQQwtkHpfpz78DCv6oFMBvWEYROjE3/xZY2AKOyT
ilUiMrY+4lo2YTEZX0RWjtzHd7xgWz4a+GWyY1tTpbQG+0bquAB1bHI9NeQvCQbRLkCVc1ykZt7z
xZOXxIRL1IyPguDjNWDYcCcjo7b1qWNLyEdZqP3b1qTxvCjP16gN1Lf6vRy+ualcVDO8CUvvpl4f
nNLdud0arRkMH7IREQ3R6KLH1CfEW60mUb9MhntZ2by9pscGeYrIMnNEObf4Vm+1GYLAs9KHyZ9+
tIttRPXyvtZTxL6+PQAI82/UYBT8oqE+jfUXb+WxFLwmLciWqT5fEwdqKKK5dE7ekKCjz+VFovcR
r/EfvJlNoj8tBd5x99z5tEqtuR8PmXhMu0TxTgyPPQPGPM73RsbjUFmRmy1HueLLD01Cicuwt5Qb
eWzWF3t4UjZSSQvSju9EjXjWYHZxSEcTuXDeyH40z3PjNLHtDuFNaPDx82aTRl5luM+Yf96s9jlc
1WXs7Ke2VZE7i91kjA84SG48IW59EGrLIJg0nTBy5HAatQXos39wpHjEa4G8mv9czOB+ZCNshLdi
MaKM3SpVhpuJ175yhls6h8k6OvNuNUc6IAW4O8KWnJwzq+PwWkr/o6fI3VzhmjKT7kBQhdgFoBJl
dCUGDjuHOoKOtPP1K7FIYCROtWtyFyk1OFWsUII+PwA9y2LTzy12bC4f9S4A9FbHRig+U/nRZDrf
M6JnfJQcCtPF9NLY9TuZlJ+iUsmJooIYayxHAPsUNmevdkNFVOgdrauKguM+LjgXEIvCLVRRnhh5
CRHVT36N7ryd5upiE9lkKkEIybd2PcSJveyGa0lQfa7t5OKklyT/yYpxEzh3VTnsZ1rQwY+8D2yz
64ogmOi2Rmf+tFOCkOjurCg2S4rpyGxjF+NRtzYGITC5o6AtGhNM4Zwxv3rP3hdKx0HOG+Iaz/5C
cTjxv85Dx3bcg7KnKBUhHx5QrXUn9k1jJPu85alRODFyrIeryU/2I4JD7yQoFz+LOsBAFjT+bnUe
7QA9xcXbxNY82CW+zVpNb2d0tSPSyowt+JaL3S5x0Ukp99sGVfnSswfNtX/IVXhx9bV8DUMWoUPH
+jX4zr0mxmuln5XpkXu7itF9cZqsV7sVv1x006khuiPLbFevPk9rln0FVWwMlGSw26a3f2aJlbwH
KebYsglYWmwWAYNZcoHMxTX0K+WTVMhJWQsv8tqVqs+D6tzdmHfMDiQzjuSIeGAOxCeEw1xlkxe4
BpBvbAcV3LXfFs7nTZomRCqM60fSm+Mhze+Ftj9q5eeRyvsnS/m7tl3WEyrgq+izx8V15Gthll/F
9VmKoc4wEJysZS/X/MHVI9UuXX5JJvNr6I2TzGv2z5iSKMqLikR+9ZDkNB8hOvvOwhMXKIjxUJVs
MNmIbUy6bnnyx9A2b1MepfdFyDVPWEZ5bua+uHQEvg6aoCNTaSVDJPqqmEKLfXgtL9xwjd3chPZx
Wkr3qRrFsAtJhRAl9sufCSAxOGorYStHDLfsNfV27Iz1p5GOxI/m2UBhtYLzvBrozAFhqK2FBk/D
XbJ4u5Fm1VuAR9US2caEZGD42G4jq16d36xlkXVpx1nQ4ewJZ6U0kDTXILhi6Xpvhd034XxOLcnO
08KJhvE8F5112zLfLv2+wTzUhoeiVVMQscNO3ReCu5S7XFPScm+QBcdLnOZ7Pmn1Jm2uueO8YO5Y
Gb3vu2XGcARlyyccluSXMLcXLt3GeBwlHC6yIjBAyyoDByfkCsGkSjPMXGtJNKRr0Rt4sSya62af
9tqZtQerDQaL14lzNOd9w8awdSrDO6xYhoYt0MIFj8xK5S/+teZaSYtGTVilum4nS4aNxeLwZjgd
D16Rd87F77uKgtfCy0lnEqDaDJTcHbT0UeOnKqRegSfBYHtGw0gGPHhLSpFPdFk7lLU0qvUvyQj2
L4djxzvIHx4mpt7NLLPmPKUrvzxIwe6B1VGlg3gZjKW4A8rvejsJV399dh0cpJFWrsHNMQyzjQ6t
/Fhj28Y8bST6pW/azN55Dt8lWerr2JmihhVmN9ykNMIWMWYRv0+35FkM6zPgsUz2028LWotb35Wl
fSjW0qS3yLV6qzsbs00BL8ttXqhj0oRNdVssyqQmT+ISBRu5Ev8kTKd8ealw3S9HzD2eeirg5Vjf
XNwy/ztviD7Ny9CgS4CGU281rXy34+jQDQkmlOJOgARkOIP8IFYi9Y+9M2HZ4SSwbhICBZxMVIrq
fTMWVbJ3xwC30uIwWaMjUpC69bsmOBdeEOD8HwXs71lR4kLts4ez0Azpsgfj5PFeeGsxnL0BnQrX
lkHQbi5L96N17SvNkGpYAK6KJA8AR50cYXhm7Fl7Nbv7Ok2Y9fToFgjzk4mSpwK3gyRnGY/oZPZ3
04XThwCJ9KAtNXzjAvGiKizdaJRdtoe2N+CPm9v3zoJAt1GlK9bjYmpTbKcwIcJbVzQfNnBzSWGK
tX/MyAuf5iJJH4okSbIo6FeKPD2Vyp2XK1qLaZzfun2Wv8F5HG5mhTF1gggbO+bia0qoRtZXRJG4
P5SphSE1CY9An8KnbnSDxz4P2rMYJ/cBiY4oWoksdJJDN8nYq93wdVwKnCPEiq/X7aJcthUxE0jh
/UBeEB+aPnl13V3f/YWEfZe74T33JnerjKI4DvhlNn3mt9c8aIndTPlm8KrcbPxtSiRg7IEmZjuI
DE8Ne/m7JpfGri+1uCEaxn3Bus3phuSeUjJD1FZXo35oTjolTRvSYpWKJ0qRwzeIb92psNr0KRkl
84izDNd00syWzWUYv9T06ryhbfP0rnNKVAEQKMzyTZXtCXyucTEM1mfpV7TijLNVvxSldlkvpoaN
HJ21F5LK8ttKmzs+R3Blx674bRTwgPCirXO7FyOGKvZL9LTiP7uYlclytOF8YWhPu+mx6GvkHHtI
HapDh0SiC9FfcUvRlPdqqY5pJvUHqBz2bLHysbi+rY4gDdpOYOSgYChSxg2WjR/sWtGzxWKSJApl
Sq2xw5Ds3NkeldsWXR/7zrSxCtkUg+4mBXWB9RvBONL399IKwEysdnu015+ZfFzgKW+TwDZv2Xhq
31dP/gw8oedbeLK9le5uxC2wraBno9qw8m+rXBlxcN9oilhlep+mgfO02A0XBGcd8PDlwzOFrfDI
WT0Pu3Ry1RlGscO1tXtcS0dfLKo2+XLZwY1L9PrA6z0+2JwwjB2yiRf1bJdsBgSrhUMV9mLjkPyj
cJO4LNXC6DlFZ6qbErhP3AeSOia7SHAQ13y6lwZvhpuwSR0v05KdzYrHqVvs+VpVEa0Ab712n6TJ
JNzuDRXeKCq9GqfaD9iSDEYbH4G7DvVhCmFMiYSxY01iM1mn2yUYkk2bF1RZO9SbXKWbDb3ZhDtb
OZ+ddklOjtQul5/S/vLq0XgtUjurd2a7eC9lxelkW/Es7rEk5m/eUNxoYHIfiozeudbK/r0wOFA/
jR8EyqxA0m+1/q4cu3oHyeOcEm1EgcICKOnQpocbcIY8zPDAwuNI/KdgJiwbtefzWWeowaF4q/ym
+CL+DhGvXO1PZ6WOiUPZyGO/dKofUMStd68Nu4s9mHYKXWAwoIf1/hRBn6DJuZxIU8JigVYSzndY
INeHhVJV1u3m6H0U0ilP5PhBMa/WfnIX82DCUf/qrMq/zZiQIFOLq91xdFhPLGN/ZzdVfQhAuezz
1fC5c/nrvjHMjWE3D0qxF5qSG9JnmArGTBCjV9mblrW1XzJYPIBiIO62dymPQDAucEgAV2CBSfPw
aCb2Dnv2qTcxZvAgxysfXr+SKgesvPbneakHds49nn/MNayzaLu1Uy92Kgscbcpulwyj97KsKlaN
feiEkX2NPg5up4UrQXFXjCg+HtrEo9pudZ1IGf6tj+qLHTEEWUIzQjsO82HQPIMseDgli1AyLMQN
2uQHTT7FnvBhQaVVbW5UN3ox/t/13h/ad1zr38WsoqIeuKv0pHudpjlNrODxr6gWzEh6msf6xaiM
2E56+xf0BhFDdTN2HpAm6GB72ALJsQuwpLJK/4E9bbzIOfHvpqZg02LUcscuK9YTdgsjMPoti115
53Xu07yksAzNtWs5V5MPgSqMCBEt7rjuwb699x2by1Ypmsr4GIe0LG8NVKFxsv2YOEdBtpvaPXHo
GpA7epwfktSjsavhdZmr2o+nYH5VMNz5HrsXljbFC+MnOXEX9z/H+55oJxS1FJB1A1wnsIsIPWiX
Vlm7m2fowBgj9aG1Z/d4BfDBh5j4KjdyftfwlxmtJcsKPOb3lfvmBu1+mCiAZqVLVy2XG9vTD1YZ
jrs5LW4mbaeHcVUYbIJyXTempFlP1QCR8Zsy/zrizpbXKAE0XosyJZgM5O3dJvL8fBssn8G6uCw8
zB3Xa5APgpo8zb5w8UvrsYJaPpp+HYt0VjGlqJQbpz910Gq2bB0T0zS+OiUrc3wLuwQvJtRfd7kH
08zHgzlsOxp4iM3E5xtoqeOgxkMFfG+Le0A+LPSpMtmqC1LCyFnnFTugg9VtLcvuKUzMcxgO1nEy
sAhb+lak6ksp/9R3/U2w+rdFV7yEf676lvGJCd7c1G1dPXRkLr8A3YBDzuRlmAPjZwHZ947kKNZ7
JacD5+4Uu1VV3QQ1tuRG8MssU7s+eKL8GP+M6fNNy1AVoyt4DdZmmaLnpJdaZj8clvdm0dbs7QWT
/XSE3wEQonxAGjzUgX/IMno05wAwDGM8HIH6UA4yJlN117hj3KnibZxX/0H3WACkbh6KoXd/tcB0
HulTqVYUJj62qjSrm3DEq7lRwqHURk7b6tpPvKzORnpts7NhAsU16sqeIOx4u/j2SbDE287mchmS
YXoJwzK7S0jVuGLMH61mZeU2QjaYOgXqa6YxMQuDX32PnAjcRYszqXe2OsOcHM3WYSF2xfmbP/VK
Rqax0k2Qh4JF4LJf7NTatZP9PHGURCpV8jQ19fihCu0zjJYdHwpiYjkui4aYkuU9GoP1Iex0j5dt
H7AE5B092SP26PCpbFBr0pxw2yKOOjFu6D08iob5PGx/dhoARTPfLEY9MohDmXc6+P7Dyjqx6ypW
6hzsYaVKduPmpz0DZqn4beie/ILL99jh4sWITrm5jHSR0+SIe3LPbUkfvMzMdrOoXjTLxzkT9o+p
Dk8Ti7yGPl34V3+uBfkiqEwML4pI3quqDXw4qC1BNoBEX7TYWbT+3Piyfy/S7AZOACIByjYenlFN
Ox8ocsxzOd+a5vLmD/7rULdPXGerH/w6GD3cpd92wRGj6aZ02BirtIuwtt/a7gmb6E3BAul+mcwc
AJp7V+RfIL4LslADexmo9jsfYIviQviez0J9SKncuzlfqFZPl8mLh8JWkVLTdZOe92GCj8tHmG6N
K7iGHGP4gOFiZAwOVPiScgUxblDGMVbooHlvU9f9RUoif6v4W9JeTVulhMhpAoVgbpMDqAnRR11t
VHUkGj0ywtCOgmPGtPauWNg6J8N8B/EziIIuM88WneJrJH2EKAdU0KefMWKwj6m/GUZT9MNi3o7U
0nGAYQhNb1Ib0ZJl8LepAWIwB+Vju+xxq4Mgp8Di3Z4WvZwTx9YsN4dCGgiHytpW7ai3fzof/scE
8jdxtUT8300gl191/vEv8Onrv/EP/4f7B8k3XBYWB2BoUYb4X/6PK0PaRt7EyOFaJMEc8q3/sH8Y
lvcHBE6TmOE1ZOvTmPi//R+GCPizkPStC1oCvCFek//893/ipg7/8s//1kz1PRybcfiPv2FM+UuI
NrDgYvM/iLKU0YQmLhX+/C/Mgw5/iqXFiLIDKuyBp87PwXLb2CsDsfvLq3L/92DuX38Soe1//Vme
75P+FQTkiQIDWvjnn0Vdh6VlivvZrGSwMaal3y0mP7qoamVsxwa1hSvcMtC1O3kXc66yGKPg8uTX
SfMLF2Nzac0FYNCU1cegdsvD7EBGJbCFry4T36HhOYeuU695G9qnYRoMXNSCo5Ah+L6sEu5aOg2e
KAC/ZBbUD1e5YUww5VvLGfaUPwbXnCJtpxuvQ8L3SEFQuponmmHGQA/cJrM33w31eD+LfvxO7ISZ
xnL9j8DNhn0eOgPdNwZBDlWcqhk3atLSk7Vdr2qHnKQDPW5qvnTAnhwsMsCiWXZ2pDW7R6ZtAlwd
NKMsnphbuN/UY/q9puWqItpS8x2nK1Og7ZIgIQzPuCNHJk5qZa3Yr1OwYk84W+3MCg5tnTOhRkgR
hK3gJhpiZfpRrfZxJ5I2Wd6YmyQdkVzP5w3GPNu9k0RO7ufSmj4rlfoT701NPLoyG/vXoHpLYaFH
ETEDTtqtw9mB6XIYjfcw0d7DWift1wRf5tGadEinY5LPwC2tYSY0uACkGtfeC4+g8NwQjpvgtbYW
aqhPbmb7bxrHhEE37RUx2Cym4tEiQVla0ksO9LYNP4Z2sVDqpJd7J26VfYlqZBbkOzMJmlaHY1Bt
tGXmrwKb0HgyhlKb2I2oFtmkfe2HpxanBcpEEGKplNU00XFE+ijHLB8aLb1Dbk9zTG3TStf1aXby
J1alW0MXCVnnVTYvLkP6SGOdNz4XprvApQv1YJLfnUArKea7aK2IuiFJQvQh0JHR85049UJ/Lcuu
ZOOYg6A/VJtUXFN8Yb8OxZxhMbRywihXfMP3nAz4GWVeia+gY/W0D/2BPYvtG1zoRQgwyS6y0NjO
TE7zpkXpOq1LjppQ+w43U5vlPdgH4/rJbW3Rfha1Vd05ZtJLItKB6jHi+sSo5UKQ7IoD6b/W0sMy
OvtJ2SLP+73HarSaZER+u593swz1mD4MeHc4DziMdDd8lzIgCm2ydHjnagWl69pideoEtVGxjWsX
vODgiQbwV3WdfY2pyU69C+nx4I9j/csr7JJrXCarqLLpGtppa+bFwWhGhhuiXxpugoQdMdSMXCWR
5CH8YLtF8MlnIneO3QAbf2tVc8np4RcEhFxoiB8yIxMcj3TVVLvCgfMbA9/mFOHjg464msaTKFgV
RYvDLLBaDgakfLCrYOtQRy72Ie59Ams6Xeiryj0SVbkHjmlE/r7ewO3xpWin6cfQNLh4xrYcXZyn
AduHwTc0I8/i5pQbLy10HWUO341ncYfUeQ5prAknfRjrmZsQpg63j21zFsW9SWjzy7cHqbZEoXAs
ZS3XeABEhnGfWiQkTZVM6ZtdhPaXstzp06rG6lEmWW1H7eKsaKfGnGOgRqglZoUg7exWg19UXddF
jrbqIu61N9wnIF69DVu7jLSry071QIeNfARtH5B4skKOkTKkA4TyjzTH52843QmbTqeiCa8pZr2x
shHfasIvdziVVr4vwOJwKIHoBNxu51O2Y8kv21gsfQbFL5l9cQrbFWpiDwV2ZcGek5ENR7dF6C0K
8TZVgbC3iwjnfaocOFZG31y/SEAs0lvday5dfrhoL14bc1SbVZi98SxoD/8cSy5MG4YkVuqeCmeY
8fWYkP21lzd0MlEdrFJi/FZ4s6hDoqfpSpish+B1YIZlzc527Ra3LOcAuR9T8uWt5peG/nGiSaal
R2KR0IV+tqzFxu8A8Gz9u5+bVX20iSjqqBR973JNs6xFgjeHGPEALsEANSDok2Ttmc2B7cZExc3l
KTSWlAxYk1twGRY/4YbU1IMoCHwnWTN3eJ5sHxmR4AoW7EnqAlNxraDe1IGBh3gDia3jTsR/P4Ex
bJQT/eeaNBqKGTcbf4PRLLF/F0bZ1RiKGBhx/I+zgQbDjl4jYvWQIEnZaWCP29ogyNRH9EsknEim
3w8/ltDUrCpYs9XBi68Z2Tmc06J/7Ng82VFA/Gw9NNptnX0y2KioC0FkjhIkSg6/HkzdKc2tziPd
Ihz/3mDxTinNIlq2KDxgp7eansl2bzbCQUFnRWzRDHntkNM99ZeQyArKZLExs+h6LAe+HYemlJN/
ZEYOkWprXVrsqxarD1/14CGzNTIElxh1reyLz3UexfhMVnwWZ137iLGu2xFkgR2mCeVi3/az227g
Db2mkuvkh1mKlUyZSVRmL2Cd1vztB4kMa9TL3UK3ghdnAXrBmfN3Wb5H3ARXoT+t3QdAyPatyjhf
b2gEgig4lJkNslkTX3jE5W2MpyxLvM/OclIdGW1YTHE+VNSzjSu5knv2DeLDBQw5/Za6T7JfYNDr
6exMVZ/eYnfyxbEE/VSg3ZvhmG0XjlGTyEGje2/PR0UVc9zJ6zaRqEa6Oie0hy/lUhpPkRro+yKv
Lx4xGQaPRNcikrqjiLEOV/cwVV3G8qBmnxm1GoNlPwzDpq94IzXa7sHFtVMIr3lfyv7KYy1Ijs5Q
SeMxXPoLM4P67bZmxU2YY2vDp3MgrAKT1CqYkmqpmjuaVbOdwDmMNj27nLlGh5w5L/3R8bxqj13T
3OhsKG6FUXPPn9v1pSmhRW8mC3dDMMJSEQNsJA13vtmQhzXOjaWCvQTwuIEnBEczcC9+IR9G28Ub
V7j9o3UNW86D/9WRoD5k4+htfW6OW5CT3a6HJb4rRvW14nbYewIpbkpKjEXwCF/7QjX3oUKuKPzM
OkjPKd6aJUveaVyRhLVaE9cvCU7ih0MlQrlJVsFDTmiGS6NyWfH5fn9FaBwcRIYYTzV5i6GeBB9o
Vuwm9NHUixIHEqrpr8ZnmHgffEyGe+VYxtYefVCl0pnOEBHYSAosIZxWlYwze1rvdVuVESdfd+q9
3t1TPGl8po5zG2RqjHqjrKN6tY27xBMZgNC+PBW+lk9Efdp0m2PcMznFZLEPhuz31DhTxDTX8pwk
Q08Tee7iH+Q+CjjppYS/vFnUVfwfFvMRG+Ec+Y7jH3t5rcTLmvoJw4o+J1bQn8exkMemchl+ahQr
Oh/NXWaGC8cp49PYJt0Jd2HOk82RNiRDM7+1RgAc4CJiq73Cy9nUb3k78x2Dd/8mSbpLc3wuMeKh
MDrDRzXhjmdXv4w2MyGYXwS2x9Jvpsvglu7FmatrxwQ+AObgyOgQg+j+I27v56Z+qRK19rssdH66
DLSbefLUsWls5GfHrMaFuDBf4Wg0Au/XVUa7txUPcT8c3LO3inrfWcuLr+gH1DNWBzKN9qlSPn64
um+/+lBgKxvG9iTWqjqyiiD4ZelttjTMexg5JF2TC0FGnPI+GW3HWLYA2X6EOUv9jYNC9G0R3MEQ
VABQFYPIj60jyJ9CcwkjlgTwNYYyvB7pwHrgn41TFFCdCum7KcbvtQ6mqGkGI+5nhlG2nm9FCerH
8So3MpAlIRuGV5iAvWBCGPX0u+izOf2fG/1/lZl7/y0WKx6WX5w5+T+Bsa7/yj/AWOIPCyCWoEKJ
XIdwBOGMv0c6KCYn5sGdnbIZPzSJe/yfK71w/yBD5bsht23oV5T0/uVK7/9hWz6gM8uxPNNyiXv8
yxX+v7vS03/CRfrvF/DjF1d8789ciGfzd8CDSqUUf/W/XuqhC9qiU4mxSc10TwPjs6MM7N0NDiW9
ly6b78AN/DhMsZ5OU9HcdUOT3yxFj9oENvCnIrHwaWTy2jpEsxLu87IXR8zvd/NEdlq3GF7LZjTQ
irLXwMtB6uYfAUvGnQsdoBlNCBtJEHPBZWpwn/lZ7r5tSD5ouZs8kqdTE94UYnqbZH9/rVbc6iDL
IkcJFYu5franxNzaSjovtUFcM+O+Rw8A1wgzThi8pz0j/Jg9F7VIvmD1KIgLDpDDJwVHlMWXxWwA
oQSEBGvujAX2WmxMw8XmVC9mf0kbv94iuIz3hkughTNe1WKPhwELDHp+n76IFgDPM8883IZ5D68x
FvUU5F+tHbQtTp+UwgCby7exmelJoAMG5T4bIrpJrXObWT0huMTgt6y8cn4lWqZhGsDY3lP0RQsp
MS6ziQXFg3iSuil9yBACzhmzRcWMizeItcDCWcGGsabuMEmfV0iv08UGl7On9JKzvDWD9Co1qheR
zHStsiA8L5W152c/cMSsGPFw6afatDeLaQwHOAXpLe79eIF8wUWhuN5KZHg0YF7YsLaTQ497HtjB
pinIVE/ZwckJ62R+x3Op952bEHx1R/MQV++bUZbPPS4RAu2SaXfsdvm8rg8+RaJb08hfVzfMznQ0
FHuZMyMxhHAvjEYUzW7b60xar4E0whrjfi2InIw1BMHIT0MeqEZDDq/8/zjH7rrv5mmU39/j+Vf3
79el5mdLHoF3avzPf/5Hvmn/2HlecXn/9A9xM3KAPEzfUj9+D1PFv/r3vdv1//n/+of/9v3nf+VZ
d9//8bfPdmrG638t/V/sncly48iapV+lrfe4BjjmRW9IcCZFUbO0gSkiUpgBx+QA/On7Y9btKrvX
rBa1b8tlZkRKHBz+n/+c74C5/dfjBjXwv9ccv76rf5ccPf7AP88n+x+YJvgGO0h6DHJ3nuZ/nE9C
3JF+NoE0rrs0UFscHP9Pcgz+IRCzbf49/4HLaQTVr2/GIf0//9uwgn+Yvicsk5RD6AvOvf/R+cQ6
5t8OKKYhOpPu6idhNo6+fzugBnxeo4HTmoUr7NzItZFEjiHFyvBv+oweU1IKLoMTXHrzj7Ckashh
jTXIgswCzhJlxEn/zHa+DDsAYUl7pALORNceFOF7lzaGjGLPKqnShwGHrwM5qiDPmoVx0JdRkYT4
0fPcs74EN8LysXKNgfV1TrsARO/FvDFF2skhNGr88nFMs+8lAXDSRQw/eoRWNn04sq4XJu9xAemX
0DOq6aQmG811J7c6pKxhtqmykKHZ0X9csTDmvtEDrKgS6k5u8d2riMGSsb/amPfymM3YNCOrR4hM
xc7TJvdpu2Ui1RwSjfDCSzao9EUbljqlrolFuAuGNQUS8weV7lzEwprzduzH544mHXghzSfoPmIt
KI6lz+1SLNZ0mnhxV3wRSbUbfvvt3/fkYEX0IQ6rcp+1U7dz6V++mOZ4NTJ41aUYSfxi51lbYdpv
inRmWINwBpmiqKPMtD+XIVOQDSmuZcj1H0VlxvhqyZp45RjFZjvuIbsxGqf2OwsfdYJYrI6pY9Y/
eNuHI6kEe1cHXfBGxI492BLgzoibMsrdot/LYaFmoYmntl1jDcEOA2hgNIdrLwgAgQkIlzt+OlH9
VLy6Y2fNsBo6gcoVL5Sd3ZIMhPtnxsnUncawwJnRW5gvFu9O7wqMiiviaqGWw4D33Y2Woe61bbXD
s6dL1DVXGW0reXJyyGdSplMAO8L+2jzWLQXfm8AbyeiClMcp1oxsdnn0F5AaKHjUeF9aroNCItKh
qb8UHrnvIDfVyuTswwrlLHieGULzCp9O3CGYka0ZMAfR1cKKyMGjiaElCJ+yjMza1jPC8dLn3Nbn
WEw3jTmAUJMKWvs5TTuBs8kd1aeiKcPZ2xLN+qjz1M4vPaba7Mi7Xvhn/Bi/WOaZzsEA/lAcXWmm
0Fvs7ov+6vG58eo71pCyPNaPCfapfUwCZV8G9U0gDIHbkVxMQe8cQDw4b4WDwyeXi/VIRxi+8KXe
hzZ5gXVYW9UJJSOg9LWj3MDlWQoHDAjTFvAKer3mOdb/7vEZcUsoGBDXuLV31uTnyK7K13AGyqW7
2xgLZOMgXqR4JKYfDKvMEsifwtNnRyVPXHEe2lGXO4cbs91DgFEYI1cC+ePd4K9rPvpAt81J9kXu
RwZJmqOxLHH9K2nZd5Old+QU+YtTetFMKXt7Kn2P9qXMLw3oB4M75b9VWRTh2hz9B6NpcLp2k3JF
w5VpqmHdq5TYoet8LbmL2xV9/TdlEodC9fLMKQUzqEKuRuGjPilcy6TN+gMRYffdIYlIvTL9e0wd
5i+11DbQhkl1mcGX057/cCAgAHXaL9kK8vi4b0ic4B7ZnOESJUpMmOA1VevHjIEj5zPR64jRJO1+
qZISkVVMOrBlFo9pLg8xPLssM0y6r3lsQIw0CO/mm64zCHNJMiswFNzzAJ/8xjd43iCYNRff88ed
TDKW/kmpAR9yCdrB4TDWvqL7GZ/QH+JN5G8wlq37Fkxfys6AMM2kX3FYXbldIErYsmcXaWlYpSUu
SH858VA2tgJk14nyZZt+jdQ5Om1m/A7GDMopUygRUdejcsRyxqXd4iN16K9oe5cSi/GvIinCyKLJ
5asd6vfeUO42q/zlWLZNs22pDDlZlHktuuH3LlyIgbYLOszILqz+KSyYakL+1uS8Tzg/VvWS6aOX
YaWa/u54UMh/SO2OKs5UV2mKisd+X9Zw+bImfeLQjc9hoLnDEMslUcApsu4Ccp6+V3kHlwaT1SA9
/UVzTLM1EAG+HGwjnGRxnJ/hkJUHx/WKW9A59ZGw7pXQwc/cVmjAtEoHR4+mjHM1tPo4zeOwbWJX
PBUaNa312Ohy3AaHrFDJMVAyhrMITcXlQGwxUzqQmJd+umY8Z7qNnCxWT7Vwv2kACVl51eEmFNn0
qNo8vy2kOJ0ghs1htfZ+LrN6j5/XOEumSsBH92jq5PEiYt/s+Ul87zyr4ZRlpf/gT/1LHVcAi+w2
7J2No90fBIonlxPzgBFP7bo8PgMXQ0FWvBYN5DspvqU1ri0EaaMCpuDy0Kza2nwW2PuQAW7V3J4S
MBK+389bDVn3RDpaE3CU0EnsYZ93Y7vFa4+GWhKCNDNc/4LK5pG3bds5yxPEcqCVhRexuRipffEP
jqX7Da+/8wZmlL9qGuR6mZxwl2Z+cpnjwNzy6L8by8r46M3VsE4cI/nlWON41JqtAHS+IkqV31ws
4l1+U0FqAz23Kt3lN8ax6RYQyeiy9KXrF2dVG+Lqyjsmp5leRiwGBNn+7j5JUr2L7fGnUc2tkFyW
4T4wsX/1XRcleQpwV64gRcFzmoNohm2WtFOkRvOaAePxBQ6GAV4wFNnkkrMyIQaRgzpuz2FONXag
840JCgljZ/OGj2CfwnV3e1raKfrIj55fnMDZL4cZMhYLw75edqLRrzkOWoKWS7V1ffPRmwJ+l3kb
NrYZuYtHZrzrPj27xzg3Ky9yBzq5V3rh7p95acG55JhPaRGHL0XYugRIgfCUBvNS0NYZIpfTL3pr
yQSZuFZ040YS47eNAyUb0oPOlIFjs0zJgXW9V34LW18lrmaQLxVLTq9DelY9sf4RyiRzSJf+plSu
PFC2RFDzYhX2yOoXK81K2ehCKTrxNmMA5rAuzFMKGvc9mICTkKOIwbWR7lrp1q8yb8c3SG6tpbIP
cO6xd+Zjde31mJJUdeR4FGwtPrta0CvWLWEZdVS5kFkMjZtRc7pgq5i0hfWUOWYHK3v+VguT2T2l
YnCb1Lkl2jViOyoqSQObPLRQ/rvCAxdurEGBu8pUnzyaYhiuuhfeHhePfR07l9gT0RsMQ9NCm+cq
BRRNyPWehnJKvyGfbOnHMF+cB5m2M4q0XVB5UbQ4FVH84a+5ICuButGPhxIZl+zBJrgvMhlMpi/Y
amWVd2y+1PiGN6C8TQvhVIxI1wKgAN2BfHY1V/4d/MUF+63bXRZ3fMqM+bOlrPEWcA9n11tcuQfO
Z2dsKbW1E0zrM8HELdvc56QnuzAMFhuNvHszvbmLQFqchakxtTspLeeNY0akNZIrtxaTbFX9MPXm
RGxkIc/cYBTN8GIRjv8r8Yzv0rfSY+qrZAMhjdAELQBePn27JIIiF7FsM5l6OMxNi+9T8OBEx5zq
F95W9UlfQ382kvD37CAJks8t9k3vvkuj7x6Yg+zDxFDMZrF+ZlHMI2zxF0KxEreZ03C6ktICWbDS
8OUJ2ev0zLps2ATs8bcBYYEn+Mz5vpyV/TgnTfAi+7xkhx5cSmtxd16/uNuATr5Ny5b2tUKDeA/x
wD05uSUjBfRvi9/rTigyeLaGw59ptG/wK+RHdffZ+RUBMRhJa28yqxttJHJj0Y32O8xFeG4CbX7g
jd+lScPVz2ubD1p1UXvrJHgCt/BsZnX1QTL5jzGbxELZzoddvnyavdrSG5nty6RyfjVF3xxdHHhP
w2h1bFPi5JccfP9XY7vjtUsd5zUklB2srNjPuajE7nM98Q1LvGZ4Hk1dngwstLhgVTj+uIuxbF3I
6DsnrXd8+Yuoc2fv2W0n+1GBw9ibRAe+aFkk1mRSx9hkLZZVp3xZgBWTJmvmZ1MRBMGasTOlYxEb
I6UhAmGwV57rr75o002zBLCc5jG/KsnKiAV6dS2DxfzMqkpsTa9kVQ0wVtmztZttRaYH42czpewn
KZjaUHbYHUYHLKb04ZvTmRWvG1/rY2n6zU73VrZrVTYTtR+Fz5kUdvEJIUftJJHHWzgOERPJCBOz
gzjmNaZ+LDABsBEes6PBRu5VF+kdw+BRxAT3MJVFf1xM9sJU3dxSVJeoSQcrmnPSa5OfuqeZq3zU
kCtQGc450y82+ZjLj6wzrdvQNS/AQ9rTbCeXhMbKVeGNtNMxcu7tISiurAld1kDQEgw7Cb/dHm5k
EIyffEDTx8pKPGi6lni26LE8Ozw81oXDksrLEtgX8fIaN+ERq95E6iq1n3IuSdvEMMFUWHMZeTUN
ITNsW9QiN8zIXMfLC28jW/VixMJBeA8dyHKY+xYeNX/yGlshl9vssQGq9MS0zpAZo6o/eCTiQTWQ
WcltcE1ukCantiE+WtMtdcxYP60YYogCEH/nxDMkZ4ijHzNKK0+GO2VAD9snZRN6QUVj+klc1ACj
ch+KtkwuQY6olTBm8YS07onPtoHMlYX7dsFjGBBdiDIx9Nu8kO5Tfb8BZROhZ0fI32zKDwpQVpQV
IWHH2KSBiaCbf5gmnqpCtubW7vq3nBDRii4he1cMk2QElw0wWIfVVE0Ybe3Ozl8UcwKdS8WrTjtq
MXEpATRY5l+8X+7RGP6el7OPntn/g4/zIW5gbPi6pHyzcrydoZQEIUpZ4gFadbmp0AvQR8MlmRkI
YyzfXYgH0jYBGropRVRhPNtHh70XF+kkYC2cnxMVBLvYpdNQmE9CQPXIUdwexjR4bTIVWWYTHmQY
XGxE0vXcEvuEe8srVYe3MHYJuo4q3ug2+0YuwcoNo3/nLYVzIqa1xyeuV3mrD2YCW7q6hxDaoe+v
ygyxnWdira3UpzypLk+ALuSytjQhwfJ3KupkDzJzvCe4vT1rt/GLZjEMqSX+mrnSO2MJT8SH5LNB
TO6Xuj+fBxs6nSGLZxJy59LzITgQfdwmjl+hLRYv6Ef9Wz+G03XkSUATp6JIK3O/A2k8NFb9u+7T
+hseUHfHbTYkcOh92zeJ9NZ06bgrwyj6yBZUCvgSWAN5unfW/hkQf+F955bnfsyTY+5gBp1LAgZr
DhmSPkLjkoV1A9WC0M+eMfyL6i+4lc7w4TnzHz4iMV8Lu0EvF8ZujifznNUNCXM72dASlm/h0jo/
ZAqnFw9thwUtQPcxZGcP7IiV0Rjj7s+KeT8Y9m9Vle28Cqo+iwTgQdg9qnq9t25zdKfdY97L4cDQ
5kU8eo2IxjXoKlK4hG4TItKIKQShF3xEbjlsE5PiycTJs01q+dxJEapWMrTaVwjiAPRmvNBlDS1c
OE55lIVgBjZ/9AwHIbTMZIutjp4smRv9s1z0HzCMLNoWElZ9bdJyYFQ8LQN473Mj6k1nuNTu2na/
a0wcRsGi5pPQoblLIEdZpJimxX/ngsS13Kn6B9kQ0sJR45xB6zTrBr/EtCI+4n/VGSNwKNOfeeFp
fsc9Rb3y6vOQz3Ljx6F/bvjl1oFcNmbqvpUpqNaRzPxKQupehWPor9zMrnZFX8/f5WDND33blHuX
eEXUVvqDalfN5nH0z5nOodg2wvkLPic4P9wut3KkkzMnHBVZyVAh2/d45hiAWV9k4jmrTdhuwoQm
bN4nO4DcGMIDpsJWGt2OjJzDZM0Z7zNpbJzAv7USki3cP/AhgvLfJdbtocXddbDg4a+7TPwYvQby
4ebPPf7cFX0Y9zAAPRN+WoNkKDoraof4R6g8PNXK9vaV8Ie9sHAHtB0O6SrsHj3sTGgtAsS5l7k8
A/sKrHMYP4TBIEB49MAmKg/BA7O0NUXs1P/GnhP2+BulzALhRsqgITwQ1qh2XYhKWvZRSWCRes8p
jCkjXPxI9TPBSZdsEBEn+Iu0QuGB9knLSjr9PKJVGK++eOIZRKAn8xQQqD0kYrK3FTyspa4OMg3y
k5XMctc14L/i2Of2yPlwB0AFYNYdlqdBQaYzn9GWQKhZO7uFvFoQFt6QLQKQ5favTTK/LQkCIyqj
+ErK7lfZeFdRxR0LcXd6G4awv3+2+oOwsnGHFn6dNUCxwnP+MnnKrocmLTZ4B4utNIBkjeUyrztv
ao+2yy+R9kYR2aTCKrIVOQpsonZ9Mk/ASv6O/dfWyem4yQCWIfoSDXbHb5i3Cw2+eM3mX66fQ2lW
bZ/SMuBBZjqLgXRrm9auuyU7z2Y/TpDngQvFZh35SiQ8gEjhEQP0YpugY5G3fYx6Fqr0rfVJMBbk
OdEkwzyvP2ZgA8zR5mzDVvKq4INqhgYnPHrue2lN8iVTfOZWfL4KccBh4NiR77XoH3k4MxkGqWXi
CuvtXvHALI2E6TKY7n54GhDOZW+W9iVmIHrjoye8R0jEFrXNA9LdzSvokSRGwiIH9rZ9JyrxQwzi
NiiT4TtvMS1EVhiP8mJPnRDHFrMOI2Q4WOlJLq6tNq4FiRB2bRnaz7aBT2VKlhIGLeAJc6VTr5rP
lWeO9kobsbgOGBp+FC2DmDWUCUZm7u+0hAyp+ZFNQLj3+4wsQp28VHrMt2rxuK9Vl3j0X0srpsAE
Bj4QxLJ7qhP32Dr0ZOC25121ho2qCoxPs/9HDZZ+4xMxvSLlEsUyZ7I7HnvVd6tfiBbkqB5Yaudt
jzfQ2YiicleEh+UlzHszqelhBizOFT1oh8goVf4247AcbqIf6xObzdnfh6RkaGyIVQ0LO6nzTaLI
uj3X3SRPJtrQuuhRMPsuqd7xKSawHCc5XiapH2jxtvaQKtp1Ty/PuhTa2PAMbd5mpd7LpnqpWsgU
HZ0ET9RAuE/SWuq1SJfzDHGG7C1GHnA9XDIG95l4BCMCp2XK6YTToR1l/VgNqTyA9/VRPtHR33Qf
+wdbBu62zbPuQ9B3+2PHNdQpkeGutaUHf6mJPwi3g0oeCL/bKrFAuaUusfc4/wm70cAQwdFB37Pb
9NYlmOE4rdx5gkknPNwOWkt3+a48rEn7KgPdtuFO3rp7e3RS9tJwb/O3LOtJ+pNamCFxpkQmbHai
bWefZrxa2cZzLcpkafvpmCQEAj/TMgYyP6odwY+7UmG+CTNOBuLzNPFsQV9UuGBH9m4vBdXRM/Ja
kfF4hYRVVNA8oqFdtG73SVrVPfejxJ+mc9BSRkKsE7wD78120MCiyXvqjR71+5w2j6jUR7apJG3x
LK98lgx7SyPaVmYe4A6pcHBKYqB6WsxjFWB2W0FV4vrpwh2GCeFu7QRF2+XYI6tb6PWYBBdg8vkD
+4/VxNzymXTdtSQruG7VXO3E5CTbouy9vdnMxrXDu8iOvaEiIQ+AUXDMW+7as1R7iKUM+pXsK3HC
niW/iJH6Hwm5v3NrOdnG0vb0lbZBepxRS2FppAi0LiuK81BpQnZjGBDFnJPjmNrVuJ0kkXTen6wH
2yF47EuYvEZU8pGBuuzY1YaeEkFpO3VU9wD3E7bqLw1X45kdwbmyrMO0pHLcunM6/WiiNjsyMJJv
RFmsuYvX5F69GCby0PukbSgy4UEqrxhwiBLpwHBWEtFqCxfGRprHrYucj/rzrvuQiiROqGE9c8/9
JGv+V98gN5fd4J2lDeKLTxO5wZrLTC5FcwHJN/xSMrgOE5NXPmbDlqt6COKEqitae4kSJZW4pY39
4IVkELth2QUqe2jZOnXSC08WNoWOB1PeXsNAsWxnUUCbFu6nroBusCoTSccVxVbshXEVGzyrXww/
fmDxwdORwfoGrg7wMHrgEwG0i9dmW6XdIx1Hu86y+cxbaf3ZGvi06sX/diWSteOwcErDPHmyltTb
owikt9LPm02oHLHzZoGQm/JDh4QiFxEWv6QmUR+q71riDoX1sCdwAiEWZSDGv11Jc/7NeVu9w0qc
+Da21FOYy9Uxepo7iDtUawO1IOrsAkGJBMu0H2XnPlNv6Fgg/ioMG5Nl7+18BjepC/GCQPvX5CWv
Fcj3B8bF5OwSWd7DctTREugBj3D44GHdfkwk7yGuRC4NJYs5kmNVcGhn1k4dcfeohEZJRw7eumaw
jYfRosrdsmR1mo122qQO5zNf6MB4LoOmfVaqeMoqbrNxA3EoYNe5Sq3CwhEGKCGhsGNlwcs80Bv8
XudY8dgiQt4hM3mpDME0GMOzF9jNkg6EuzUmD/79Re2szt8wyeWRWdlLlHGtI6f10WFj2at45B6X
N29pQWS4COjryq3pe8pBqsN4v0M2UhqQPY6QU23X1QWimRc5ife7xoLLUtU2X0DZCKq11cVzYR5p
ACoHO4m3/IIo017+t2r2UJsFMnK9bMi5GF8+BcoryaF1xIdSRdaoqzoCh5++KMIo/YlSa9XRiMN9
CQM87PxThfAff3UEfd0N7RaxdSoG0t1KWc7RyG24dNOUzCTc7RMkMGaQUHLtxefrHb2YHrBXdiBp
vi5CJuJ9sUzNEDEapu2v2De9kxh0Nbz8/5zYsNx9V+Lesfrfezae72aK//U8/vn+V6fH/U/907jh
/iN0sJNhIXNDH5fFfxrLhP0Px6Vkl3pU20Gat8mD/dO4YQk6Fz3AwpZlszN1Pf66f/o2+ENBENLG
iNkMrwX//I9sG054D2j9l6/MF4KfgbQUTbx3AxxGt3/1ldVWgJI+j29BlxkbfuCF2LAgKWu2pb6O
akIumkI+bh2hAo1DMmnt7eIN6llmDg2yVtm41RknmiKIijxa/Z5HU9DawbU0nM/20gU3c1QYNEXq
jqg61P0IsjEk8K2a4l+ILHi6TDxbIISQrclnuuoxzq1zbSTme+eqvriEPRbQqJEBMAtaUBOSsd3Q
m6B7fRwY1cOQscj7vPPO6S4J/qPfiLqTgbYjQBnm2JDdyPyMADZrVWdvqGKO9OS782eD0E9wt55L
QP17KNwioM7F9MCy8TZ0m6Vr028GC20c7VIP7ZNN0Xvw0PY5Xu3JymcgLXMQamNLzHox905VcuPs
qtqp1v3QzaByVDZMazJoFOMwKCjfZMsw48o+ZSb9KMmcccf2Sx1VPEzZIvFUfFI+6HpK3dQhqOGr
Q+Etq21LfCzcxqirGm/xQ8LoGM8+NHmTzZwpkkdtJOMjKL7eP1MiEII9bAleb8DFpE9+pQhXVPS/
cHq7d6l9PcxxikJejAv6qd25i9rHdp+GmCh8I6pthU1Ea995L7mwd9Tmbc1ufiNTz3jiAHclEZED
amLUmfvq0W/te3dmwwOvr9M1TxMrv0LxgCvEi+quzCbeeJqYCf65hqIcKeHViMXAOzd1k2nfPFjK
hyCv9mGr83eH59wb4aPid1lYN9kg0iRjpy4JSxQx+X8A6vyZzHy/oO+ARl+giwBQ6Smzlz19cENZ
JoeRCQYhmO4r6P7+jgXBG2t24JSjIU7YLfrqiRbK4TIUzV8mYZrEqg+8JOohTRKLO5sdzanUz3xi
NWIUHREvwWhdunCM5D0phKJfHWxHGFvt1snNMcRzUtUp5RIzcHw5En/suPgRC2ZM4ROxMizjwzaZ
3kfenk/GQ9VCCBxDUkNDH+INgkD/ihzdDxcs4+O1yGnq21QSZzH54IqrSVOIY0AQpx2ZB0OoBPQt
EOAJcHS4L2E9xnpFwASqdeqAkiyyZNiQ8OqiNLgXMDYf5uBzGbEhhmlLje+ldsoDLaiPHdCpPaQt
1rwjHCXYT84JDW3ZEEsZN3nS/pkMp3nEgpqvsxQMimfRP0OX5DrHNMXqZukjDdNpC0DLorEY8hY0
uGMnnN8NXSxu1jM21TMuASc0D+zS1IPZkWqQU8ehYQ1EI8kxH0wQUiszNdSnOVfdQ6GK8TArpiup
2XgYAhoxIK2BrXZMPwJrVLOTUZEh5bCk1KvKKF4k2u8pcZV9w0lHvMTCdFH3CxFpFQL0o+bNwLAr
XsuqeppCfUTOPdr3q9FgYI9h9FFq3Uzdp4vw/s6uwGffKP0Dkh1L/xpu8dHVHlpUQKQdDPFssOqb
BxKdK04N/jeuQ336iswQI7tUMziq3uCrxTqCtfEmxZDDL0OB30qOWAr2XFD0ZWQTQgGYCZ4XIQro
o4kJi7qKpMID1k3hDwkw1sx2VpkBG8T5cxITtageCy205nlKX/q0nz7ZEBjdyu+tpmVrP2RvYuig
YU3gc+gevcvKcvkiKNc+IMsS8QE7BnVwltcRYeIIfDXlYADOAmdzk937aoib5M+cIX6+FVo39sGq
C/Z7DaWWhbrD+czBQ+DqbIrcNgxqFQeiyVLTYKDiOhi7uQm80BSZ/HEyYeldNWh//lBBIWiczEyu
gFBY0DOeCfzV2VYTm7UYCSipGdEQE9+8JJ103T8Vj0H3iO+pRVd1JfYm+KB83tAQUXb4OIiO/7wj
gmEmLiqT6p0tm4b8hOY5f8fa9yHxYdtrdhVU73ZFnW/grAuitd5mnr3pUlewVFaeLLMA+7NrFT4W
gaUG8GpIeDnFlr63wPvljVD4dh5xQr/YwqkpJtKnMqhdKI6Ji4nCX+y2ci9m0rXVocFhnfm0tnZc
5B02ETWpf2nbg3goHP7Vel4U5HwuqFXA+sMjT2GJjURbcvYa/mmJeVf0/fjAJtS31n3BHd7ft/nY
kKYLqjDl4MD+YXbAP8GrXZY+ZIcOnqPvvZekshwsGKxkvL+syZ1/VX5VXHIaTRLy1xyHNeBXUamX
aRz53iLNE4nzgzJ4G8YsBuAeF+1ubqr5g9Bb8G0NbRe/k3VRm8XHJ9dDwc90kERKMwUOvfU6Oiy1
bP0xO4zzPU620RzHfdrhKNZ+1x7biagDahS6hq4uc6nkqg78ow2wko1Qx4xcDx+jsMjMFjzE/7ZC
yl5FpBGtVTX479gLiyjs3OlhVrrZUQt4Vyy7YGMKM94tBT04oyIcN7jhu4/SnxaWveHu/Zf2hv4A
kE5QbjIO1b6x2gvDNAs6PtQg1ehG8Tu+AQ7ww6LUzd6wdLLLQ/+Nt/iR6/2mFSlbO5OcZu69pk1K
oWY8fXfzfMKlQJDKt9BHnQ9EEblL06mNAlyskchH/o/kFQvL3JgZj74FPA79nJqUNHoQxH1vY0Dl
dZVzIzF6LO32QxvVyar6D9vPn4JSn1vbe6TN955+ZboRPfcqnb2VDd4TLD/xsVEDTlhJVZHrVz8Q
zG65wYGJuMmT7+5Xc+lzyA15bwlWr3NWjkeVASnHokPJJZIlAKN1KpZoXKZwVbH0X4M2yPcsE6s9
aMgxUssApmYZroJKr5Vd1TJCxjkT9Zm/lwr3PrucH5P7CfFvA2MptqfRDAh6jffjB04RpNN0jfOr
pBt0qbdchQ8IMl+qrc96gI9fZ/Ezq8BsrSCQnCa7ONDz1520Sh9d2eld6QkoxRO9BfycFKCwtJUp
Jsqy24Z+kkbZ2Hx1g/udmu28T2zsmr529Yb3qyTE3B9nqn3SBQtTkYK3U/78ZfoWhjKzwPBfcEKX
gL9uMu7Z6BQS3BUR2A3Z3F9h3T45MM5sEz8nP1e9cXjNNi3NT7fAcNMDq2RU+NkeYb3Mv0y5fPs2
6f/aH/LIqHyxabXY2JoNYV7FD7nu9p7yTtpmRZlUfrfzoV+dl8a/67qYYpHLgFtX6j01BBnWGERl
im1sHS4ZBQiBl62NNPlxBLx+e27ebYF1euQvx1So13DO0lNuE+5K8x4r1byrXNhTpc8uWJGeF3fS
DbnsH6Xal0A1TcQPSPTT6v8M1B0n9Gyu7IXPCZUiLlda9Z0b2cco4exVOfV4OXgS4JQXbQTsLtP8
wnv0Yd49Ll2LpXHsqEfUaoT81lbJjitdzeYF5BA/8saF7LMuW2NfgwtcUdcD6zO9W5gMe9jMMBWR
y8xiT5SUrUBG17sx5/DTKaPYEyDruTBY16ajpIlHZ0YeD5+oat+pVkKFMklEjwNCsiVR4ImMXByC
cghdbFzzInRXwlafgo2S8FmdT7ZeS5ib6zpux5tnkyQpWaxFo5Udy5EGhRoJVin97XAmRU2ycIHC
u7SJ6WXj5CsZ95eZHGHhmUcBuw+vY75Wk2fs/AZBqA7uXs4ZKBseHKgLm9TV74YtwMGVIjIDQ65r
3wNBRUhlZbugpnkV4TU4y0VJe0uf3dYyA5oSuDaG4v5wB99tLPE1hhS0noL0bBrTZ96O7wZDSxyw
0VhcC2YqN4xYAwLy0h29QGx9jAtQ2fRqNulvX/THQcX7JiedLYZ9vJjwjAx324nCRi0al9WgEzSQ
Xmwno/+V47N3Ssq4gIlfAYkf+DptitBLozAr9mFfX9mW4m1OIhNqmBQVhlGIZsxPf2h3bSPaVrd2
/lNglRpHZiGUOeDATBTOsPMrIsGBxPDIxQi7TNCQcZHGvpiaE/Dx14AUa+wPz274d1Umlxo3foYF
wkdCpHRfYZFk8a3Lo80nMMZeyJiA2CazzUiZVqRKL76UtJbKXnfrhH41qA3xW0JBhXbg9LDmatdW
TjUqEupN4Pzfz9i5r2y6KUXox2s7Fy8W2g9xvvCkhvqZuNSG/+Gz6WBshd+2asKZCtXpIk3a7Wvv
1gzscbm8pDpkOmaIX7UOSRtC4+tY99ch4C8omuEO4+a4KVN0O5dUhIrqmWOg74ML1jrYiz3jU+7o
hCYZ609Fon/V9vVG4wCk/5EXEeeKX11C5NswAc4GNeCNUxRqoLl1xPQnVRg9/i9759UcN3Ku4V8E
F9BoNIDbyYGUSEpU2BuUInLO+PXngew61oCsmeK5Pi6Xd8trq6fR6Qtv8IAc7IfOfy+96kdXKcQt
WzqvyU+o9x/HRolNBlHkMRRYyRhIU2uyv6twdDmFtv6ZPxbnw2HW+ig2AXLWJDMo/QK9/mH6xR6R
slOQIifnONXezGGeRbLf0mvADw0TxLydPRT76luL8Q83UnrukuofM576MwJw73Ok0VcSKcg9nPxo
P1Des82RgMrapVX2zc2qj05snwsRbNPSH7bYeKTo/5W7seueqQaS/aZZutKgoRHMlqjTZu/pZW/d
WhgkAzTa7eZXUaPINbWAg2zln1J8MhsZ3k1GjiNlt02bHv5l57wTTRc/CDtqn1CI7ap+3QajqvZ5
5Iv0MOk1IVmjavudWQxG95FOEJjCLGj1+sBhB9qoTWOi/+gDxF2QmZvGA8Ak9G1oGxCdBSgSF3Rr
XRi0etA9tEiM7TMrxRawkNjMTlNCv0CWZVRv1KAH/SMyL2F1LMkSwUhh4FO42yG3qp84xOTBXS+p
QQaEq/1D3BODbcxgioHwJCZ+Aqd0Qjj+zhUqNf4By/4daTuQQ3J2CnseGujDK59/VNPSMHvgtg6s
4BYCF6pUvyoUODZC9uxzry2r9IM54FKsm83wvqEkUB47y/YAfiECOK3xEBYfqCNU1DD7bE8cao17
q3F0aus6tHZw33BoiB7p05ot3ZAznLe4+gbFF2BQnhdZtYsAuA17UC0ECYj3VPgs4KK7jsfuY140
FGSQboAuDzENjnfdAyy7R+dGPfo5zWYgQRCdVpnVJx4dgcpMN3oA6cNO+13TpMgyJiP+34Akcti+
uY5vrolyR/C+A6oFBSNNWx+t9xrhXFH6f3S7ZfWuynSRbONeNv6GZQcWFLUBHbykxfRu3/ltZqMF
WJLmqxpNrmOThk5/thuMlOAzowUDmF2DgEkDeDIjuJQUEHCHNYAVx7lLeaNEURUoQK3S3TCN9/4I
3qMUlhbDNZf0wBwbHv2BQgoK8lZmIIZqt3a2aizbatG7Bl79PsYq6IFQG6nOCH2OevYRcbznwaqd
f8jYi9lYz4jMbVAEATof5JOoZ2eNvVGTHNduN+E1YlRAm2zSFQHX00CUvxmAHIAsDACyi3FP9W1Y
pZ2WbkwPmGWMifnGS5v0ITSc4iBM5x51VpbN4DSeDDF2dDDqeN9Gk8sB9XOas+Z96HsxQqYTxZYp
+VZ5NL6hMDQHSgvWmSqhvkGu73PZz8cRE+5TF6NdkaQYkXpI8gDl67llg2Hvxrm5V22c7TS4qyvs
8Dxwc+0utmE5IjE4HjoTHSNMN0fk2MpHqJAZtgeOvjXMWm4khJJtZjvRNptdPSdFDcT00MnEkmo9
gzZ/VtrUfjLqyXdXgRVpp8Lt2U2VnTwmTSzWmJdVB7Ovn6VD3jDoqOqvXTYfDhodeNeSvokXadYH
oYz6nAIj2/Z2Fe/aJutOnpzCgyto52j9ARttSe8f2VDdaJ9y37kTbXPqqhYTMg13YMOCno//AmGl
OXwKOvnLFEH/rgl8xEfMsL9PcNiEpjBuZQcvPFFIYVMUxrEG+91VTkFqHWA7wOejFFlU5R4BxBVw
qRZjRqwxsTQvgT9AfKIK8THLUBxEnQtTYbIBBOMTd4fVePZkG1PzCCD0rNrWppRBAIMqOVrc01hu
VaEl+8zs/QNVUrBbwNV2vvCDjyhW3oPW+OH0Hux22Z+SVNd2wGnlvgas9MOzZL7F9InyieU78Ess
Vh36F2UCz6Qj341HE0TfMe1ABKlMhg8g1jSaqX5zpKn8uUVc+YAlEMlvWPP9S3jPelvwfABEXKu5
TFzYLoqBRQO+AY1YMI0ab3gAanFjggJG74f+V8iiv6P+qz+mJRyxKoaCP9qmtoPn0u+lYeOMCy0u
5Y6BC+XR9ozhTBcx6Ja2ySPkRAxoQvjlkQUlNpJ79JrdCTz7mNCCr+utn9RkI9Og1lbcc3M4aVmd
ypobpvNQwNdb8b6tqR66Q0BQYBYzvnNbKZTSKKZrO7MnDqypvBP66XgQiCSg0jdBRAHF/TSOCjlJ
3JFIhwfd2VudPW4M8lv0iWOTmhkNRQD7bor4UPYpMIeI6FQLHlPbfoKkhw43NTB69/4/pdIA9MQF
ziwUmb8KrNC2kDP0XR4En7zYH0GBGRJhqTFfBZ5N85nUL6XKYFi7HmGmB7in8JhpfX8kPDc/Zkmv
tiSL/jNu0I+4Z/2glQdkoMueUyN+VmOVHfIk+ydGovLRBNtyB/Con3PoCYSoaM+kLCgdNd50H+io
/MeejlEGQlobN0YNE/k6rqcpKZ7QOo42KPxWiEe5UJWtfvQ+T4Di1gAt7ZPo2uoxG2hsowQbf8sE
l3IuUIZd2c7UbZWLEWozWPHeS+01iP9ypfRi2Dkl8jUSzXMCeaINtLf9b8jxPCVJQxFJ1yyoL5a3
w53rZ5ro7V0BADDukYn1NC9/QCM0Xvv4gg6UBVJpVJ/8qk43E53IVWwXFQJpdc0NktGZzgICJoSZ
1iEsGGR9UIiC3gaT28DUtSFs7VPQTrU0tth6v0/8oX40KvcOUGm8mUtmJKjxZwpJ/tmq+nid9I35
AfYD9kB5Ga7F0D0BLj5lPKQbi9ADBZgR63VRpVvVTrQddf134mPegUPDczVO94UTHhHx+mWipAKz
CW0VFHEBoINlXY0KdbS8bNO9ihz1rmzGhxo3gmLtx9gjJp36CAiyOUpYZw95WyYbIjj0ZVwtRFzf
arFdyXrziILeFopahFMOPtCQA4/YjudrNKPVl94h0xz1SJwDLb2rNO4/9DqbO6+LZ39d4NeeApw0
ZPm3eJyLyLbC9LUptekuySL3QYPwt+4KnEyUoRn3UNT8nWpEdARUDuIsdhQUB5/aKYyd/hMHr5nB
Of18jL8URf+g59kndsNzgKkqWEj7e2Ta7sbvkU3zKpOwFpI+MI70G8Ra7Wlqq/QdEdPG4ebhI3D7
I/gDVLcvvAMetmJreEi1ahK7ArwE0u/NGHwKdeMXCnEm0fr4WTdjNJsw6hQQddRwCJwakIEDnteO
vefKMueoqDuEfO89alrqWEgHXFfpggye6hZ6UdD9HH1KAKibjIjN9sa9CIOJauIA5CIjteH+xKEg
DIv20Z4if09YN6C/j7uXmnxIKlaIzNqYH6wgw3U3BZiGQXBkHzk+5toIhXWYhCrvMjP+BnbVP+qZ
Uz5rDWrvXjDiLTZNh0iR1U91VuwHgIubSaZy19t2DHhGwXmpqRtHKBWvZnzZNkddAMOJMAcyoJ0x
paf3gA9Tm3+snfY5FTLeOlbs3OudHd1bgX3msIQnI+xN4jD8XJyo/SFbiGJRBJe6HtrhRJWbMnId
KXgQsX8WyKqaEtwUMuBwGty7PqRcj/NaMkPtTWwhae/hxeSGYPzG3jp7eP4NQLftiRNj4H2G15N1
j0wZXL8GgE8ZRvH2//vh/+mH61c1DJ7aul7Ips7/h3+3wlFAddEqUGgD0NZWdGORI/i3iIHh/kuZ
dKAdG5gDZ0qgqPqfXrhj/AvZAxdoAvh3x+Wf/m8vXBr/MhA80HUL5QEDF+U3SaxYl7KpEm0Vuk+W
nMVfaIQbFv34vxVWPJNO4Ri54JBRl/R3bUbRdu1ztbRUtRvQRd1E1xcaJ53x6kHXm0k9eY4TRQc3
Ql3xASRbQRYfmC5+TBsKhml3wNmnoR80Ng5gL0LLRxIDECg+WOMZpgsqL+vj0NrmgfLUo8QtBTRJ
nmqwuI0MDj3FXUujMLhDArMMUL2LVF9ty1K0T9bUAUx2hUYTMKvqH67eaONDobnRSZC6IoZd67mO
XVGoiJsgIupQLFrri9GaNNxEhE3KRu/p+K/ioUjurd6DDxmHsAJXZERg9lA2BaesQhIYuttW/KT5
UtT8hK5AEEt0hjrS5CWhxf565FMlmltmdNLwrBjb1V+wileEZl9bGwubVkcIFtoRi7UpSbME3wx1
TS33yaLGvoKM3E2Fe05jowo314cz5j/vv6iIeS9YwmCvGX/+De5wsRdCv2bLAb+kdBWBtKdkIupN
pHzZf9dFCpZ+asIyOOdoRyU/Ju6/jwB36y/UqdkCY1gP/Y0vcGnpzC+ykOkAEoIBM3+jzMUvqjG5
inw/I6GsI11h8qaBLkO3XRNrKzL7aW9HPXIOTuICehclzkPbLAXFdeNniFnG4+8v40h4E8BIgKZY
ArU2zvDfp0SpjMgi8dA6wBwann2OLoUgTY2pAsVB01OPIkwqV8KBnX8efGX+0o0EuchBE4hpx+C7
viFmVLuf2PKORJgAkESJx5PTFtNPowGw8STBCgYfenIQ7wdV7Lqw1lAteytbX1/mS+yLVCwwDt7z
taKbtjCMhWQJQE/85hqrAJUMtPOfyTbR+lewWaMb+wm8zuKjWQwiDWHbyKPYf7bbX4rMVkZi3YNF
5aPZAwJ3BKCj/Q4hfUrhGQoAcHqsNGlvTG95aBw5HxlAfrNilMGterlUqdOXRaYCj8oPdiurIC7G
nalylFgjtzpc/5QvZojwDPo0HBdofTrKBZdj+abuJgK9WUIplQzFxqARQ5g0UnE7jWVjiXPT0id2
b2xH3oXLD6t0joQpOB1KSVS2LodtvM6B4OErOqz+pPCtqeOH1KNCvspcr/6ENnW9Qy6m+HZ9ti++
LMMqZSpdIW9qCmdxGCeoodgMSSqmUgeDSS7fD/ewCiDJhUYuf1wfbT5SF0dOSdsCleBKhuW9W0zS
piyBGJMdQUZGOfRQVYWNBqdp7jX8Th5q5MixHjenU8AHvrGFwBi/GNzi67q6YQNVM93lwnqkSCIs
TfZP7Q0FnhYxrb/sqa6yKf6WIFgEdEX5/O69Y6G3zS7DFgSxn05LiMXiAmk09JLrhmocUsmVGh+I
CrvsfuzMWtE4axNB2V1DcZeqmWgiOh/thB1Fn9dDvvdY4PQxn7A/2ClUEIIA/ce+HJ8KDLeQZPEU
JUI0pcPptxmWhdUfdEBDI8lIjxLOcwlBvfvl6+XkP/eyh7G5ikYniu9lj0TtOxhBRvmYuSmJGXUN
1DvXPWGkfY51NFQFph2949F7xK7nXe3nMt0OSC9X486fQjG16xZvL/E50vJGdUcXK3eqnW1ku8lz
MFGhpX3nT8awKexAwuAwpwECkyPQj/A7C0abjAtfybVut4HmHIsEi4NzQ/4SYPJClA6NL0/lgT/D
d6ddoA25161jRo6+J1nQeJA5JNLLyD67XB0UZyDMvgsQUo4oWOrKplJVDNbgIlzapRavOorEEAdb
WwAsTUqRDiZUU4AJ8jdqJVlfHcoixUJig7oL7XL0niWuXnR3vFHSHhkRNTn6Yao5qLKnbvssSEnH
37GyChsQTI6w2HfNKtBsCYMMcZ/QHGr8UwjTtfoXkY3dgI8AmPrLdZMkOyFYQ0yCjG5UijttyApV
kg1OAYomhj6QtEHOB9oBuaQlfUQRKvksxWT0q0oZeX8SrUpdSqeYqKwtv2i6Izq8mvYOMLTP66Nl
aBt9CLJwzB6IXYrfaVQ47pMP0omiSVuA8fhSy7l9jNcXqvQgxIYRqwbM0cQT1ErXPHfDCPmAcvbo
sHGhZp2cxiI82oSZ5Q/PI5jegw88Fx5SLulQVUac2OuwSKPegvNOSyPU4fJvczxfHY3oyG/V9N3B
2ZNqXsGS0f0jGZTxvofmmzV3NTgDQ+3pJhlJsXH7OJjIw3zL2CaaTX+8hURpgflP4wQqGE8KWTnQ
D0gnJwccvV1u7QipgY+2Dez/EwpX09iuUZjQg+NgYl3IrnXgoe+oykDTXdU6oDebYnNvlp9F00od
NIHfqXTVIXRKEQrUoYXfTytRyqbA1jcK9Ssaoz2Qn1FSbBq6Aon/AjyJD9s11sWDo/ANpY1UlCC2
4F3gVMi6BsVWekajb1IYE5i3xhaxqN73Q4QqIQalO6uk7vAOjH8BJgCa+HiPSWAfkqCaWleuMXEs
bVrBejf8aZcHe6e3Df/esCBUf7KTEPGE+y5KYU1s+x40HRSQPpXDsQj1xnO+42Pm1c8eyLFQAP6J
UBnnHe6p2K6cwXOD57rDZPGgZF30LY0jqdSxi230wtAKQOtNvK/GRMPRTQeIkj/mjkOnfpOgo0yl
dvKoqH8d+140n1vkp1Ajn6hTfEptEDBnG6bhcNQqs/HuNS9oniQkVfljpMSf3HoLL59gZCthOXPP
krpg+kALZhEjexmwEs3x7F2JHBmkzJjKUkqzbLBLfYVsR3fjbXg5nphl3kjaDNIy21yEF5Fuoq/S
je4OJe/gQKmrPuQ2PW3H5H6eJtO6Md7lMzjPDyqrIXVcZNhwc7Z3EXlqnuq6mfqxK+LcWbMbqXQE
Hd2pxqvvnNYxMKn3nI2mzPxG+LZIB/4MrWweeldwbwrpLALFFpPaEv4WuRktmOAUc0sMa7rR3nkG
1n8GLzweE8HirIuqstZ+lPYprMKojjfYFRmn6/HAi7CVwNXRCV0d2HMo8c5P9l/RpOFDvnPA9f0O
Rt88RWgvY4AIr+b6KC9CK5s/2zJNG2y6bSF0djmK1U4U0JK0+h3ocYWkY50WyXYwTO/U97gYII2R
tNmuzt0yuDHyMtWh7aWIIG2DdZ7zsPmX/TU/5Y1DkUMn/l1y1EBMoYwGwUboEUA1qH7dMQ6pHa+b
Cl1vSJdjg6JYpI9frs//cnuTHDA6pB0cWTDusAxz8SsGFKswTgQLvKqpiePgXGDGiXdpBue5uke9
iveefpBplm/c5wohR0olNteX4Egvl5ea+ShECQoQEwgwLV4wIInoiNZ4yrgig31eQ+ydEEBX6yaE
LX0jkr8M+Oa9riNixb+Urjv8gvkY/vX1NeGrVlqhvYN8pB8SU5QnX/TBOw//g/TGSr8yFoUdII1z
Hcfim1+OlUBGMSPS1B0xtnsHrp/qr2XFD2B5hu315Xw5lGBWbCc2tCmUuwiikaXu+tEqtV0f+HYA
cCJKzn6ulbTnzKa4uz7Y5dn5c1/wyirLpWjF+VHm5bxGQWUVULi/B9bsHCPoZYi9AwkWBbVU08l0
hVmtZt64F14Z1XEt0hKbW1IhU3c5qu/UBL+mpBGHfsBjLkR/VGpsN2LQad9rTrxGDhHoxfW5/smS
/5ueMFklHFsXMyHFdgVo6cth8SAnFhFuuEeOJdb3aQQginwdkgKos1TtXN1H8BZpiRwkVYLKEL3A
Ubf7lQtCwW9u/JwX60xpRArFb8J+id+12FI+ahhIRhBVtWh/9uDwkyr51LWwDXA5D5u3fnIuKlJA
wVUBBpmO4eXcEbQyGrpOJc5uVVfNLVW6+g4GlRJqKijxtP7ZqhCZpevf/PJu4pMzLxJQbiUeJIqi
i2FlV+ZDUHo1fm6D/iEyRf+kZ3WfQy1oNUB9hro14uWd/GdEV3Ad6ryCpkF/6HKiemxoZksMuKcJ
saXB5L8HzGfvM1Bwn9nUX8CRZk/4Gw13PjHd4/Xpzmt2scMI+Q0UC3nxWFSMPS4HHwrU30vlNfsx
J+mEAU65KMzrj4kE69pntQFwrbDR5omHG+trXL6187xhSPHMztwtEvDlZez50JCCbuj2IN6nfejQ
Y3eH1P1RTd1wHENoPlPfxDj/0MxLurY/KHRB97FuuRs7dDQ8A7tZPE8gsnD9m7zY5zNhi9DLoJ5O
Kc5ZLEheKB6Hphr3GobVKIa0xR4xCro4OFVeH+nF12ckSY1D2liEIzO0+PpWWKZtXk/jPgkrsR4Q
VTtNQd0cUbHRvjZaUN8NI9MDSoIH+vWhX5ukgoNHaZ7BYdBdLnwu/aySMFRhsEsCPavDW8JM/G8u
3/bn9aGMV6bJ7HRMCpBXpzq5uDhg0A4YAPfGHuB8vW0TROh0dJz2WerExzJRNWIjXrIWTum/G9zR
2IN0U2tHr/QPxTSq3ZSUn2UKicTXQaS4sQFVNY6DX5mmbt06lz+VkJsIWOgmnjL8XsqJixu3SdOS
gdDcsELLNE6Im8rpH01Dm4f2pRe/twu7fsJAwUmw6M7ldGNVlsNztcImdwW7geKptYyGadQNHbz2
adfnENUyTBweAcd8i40Ata0UlbE66N1TpkHQvr5Glw8cb8w8MHOWREVkALPc/t+hiZXW6McOAR7n
0kADWYtB7gR2hYtUatoFmipSdbRgLev5+riX1+087pxV2XTqXR2ll+XDClYy9+1q1Hdt6Ig9RXeQ
lPkg9tjZstIoyh//D+O5REUGWHCbU345z2I0B4o9lNItbOPO9uT091pEF6eaou+BMeg3rtfXpsd+
QkHcoPVlzOTVvz+rZhZ4qDloZikUEjFqrUjdmqDFFpyMnLKb8uSNR/rVESnXGpJbnWkuFhKCuBsa
RO+7Hp+ojY4N+H6kbAhSi858Osj8fP2DXt4j/15AgaUGUlCCa3zZzkmkhvxNMatBStAKYD26p57/
ZgMBx/k/DGWCimQwqZuU4C8/poNCeostyLSbvCzY1uOogewHV7uNPdwb3vQI/Hte3I5IXMHfJV5f
rFyDDRHKNaGBIupg3dVW4NypEsR/RrXu6a2fkAdwPnrEtTyEy75P2is1AeXTdwLMwRb2EfbSllc+
x3Vpvyl6nmelLBIvLn0DKgZ/ufyEDRjhAkEvfReruthaspUbbOwdnFpI+XUryLfcL/Hu7fMjrZ5X
jiWidnE5aKuCXu+cRt85eWi7q8aT+ccB76zkSFyU1m++QpXD6eZCoWGCbv/iYYPDEcP/DMUutLW2
fG/kNkp1YYaOUgP3qTZR1w6EN+CN2zjjx8gvBjO8MeGXlyllhLnPzXwlGf4igEDXHA0o8KCQ+7Sa
9lw6zEQiLJf4364LrC1QA46Sty/tnOlx2UBvoJW5KKSgnJcKq2fQUtkowVACOPq0Hc5jaBtUFEZr
kyIO9+YjSTLPwadKxZ9IJHe5tHzcVjrGAC4oUl86Pel3KO3ItZU69fvrm+i1bzoHSmxf+iVkBJcj
4RY/tKaWmzsA11Sts6Q9kjcRI+KouO80t16ZcLE21wd9ebnReTMJWFwcX+dJXg4agh+IrKk2eZ1A
fzUqh5FRTvGhxsLtxradv9R/A/E/J5Okn4aC5dDQ5KwshkJCqNTUaKDQnWLKAoHnXW+H/R3Mg1k4
Mv0PkObC2fZvf9lXpsYONSm6oXhAZruYWqryDvww46EPbW6Aqg4PiND+jEuc1K9/xPlPWs6MRJYe
MBEVkgyLlaN3BJG0Reu4cMPmiz57emNpi7/NW4exdVIY+geuIqKwFi874NF0qDIsxGs9kDPskhIT
kgbC/Hx9nJcLZevUHcjHOd26sYzZgz5GuMI2xM6prYxGUWp9cnwDYkwR5g9uW7nDjRf9ZUxIIQdU
DwbHc81ILs6Y42qDVkfS2OmJM8uqGS4OY3n5U4c0su68rtpSUEPBdhaZfvtUgZ5ahqDLbdvLKwWJ
IWyCmsnYdbLXdllp/nboSCBJIb5OHi6obx+NeigdUYViMlf35QnISFQMnxbUbpgtEGyc2vwtiioV
3J7EPpXhiD3C20aca/oS8XLK35QEScAvR/S00kMWCfHiTEPCqnONXwjcwmosPNgdfn/jay5PHKMp
6uycNwqBjlwCbTB66NzZuHDbap1+LAlC91qaQw1JkSLObmya5S79MxihtUmx06VrsbhOLHJjRHUZ
rGgFRo4FenMIepWnqUM/VS9ydeOQz6/q34f8z3g8BDYmX4Qyy46FE+r0kzsJ6dDA8yLzi/GxdSGq
o0WaRmfGq++9qfKOolbWF/6uvHF9vvZxDYJC9g9WYra+ePVreN9hH2nNtvGTAeg2cPqRhjJI6Gq6
sWteDAXmg9WbwSZ/zv+iGYShqgfgwiy2fa3Gr2j2FcFDUYLWPKmwiB+ub9HXBnMtmxeWkptl6Ytb
zQQiZxohkH8U02DdO1Bl3ZyWLFKOxdvnRX1zrn1YQPX4y+VpGLA5kaWSBeJLQVmhq+CDywWWDVEy
78vsnzdPjMiAw0dyNI+2WLAYYzOQZ5w9nx7+jrTM+QSvMdo0QSY/XB9qGTpQxaGwAFoHVyaT876Y
WGRjTlXCfdymXtOcVK2O5DJyqxR8WzxHEfEupvzGfpy9oS4PBOUjih487IQhvBiLQUMHDTstyeut
XbjZg2axTVaBqprDBFb75MWGcbZF6+2A3OnemtrguG0tV9vV1gD7pJt0KDttteuaIfsAkZaGI3Ir
041b4pUvAyGMuj2ZNy+0s1iEwY0xMoHGtcV+PttlA0o661LCi/GpFB5UCn2iKqSfvHVY/rgZm81X
mb/0sujYRNLHwirrEXyEXtvRTF9JMNtrIGPTUW8qah5Gc7y+CV4cpHnMGeXIulDuWoZynj9oAz67
/VaOSfw7NFt3V7uuglqm12/d2vNQtAlcNh7yT8vU0URHIrDGsN/2KMpCxErMdYTl+RHluvhGVPza
rCgtcGR1ZH+4Ii7PLPL25VQq1W9rqcl3XveHvwApwCVMfWOobzIrWiDzW0klD9Db5VCBOTZCtHa/
tc2yOw0C1aIuqLUEGZbyVsb44vDMY83dFqkItchZL8cykcc2y2Jmq8IUPpqoG38Aw9isjLhXO0zp
s7deffNlPoP5TEUtChzY5XihFw+GEbWIbEeBv5FNnpy4jMatgcfa7vo+fHHk5qFAveLnRvRhLKv9
uEdAcHCoJPdiNH8iUTak68jMvPWA78dHSGXD3iMr/n591Ff2yR8UJnA3qnu2u7iNRKAH0DCMfhta
3W+U6Y07TJkcantyvFHxen0kaXHZcr+/6G3LNKOqbpmcs1D3D5PSuFHc2t2k9PBvXCPLwJgdyaT+
O9S8i/5qp9peoHkyG/utAwHrDud6KAfY/dRrFZswU0cveNBgL0HEz/sb4c7L630e20J8ToEfpiO2
GLuCmm0X7dRvGxyg0a3EVcj1/eAhsYcBTDPqxjnyG7X1lNYG4m5yDKtHvfOG9/iE6HfDZGeHFi3Y
tUJ2FGBnQQOeTBoBs+vrPh/Ki7Bs/pnzq+fwn+BWFrEKPHmaihQ5t0bT/DYQE//YCdu58b6+clqp
HJN8keDBtJKLGGVSSUzViCWvO7grBYnTzoGlegfjxtwaw2jcqHTMr9JyUnSAFYUOUgWxbG2D6Cq4
VDvGK6XY1Q0NdTRyYfrR1dtg9VDvuDr8dd3DN0iKIdtf/6avnWAEgcACAd8wLXNx57ZyilsvBEdX
qiG5N0qj0/e1coZ7O6+QLHfypH3fWI0l76+P++pntgmWoMRSAV1eioi49QNuAD10HMwCSaidc93Y
WFek+Ht0MTTd6+O9sscVEA12Hc808FR7ceN3NYBKJLkwVS9LjLAhW0e/KLRaHyFjDM0KGQK5G4EA
/+wizN4L7ENLtLZk+SsfjVlEGgs8mB1egqi0PiC0Ajw73/jO4Hy7/kNfXjlsBlJGKl90bqiiXt4D
dd6llMK7bis6UlRESFBKsyojN9bwZEzvRkT+chnmOILWJXUorPvM+df8fevwDxUaFP3WjDEoBDUz
fYUewi3jNSgSeprx5gt1PlI0hinZmoQVi/GMIpmSbnK6reSQV+uQqKr4WrcRUiwOK5S/fTjUaeYK
G813IPWLi62R9PJbPWq3NSpce0QKzc+6D8obvbooWl9fuJe3k0P9xCFKln+EPBdjgd8bcalJxm2A
I9Ev0c0uTLHdf74+ygJFwRklvZAzwk0HvUAxf3Fga9lX6P9P4xaHN2tT203wxaiQKibFEeJ3ada2
dm9gXYEPFrp/v/wpGR75vPTgr/+QF/uUoMac8YO2ovoOvOFy5yREA2ZOXLAzvDrYpICsDnng6auR
PHN7fagXm1QCYwDRB6UH+hZwhsuhwAGbucUdtItGpC6hqbdPoazsg2kg4BtNenhj17y4kglqYJ/z
H3xkmD2LAIosCpurMRK7wdPz9wKvnycomuZvX0JBwc4Djf0VkhDdeEJDW08PNcqPN566+etdvArz
6A5dIbpQrkXadTllaWHXm8Sd2PlZUH7N6GC+00nUv+h1g55BPEQoUSBlA0NDlDd22MuFpd5HKOAA
aiB3XvbS7aBvpadGsaOfMhOaLLfeWohaH/10lO6NpX1tMOY4Z6d0wlx7sYusQi96LmWxm80hz/GI
7famTGrb+pL7nu7ceHRePHZ8VYuS6uxlPAvaLt6AwrQTS06F2HWDhoUtYOcn1u93is/ExoLBd0h6
o91c37yvbCZGEgJg2vzKLs/rYLqaJeFj76g3hRuJ4fh5Kp1ikxtm8cEs+mqn+3Fy38FaWyW6yH9d
H/7lB2a+lCVmjCCINmlcbqSANrgf4WW469OyP4xonyEI3RU7yj31jT378pjO0BuODPko79eyCJ/J
FmlzQHw7lMp1RPCL6JuqbO0uxjrnPkhrdWO8V6bGvU7ISqWMt8Sdv/xfb1dQYu8yAJPeqZwedFkp
FDLI4VYp/YYbi/jaUNSQXJIA3ghoppdDpSjPoPKGXGQJC/OEFJJ/JDeoD90YjLvrC/biK86pL2AJ
4vAZUurMP+WvWTVZRc4Bf28X9gCZV75vK7TGnezBqPNHtN66t06N8RT8NqDSDv+Si3iDmCtESqIx
dlQUvGcsBwKEFBC93ciqwtz3+uReXGsMxiZ0SEt5HyjCX05Os1OZ11Fk7EaRjR+SshsJ+GhiZmIo
kHmLm2dyB7rU+TTdeJ1fHH0uUR4QVAMlgFWawpcjpyjegPVnmiAfi7uic/Wzym1rz4WgEICoMYew
4Iten+7Lx9qacdfEUMSbBtiw+Vf9vZhagVdTxnxxofYfDKFV+FkgS4oLVbiKAk3f5iniYyi257tW
z61TlTm3npIXe5ffQK5As5pfQIly3nB//QY9631NUwULnAbWttS7DgAAWiN4Kt1qw83358WrxVC2
mNMJ5CIR0V5cNgWCyR4yprThUOG474fRP08R/KbrX/WVpSSW42zMRUlATosdqw34nauaK62cJTaD
0EPDHoDlTtNDeUbISp6hONzqgi+PJU0HAh7eY8VpmWvzl18x8hJgk1hcngQCj3uw+uUB5BbIEMeZ
tdqCWw/j8qQwniVIcR1ub/KB5c7BylCniGgHMGO19CskSbkeY0tsI1CkKeJDefStBz2yB7GS+Deu
hOUH/jP2/PbP+e8M5LycK/e1VnuCsXMdHcawCspTivLeerSL6UvTp6hjBNXw+fqqvvKBwaBRYARk
QIJmLQ4oRcjIGZMqPCMr6+hQvNr6SfZlOa0a5NOQjnAp3V8f8sXxZKIKQBM9M8TtYU4vjkZdzyGn
P9GKAGVBjhB4x76MmwfTDhtk11RyqBxkstvYy7DxatAEt1so1dd/xSsrTcmFl5lch+R02RGFlmGX
dZ+GZzgE5meMlQwctIf07EA26taWFw0n19b6jeUWt5g5CywjpU8+AFgHa2aIcP0vcQj1NNW4xDTR
Ocgi7NPiKc8GaHISextQ6cVzlZiUftD6p/k0FdN0LEbKVOvY11AyavruR+hXAnP3McUutUtQQgf/
cyh4AM700KJvHZSIG4v2cnOaPCAcRRqP/M1yn1QGBQtT0yu0wkTSvcfO2cciAG9RZ23kIZ5jNoTe
p1RqTn24vlAvR+aZpCdPNEeljlLu5bFQZlRDCc2Ts5nr2a4qoSRiNjjziewwavb4cyXdKZKVusWw
WdCK5mWiLAd6i6CAosCL2kUT+3niC0YG+6YwQ+qNRMM/uEDUEN6Jvs6VnX73hzjfNtR4w5XC1GtN
Ra7+aXR+eiOIfvXX0PydC1DUma1lRwCfeGvuBcTnFOO5aYW5yXRqui7BurItiufSc/3mPMaVixqM
Uf4T2UHUbfrA/R/Ozqu3jSRdw7+ogc7hlkkSqWDZkkn7puHxeDrnWP3rz1PaG7FJsOGDHSwWa4yL
XfELbzDvKk0vFxbl4vRI6COdEBaGJIR89HxRlFGkoae3wSMaNul3BGRxxdFIvQtTQwO0T8rxXm+d
YJsXaMje3g8XNxblMnBZZC6sEDCe2Y1VTVpFhoRhi5MU2UnvamhfppHSvTD6AyT6pQLDxaey8WUe
TGxNMmF8VLg+PeT0MRHcM0SyH8IKh3SEpl4gRGpPE7+RLWD7iEm1RwT5wqUVn+cwSPkCvuQ10ii2
UyKWJ+PTyJhX5E1teukeXK2B3Jlw6/iVlFCMsISb/qFGwtpZg5HscfkNR8wNsMnOw52Te+mdUGus
8+CXCA9ltT73IEKP6nSXTKjO7Sw7jcO7LgWfiImxlkiXAD1fuukvji4fQB1ISnXAgyCGP/+AcvKd
OseeYS+8Stj7IBx0+2ulUC2UN5rT/AZNloU4FMd2udDUujY0mSbnRcIiwZXNhxaJX9DH35dBpj6z
TBn6ytSR3xUH0TLEmfr/AhULhdt78/KQ8sXOh2UMvUkuq9mwEBxpeLoi22eqKowV+unFnSvy+GtY
DPmwGiobn9vaiUh8W919RoNGwDZWTPu3jcLdw//j10jQMHEM4SGhzfkkWHo3YFtvp/sWfjEiFmPm
b/suNd5ww7B1TIRtPdpp0Ne/q8mAj6U5YLS91n0sPl6M0GwXau7XThKwdEp1VAOgps4CHBv6Ltae
arZvs+FPZDf9FuEAAMWFb6ASHWQePp6FgnSo3i7posyjcY4SrSQmwSYipx49m4kUpWY0JM1ir4RW
dW+HGjLlaN7/YzZF8H571q8NRcmTzrQO25d88nzS02pq+yhpyv0gNPHWVMH3WNTdk+GjCfb/GIne
gcp/CCQuqjjCxqYWmMwec2l9h5am89DoYV1+mJIstVM/uFKfsww5hWAYiY0p40vA3/l3aTpWpn2X
FPvGCXFWMVIcFfK0iV4FLXEExMa6gGdtKe63rrfbd0MxYKerhS3uPIz/kNUtWy04iVRo4V0skrRd
t9RU9VVn4AWwU7VBFd9uz8+V/SZB3jooZXDRF7Byr2nS0Te0cu81hVGuYuRox4e4tYPnQak1Dbmx
wtsBdBY/zAk1loXdfmUfSHYSGRNlVJkEns+XocZT2NlJuW+rLH7pwsz+0kwYgWjqsMQJvfxQBsIb
Ch4EXR16Y+dDKUXdmw1aLvuAvG2TtE51UHJ0EmtDT5/IQsMn1LDeO6rvd7dneJ55wriig0kvCRMs
nvc546PK0UX2A2h7Cjrij1nnKDhjmo65MJUXl7nszwLbJemUwAvpt/X5IWzdyKZlUXf7yUm17dji
NZMHeA+oCo4zLVJTqHAs1WMvHl+KvSa6ZoR9YJkoYJ6PaTcOapGIZ2CTo0b+2m3Taiu1ut7wMFUo
RBeF86UoawoKvh8QC6Oq0v57e3avfDYxB98LKwG4nzGLdJoCPxNdHb0HilHOQxEMKMlqeL0cYny6
EvhOxMCQvPv728NeLirkCGpFPJrgiPV5nx8jj9iChRvsC23EWgGpmOQVTbKldPfyrTSptRFDYjDP
51EjPp9hBVXEkp5UsA/x3lXfByRKiF2Vtii+15MHv0sgMWtGK7goykPi6nm7GwjJkUty07xo7/Fw
irSvt7/9ctVRSWKj8UKZUDg/fvOnkKsuhYc4pdJjN2CPOGFaFQaZZjI+cMkgJO17Y/LHj/0Bc6eu
xAGY0sDtH3A5+fwAIDJEtkAuqZrNJqWLkElFjXWPSbjxLxKeRrdSUnP66xMlCSmUOOCoUT6e42RT
e6hFUzr9Hhzi+INm8HeDdH2rV2P56LZiuB94LBfDEVkiOntCqHcSH4FQl2A2Eu/zj4vKtuIo6+Ne
sGu/lCHiJGsWQ+1WWlWgMKJgc/IWOa1hbVA6t4kSsaLd5dQ0xca3jEBfjaQl0bMVKeE+700fiHaZ
jtbasIaY+C5pGmeDZo6vrvMwcZ1VLVofzacJpTFir4bmqoOZzDc1QRRoPVKXPLSY1/sHqoFun63C
yU9fsroPy2+JKzxvVdlCmdBHbru3AHcC/ipC6/JbBODOxIgqisw30y6U7oUD5d4jZ5NoP5Hzdrw/
U4/WFbIrxmBuO0yV7UewLlhp1KNd21QeqzRZoeWnZtsUE0M2GSpFxxZuNLY2nVfuK6swflFEkZq/
WV5hmwxqVcs3QOFs+B8QCCDlG12K7EHZ5kcCT+VPruWTd59pCjJMclrwF4cxc2z6bPwvLEbvEaWG
AQtNT2vdDQKrk3fXqx1ZDCI26NSPEbp51A/qd4xUkrcEDdARESQfvV6rb6x+46PwOUIjT5I3RXV1
5ovuhokW6thRxmnsPDxO+ujrd3FnxuOfBIXpaos2MhY+8IMy88F0p/hX2liDsnZrhJ6fbDftv8VD
blQ/osHDWBBtIvTPTKvUV72D7cVL6ZZ6tTL02hm+6CUKKitq+NE3n3wLmV8bl9utWZWV+6BVLfJl
VZzZw6aJhpBSihUhj8EkZcR6ZR7m6y52/WI1ZI77009R+FmIxy5DJPiPkrRDqZLFvEDKTHo/2gSY
NS5wg/o9dEOU7yO/lLJWOEicdC3FgFyJM7N9QnZ51P21nRtyg5Wd+pJaqECua9qN46pOoXbuspav
f4jDycDKzyaPqTZAZMolLLImI9LZseTXWtARKHQQPszeGTzhAzxoombvQMqnM4AfwyrT44LOctch
zOOMX8k9CwwgkdwFLlDdYwOr7dukdn9aGYYLq9t34EXkxDR6lLHlA0QjdN4v7FEUyVrdrvedG+Fh
55vUVoSCwLMXaGLhsbssRvLpkiwgv1+jVz+LLYCBx3bv5M2e481C8f6gDVkgm/abzl6PAhewutql
7uzgCf41HKtw56ewOhb2zpVvpqEGeJCLX2KaZYj36eHxyBaRRmiavWiEfWeOmClmdQNpHUzBwlAX
BRRZ76SmQOmGzIF4/nwonaIRIcdg7rNar17TBIEPBLoFNwPo4EpbIy5enm6v6EUkA5WUog2TTC5O
vWj21KclBiBDhVSJqYXWaxFjHYwhh/Kk04f5oyhBACG7TDa3B70MMGiwAV8gBifIkMSo8w8FHazn
XivMQ4gXV0DjZ7B/TpaPr+MEN/+3Tmsx2MHRRjEeOIL4ZwAoH2K73GKtBPJPXXhzL+admi9RDnUQ
+DDM8CwhwFewIapyrEMTTMbDRM96h2eNstH0TpFi4frCMZLreHaspfgF5SPKzFDSrTm8cOptpzbr
0DzUvYWiHOXD33Gq1xqGmD0WQTgZxa+B7Bc/5VlieAu77GLJ5eiyB04DDCaOLgOdTxvaFE04atKp
0rc4xJ1juSuarMOhtqwm4NFzsy+mVyjq7vaiX5lkOv4kJVTs2OWmvOs+DWtVo+H2nasfCkE0iex9
VH/HOir6nYZBrn7HXMj7envEi5CRHrgKelojjAWmP09ORGigbOdhA+3grv7dLa18p02aftdgZfAb
3T4PicLc9u+SBEdxE43D8vn2D7iyzkjP0ramxMb9PccaBEOTNPw27QB4rjhlUBy/KXWqbNqywLop
G9WH1A4qLJEKnEVvD31xaxE6sr70jiQJH7DF+WzrGPZ99CWBkLSiWU2BPr3pNQwlHMs6sSD2cfmd
xKkm5Q45nA1/7nwws48afxpU7YDRTnC0Cpu7qnQmA88pf5x+UOQ212UW4LgdeDnunbc/9fKhkGHy
p+Fn30q7eSg6XoIDV4WsdivFNqlU6WpBhI3EfN/fK16Z/6mmVP02NDHyPqM+xguLfW3GXTqUYIb5
5wLVLrIh0fPR0xBt9x2Eake3WGeITN/TgnaiheW9MuN0Gih/SxYKsIjZYcK8IFPtysYQQB0S49Cp
LiqgsN0eaEbaEUaDZvvbV9C8fEr9ossX1vvyKFtyU9EMZLV1gMHn623EoSgAC9gHTHNrBQXQMRFQ
wSIhBTSiTVjq1kLR+OqIwJBppVM2Ijs6H9GF+uwVFEwPRp6V6MXkAQhUNcfh2MOuC+dUfWFTXVlN
8nsJeAMngH6s/PNPt5XZab46pINzqLTUOxjTYGRbfHJ9Fb+htloY7MpqGjyDYBc9etyU8M4Hw2QE
MJ/v6AckcLyX0Ujsb7FLEwn1WjhuABYwzLMS9EVL31lI/S6+k9AKVjn0ICkCbMxDjqHH3q3OpuIQ
F4HZ7FRkkSgU0Y7GCsSY8r9FLnL/Awc1OJKg2yhNzfataiYdoY1a8aVJuak0P0KBD7lrhHKxhTTG
/G9nFn0brkF0HSW+xp1fg3YdO8HUJPXBwrFoV8ITW0ue8joESrDVikQ7JkoYvWtpb7zevpUuJ1ZS
QSTIlscWzMAspvB6xeotHUp+G7f6K5q7xkuiZMk6rhyrXN0e6+JFl9KKsl0vM00KzrPzGCKr7nkg
QA+039wHK2iTfc1rLj1a8xXSrxmq4nhC7W6PenEmQRKjcoiGpY3GIwt7vmuDyM4yrMn0Q5O1lgTk
R8pbXVnetz7MrK1QnCVZ7suL3mHnoGogvxM9mfmhnMLItfEyaQ8wQ9KvlRFh12djH4cPSWTnlPkQ
3Tfj79hUZD8a1KzrBx4rP/SoS2EHFS/M+uUKw1CQlSiyFIC/8xKrqaccrdAVh1ovnJ2aSZxCIDBS
xxP39kxfxstohwCYopbMvUs2JC+QT7dR0WZdWOM4dcCeWMke9MkmOe9Vv7rTh5zKbj5SJd+MKDBv
K0g59Zs6Ec5EKwuBXYEpUlzG77d/0sWVxS+SsgkQZQlh/6d+/ekXlWbam7gxTIdybDGqimytSdd+
RIp0mKxMh+RoOm60DlASbu9yMm/37fYPuNzzND24tVC5BF9+AQsUmSsCOmbjwcTc5PvoGl2+toSd
2vdThUT1LkpDd/hpta6xWEyQl9Sn8J1HD0Qnm59M7aOFN9v4XFitRb4QvHSeBREvdVgCpK+7BoAB
AsomJgLrbCiC5NfY5ZiCB8FUxF+1IE28bxq6hp23KYFvg9Lg0xxt4UafbxaWRKp+EWZbcNElR/F8
s4xyCLP3h5egFUiOP465QuKI92zbOPduoQwvwLmyUApk4zKA7bxPgTfFr92pigelDdtu1XJnINN9
e8VmW4bZYssQIHFjEDQAIzz/Xf6Uewp9He0xoZAnVgMl7OY+TLsekyrbGQ69sMSTpWVWvSt7oWd/
mXTK8SlufmTxMo33Zq9sQ0tVY170x8o1yruMZbB5DJRx+t3nTgCLvh/TnQd/NMlWqTbk5UPtoY66
8VoEowEno2F2e0JkovV5H8kfRHYCdVkyTugTnk9IniYoGyuxgUlTFt23DsVEnPUAIy9cVHLBz8dx
JHDeQcuFW4RX/nyctPUE8MDSeXSk4NneBCWcrHorcZx1moMw2/Y4ltrrPJrabCUmG9+famycv9Ms
lQwCfobsXVBx+MC1nf+Mjm52ZRSK+5hYlshW6KGbFibIEa6cHsrgS43ly+3GcLRG4YY70nNg9ih6
qdXW/mi7j52pY12WCK14MBW/fPCKMFlXaTRuHJx3NmqDTejCyl4bG/1d2psUc2g0yz//dDtGXZWV
Y5+6jwqZfozSG8aRmLUN+kMI7lW5j8n7cFFEZP2bxHYtAWNmd6OcacAF6MtJpCSNBHmBfRreHMu4
FySkj0qTWXsz6HPAvKG1Q1+7Wdcoa903YbQUDlz5ZjTmEB2kzymZErNrR+PCtxK19R5Jx2NkmIwY
Ax8aSSCazSg+BM3QvAJqsV6NetD0hcN97YvJdoFfAYDjdp5NeBDR7oQb6z5yTMut03vpvYh94wlU
7rHJw35LBd1diH8+RAzOzpX3AZYkHJGtftDM59MM1C0Yp0mIJzWB8b4Rsdm4/xiqr70VlpmlZNp4
DK4ire/tt1xNRHAa65IOJX2Y6EuGxuA32+/SFMnv3kSS3gqEhW/q6OTBscU7DDmySZ00bClxSIc2
rINRvn0BXVwMFP6IJ5DnRqMBmchZ8W/EbKE0ldB+6jBDCxDZ1Rrnjc6m1qlrJzay8q3NDLWlZeOP
tILSIWxHdd10htEvIKrmm0cmkVTeaJVzI9oAfc6nEnPoSQ2ogj+J1vG6TeDhdLopC23o7Z2iiOGu
rJyhuRd5p2Y/9ahESnRhLj4kGz6vpqSD0NaTUlDSpGSO6YJclvtDU6mPXm7TUu3UqIThHANew922
cpSNH0zJIRaqGjxQ1dTesWrnElkJowms70MxYBGNxwf9rufa54BUdIcQ9l03auX5/soLkbi6xz5d
xxy8ooe5ZkC7eSuDMLS3qQaudE15JTReM3+YrLtx7MeTVWrd+OD4naqu46bu+rvAyop+G5ihgeOl
rgYvDQFwuIOAhwdwm+L9joz8lDb1Kvd7Xa1oX2Xupq87PEWIrhVzh8cBk4fLw/hWko+1mGTSsUk2
itU4Zb7qDWtstuYwpNprqgbjQx14wfiiGY1eb3UjNMzN0EWd8yMepulNDQFzrbQwS8z723tzfqKl
Fw632EeCQa1yXnYvEFILEe8LHwMtVrWdBfvzJagM5bnxhb6xUPIs7gm1lmqGs6RGCpZQeP/QJgAs
Rvf+fCMaE6SIxiq9R8T4J/zmpRdAXvCNuRjt18SwkHu4/aGzNIIRCYfI6+X1RBigz7Z+jjOrkuAq
9tjllrvxHYoaHd4SG+Ix7Fhvj3URG0opfclPhEMH6Mqe91QSJIaLpi7DJ6Bgk3aPHj8Ar5BWq7Ga
aPwJKlZq4W6qWLT1imgijVdOK1RMNa0wPMhTnC6c/MsJ5xcBA6LJKudgfvIbdLySJhiCJ0zbrH9E
oKXvJLA0ohsJ6tSg4yzMwZX5JhSC/4UvAfWWuRQbsdAYgUgKngrLaA86w+5o+EV7exj/UmAO5Q4K
/HRXAIlQKKOff76ZuhB6dIh42mMNzO+506PxWanqaN1Wzd/5vJGHEPUT3EET4E4nvtLPh6p7Vync
VjMeTVEWW+HFWrw2vNp74h4TS7oDF7c1Asp0DsDesOI857NIXtWzSc/pbhywKY22WhODg5feMnbc
T3dVX1p3KIiP6663lsra8xeLRJN6nEafCuwq1VsZUn+KbHpRBx2oJvuAy2mlbNum8rZ961vShZVb
bKXAS3sYFL1b1WY4/vAQZfly+wjNfNxkxiffCMnNNEAhXcQ5VZDYVTJoNalK0efrZjKcx3EIDR//
et/4IgrRD6tKaGVIgqVrAZYqeqbsmEjK5KsmSm3lTevssn7K9F4j7k87XF1qs9AtXDzxMcxWeWt7
31ty6XxlADb57gee0TsL9848+6CKCtDkg+MulV/mJdVxqLuyQr/2SQ0dmPu4snjpY1CJTPy6PWMX
J5yB0I5EhYjKn8SYnq8ZqAtoUHrQPFEiafdd42gvdRJpex/w0X9drSwBda6MxxsuoehcqBIpNhuv
b7Ras8PmqeunAhMMP8NV3dbFKjGyL9myONrFhQKMELiUxCXBmUFh5ny8Romtnpi0fXKnSuybyPZ5
Uu1k+kX6173dnsuLV1GOxasIrI8rjAv8fCzAMF6MLkD7pFa1/qTFo7Lz3Ng/aEGFVkZnjf/puF4s
7JSLQelJo8YB3keXtMgPcMWnQzc4gTt4RaU+BQ40RK/DjtzWh+RO60pAduB8nHWfFMmCztLF/pSj
EpxKDXlJv54Fpz4+cZnltepTqeHVuFKsSPwAahg+3J7Ri9XjriT0k8QFoA3couczWtIoMw3F0p6c
2h3xlc/N7MDNZ7/qWCVtb491sTMZi9Y+YF2pjE9Gfj6WqRJGR0qkPY2Rme85A/ouRgBib0VwovH/
y8vvtwe89nGycIjqCxoZUMbOBywxqsKlt9efQtF4WL4Y2rRSJ9BWDw2BztI++QhVzkJo8noePCIZ
JshV5/VZ4eZV4ggreZ78wHQ3cU2NeDN6cUfPV8PhcKoqw1t5sVV/R4Y/wT67RkkkQOMKqWdPje8U
So7qWg/G9qsBXKlcZ3Y0vqhVlGKnRRyh/Owp9zYr0y/K9HczZmxFUTtp/5P41M9y1KNKp1r3aZd9
H5Bb/1qPBqGwmqFEQVFHROURZKwy6bvb8/yB1z//cikXBN5Wnk7EeGYvvV+HI6CGQHvCxUBtPFKl
2p2GtU3OhtyaEbrRwRo884WCWwDrIwjML7FR6tUmNklxaFQ2WbevR73U8ejBK2+txZYzrrIsadKt
01DDXruVriffiyHLwnxb00ofHpHJGYdmLYIqqcMV3kpF97VomL4fBPxatPGbdlQW4vI5lMqSyFMp
j6IDNGdnubNzWXltVxfpkBy1KKrrranHBjApgORrvRqce5r7hYCb51nPwA3xuO5KtIozI/DfAqsQ
r81gDr9IKiFa2L6XJps4m+ydrkolqTD77/a6zG6uj98qEfHoJRuoJM0rX706FH6i1+XRTjXlhCtg
/6zg9rI2gE5tQ79J7kvLzxY2w7xN8b9RqYBQg3VoTc8rIYinaVMZWsWRJlP6MJK03PdG1GHZrQE2
NPLpe0Lp9r7iX92PQZphcl/EP/76y+ULCMsGnBTZrLwZPt3ZUETxMFa7+liDAVwhAlRuxsFNfxhd
OT4bqL1teDv9hS7tLC6UHy7x2LwQ1NvIMGYlN/zcKDRURnPsC7veDjT/WeNCPISh/h6Kbnqw0kLB
uVAs8TblPfbp+DEwA0KBRmgGjg8+0edf6xWW2iEHMByZ3OGhbYzggatW2Y6l+ku62y28GZffKXnA
su/Du4Tg2uw7QetzheZjf/QGALmODUGnQo90UzihsQlwwX1t4B2+Dl63VFicJ3DyS2l8cc2gGsqL
Ned6Q13Q0jFqxbH0vX7fTVlGFdP0aCum2rvqq5gqpkkGYagiJo4VV2zwlNDv8RBeyiVnb8v/fgkR
HWR+kg6EN8/nPBynKiuGdjz6o9D/tERH95ZRx8emWlQqnsfcH2N9OLeRntNvmxeqkj5S7NRqxNHr
R486CcqI3QrTRYC8yeS4IUJg4DJp8+WYKeNaOf3T9ZpG17ynJfMQFlgVEhJ66HvjR/dilLaubiKk
4ZV9guHcT8tKU20V61purljSNlgPnW+93z6R1+YLlRpyQlmKB/91Pl+uKyqKNNZ4ZE7pRYoSnArW
sKK8M32jXgie5HtzfiDIj7ijiW0+MAyzHWoFcI9to9OOWRBOax03yA2pdCBWqlDdQ4j70l1e+dEK
h9wpoG6UjAtp0uWJlAwb6t/ya2Wz//xrUx0FSNjB+hGnUUnSt4vHLBPqaihV+78oKpZcFi5vesaT
ohLUoBHtmHdIkVmophC8wVFpXX9rO0m2bhh0a2u1t1OCMti4oaFtbi/p1Y/8wBZI2CBhz/lHkmO4
SgSA4ljyEt7BiU8fsi5rn62pLbc5S7sQiF9uIbrssuHJLsKceG5l3raekk6ZMI4BXaoTnCX86I2g
017F2FvaQp3k2haiuwpKk3o6bcjZFrKnyaixwjSOOLJqIZwOj1Lh0Ht1veIOpsqOUPGwCswhrrZa
mjlfskhxwoUvvlhWTKrZQBDMkV8iZJ5tIzqdZTgBCDiCGsHB3awn5U4A5oSTX6hihfRD+QzPq1wo
Sl1c8AyLVRiioTg5Sh+684XNFMsdLBgmx3yCpYAeEyqOEaWkTRwr1tGp+/7gNLq4c7N4iVR/saeA
w9IU1OFS0x8ETnY+NCdaUUJjso7Y2cY/00iJ957wnVez1PPtEJX57i/3sBwP7A+i3hR1eFzOx3PF
6ApZwjqasYm1suvQPAItEkfPLhrjd3WVTgsR5OWa0hhD4AqGOhcETKPzEeM2hDzCWT2OijK852UB
pbXXqPNrtXTvyPv3GhDbkuPLlVGx6JG8T0nDQ9nvfNQkm4YUELFyxDHj3QsDf11oaFtlsjKwrlrj
T6a2uI7entyLA8sVTMJHzxvFEtre8kd9isJoY6RmH+rKETZF9qtsbd4koyrf+95x3m8Pdbll5VDU
kIn5KETMEYFuopqkW4Ny9O1IPZRDWN4ZY2ieasOLvw2mSVbU9mR/rgo35/bQV7YsWCcay9y9qF25
sy1U9GWnjVEYnAy8iMRXCArKrw6r6+qPPky5vlELw6/v/npM+uYUVaW/OwDb2XKKCgtoXa/DkxmX
xX9uLrr9ODrVK8xeFYNw2EwLS3nlI0kh0Jqgwyj7ArOlNEdPGbxSD0/oh2VIQerh+wDB50dT+vlK
UVNr4ZRc2TrYMVIRlwBLZL1m46VtbWRTYHhHUUZBQ+CCFcBa6RLAY5nJvbOwhteGwwIF2e4PHOK8
NNHbfhMIpJjplhrJ1qpoea5U3VfvMStPq4W5vDIYGEDSBCI55JjnUPAysUvCuSg4lVYH8d0Ie+Vb
nRbjCIKo+vevN4oUB/yoQGq0oM3zI5jERldrcRqeUr1I2nUdZFG/b+IcadUaJapkM1lJrC7M5pXN
AuCC0BjiLff4/DDGXp6OY+Yox5rR89c2bEwYatiM1us0FWG6K7Oo/Pu3EjUvice1pMUc6ef5l4Jr
bMLMy8KTHxU0A2lzKKiyeJ1yN8VjVT6VTf+U5HmxQJ64XEwdMgGvB7uVlpI7O4kaMvIkXFl0cmu9
nFYAOa11UY88KJr4+43DWFwxPFiUtVjV80/UCy2ZkqGKTqhA4t2coyII5rp7QqZhybr6cgnlUODK
5OsI0FH++aeru25dUxio3p7iesi+sF3FD6Qaqr2mN80TooXdQshxdRo/jTdbPXUoXaVS3fBUxsNQ
rTAIFO0q0O1Yucc/ZMnQQ/5tZ/kBK0ZJFeYyQQ4ncRZl1IrGBW3wdaXXmwLzQ5xW0aJL8xXszOJ5
QinjkKPN9Hb7MF75SAkXJG+VDQfAB+eTqlVBKJuv0YmiZHSvpZ13ArkH4yVUimThDF4dS+YE0lRK
Skucj1XaENWGUI9OHZ/17iFqvE59R6oNFKm5EKZeHYsNCbYN8AYZwflYFfshq4cpPAk01x/x2FWe
0nbQ14NolnKOa0OBcqFTSgOAtGO2csi1pBTUlPA0hWPGcUOzq0FnaGiCNReos2QpfuUYSMokLy3R
IUiX2fUZsy873U7iU43OwBd7KN6H0FbgNHTaWzR03dfbG0RO1Gxfng0nv/7TqRM23gpw9sNTPkwg
ZUDOZbtMHwbvp9vY1YsXwJV5a4YSzlLCD9reHn3pY2dnXok6Cj5NEJ/sPurJXDHJ9XnyvyhDPa19
Dc/avx+Pm1OeP1gcONucf23u+5D9uik+ebU7HBIvVr4FrtNvvURYv2qq20s1m2sfSA8HoSo6HWyh
2QcWrV7kvCDRqRee/00d9fypsINy3bpT+gCouFvgxFxbTpoKsHM4E8iNz86FhwJq1QM9O5mUIY1V
A99afepEWA3bvNPz6R4nC9U5DNE4xWtaUEt+r9e+F2EZqd0LMh784fkE94rTBj4d95NbmgP9uZI4
QzjVMcvV4l9mY6k4fu1wwjKQ2FvZIZ4T+9JUiYyw8aNTWtb913ToyMoN0G8PNkpVS7KPVwfzAG5B
cZAIitnRpBXYQzJSw1Oh+E33Urd99YDvqCifR8B3C6Xdy8Ij0F0wbtDJeDRkw/h8KrPK0AYgnPEJ
7dfUp61aZ+l6HCMLWJE3Yb4YVOlPF1jOWg+Hhv83GyJ8ULXkcURC7uH2wbnyfEn6ETQr8MRcSrNP
z/M8RV+t5OBohW29GIE30kcKfW83+OxslDG6MLqnCASg6fbIc0q2jK0kRxewBQ1tcLuz+9dvswiB
/jY5xbnux5vKb8W7afv12m4Sz1yZ3Pv8tyYoSjZRUR5zzJWKzdha3rOYuv6p1cslQLr82tmlKVGi
HFwZHOGGdL40Rpk5MIP8+JRnVibWfUzBZmVysO9uf/uV0wTVzKExQJZIUjuL9IIRJQALzCCe5eVI
Kqkq8d00NcjK0V2b/nRV47zeHvHK/UHzhj453ljU9OYFLz3hebesMDulQeYfhKAbuA4Bn2QrX5/+
jSpP+dr4WrOKkJRYMMS58rESDviR2NKHvsgb7DBPxsnMTkafn6pGbcVas6NqE6RKjrCSvXg3X1lF
OmoUTNGnJl6Zr2Kv9vQAAa6e9Djrhm1RQVlcITZht0tbWBbNZvvF5RUAIQw6mjFnkVEXG1aNGFZ2
qiNf39UODUjRTPofEplg35p5dG8bRov3JmjdteytAGuc4l2sKeL99vpetMpAfKIFTDmTHyKhNbMX
cNDAlaqx0I65zL05t752Bzs6okTsWisrDad+1eMTb+8QuAjuk3Qy30S/mNzP95n8GZiUQSgB1kQC
LK/aT2EHcg4B0OhcO0JnTO4MMFM/SjULt0VPcDX6EIzWoivc32ru0cb++zmQPE4qutJ4iefjfPDS
huyA7Zx+zFR3yFZ6V7p4WyjC33lFX/cYJE7tvZobmY+belx8a7smJZvMjNjd3P4pF30WSQOUvRzq
KmiJgeU+/ymjKdQuiRP1WERgPg5mBkl5TS10aL/CDshTzp3S2cC+bD17qw0IkvsO4nx9z+wY3Vc8
WSbUOD2lqzdtUNc+khpR949i9jZFxdQ2xmENONUf1to4GdlqyOyw2tCVzUk/bn/K/PjKLyFtk9mw
jrrcXGGgL4Q+VCLWjkVsibu6RkbsrtUiN90PZgw2N5/ayF16kefP0segnA2A95gysJjn0xf5fReE
caYdOXVe+NVCJnbc9jzPWY4bRaE1D3HkquaqGnNC99sfPI8GGBugDAArbEvkLp5t4SJ1Ikobun6M
7UkL7t1BGf+rgNdmm1Fk0fb2YNfOLdkj2tloqVBvmCdXxtQPFFYG4xg3U/ElVM1soyKPk9PDrwb+
ZwiC2Iy/ar0ww209DrCk9NpeiEmunFqw67AdeBmg4c1362SOY0VxyTgmvpi8vaop1aaEj9h6SY0Y
GT4N8aoxnOKx8pwldsmV/cVCk+0x3wBq55WIxA8GJ51G84gBpvZkNWNcr109VN6EF9nGGgHHJQPH
qyOS8IHzJOu7KNTnqV4RsBomqAKr9vZRhkwoTiO+eRrEFP+geF9597eX+eoE83WUdanVIRJ/vp/r
RKFRF/nmsR/wS79rghJsWQvM1Fz5hqE8tjgKapt+NP1TOkxLve5ro5uy4Qtiirq2OYu07LCuCpPe
8tHLhj7cuSn4/QdtdPoAZkDv/7Grwsk2Yd06xboGXF8tnCj5939+JuWJIrIGGCb53zBFzr/e8FFD
QbVRO3aQNMY3pzbSL6ZemGsT56Ng549d9FNp+6x7bvEI+dZAb1qimFy5UBjZ4qWWSFPUWs9/AuDh
ogxrj6ehrtu7SKvMF6epnGd19LUQ5JNCJwzZoXTpMrk6LlkpXnK0bkFynI/bZcMgbCM1joWY/K+Y
XWKZi1TJs6P3frQBnl39CoYadZbb++3aFgfbwFMocVSotJ4PW6ZDTwkDTyIhyljJV2bXJfeapoBg
UWjc61+wXvf/UrWY2xJpEMmXhCtGmWOun61mUdTWoNqOU2V6r3qc5ts+6Js7LeKDB71Zsgi8tq3l
gHAhiTguHokYqRm3Rur1WPuq8961uRc+53qtt3jWZ21PT9MahodupF41VH2xcGdem2JwVwD1JYT0
4l1kzRW17FvzGBtJl6+8VPT9Bi2Usd86uqJHa+FH2v/nsgS1glMA/BqqVrMIx6mbrtfj3Dgq9OBq
NNbEqK6sJuridas15otbxMZSU+rae8hWkdQ/CcKfO7SqXiOZPuwlHXWXev1/nJ1Zc9tGs4Z/Eaqw
L7cgAUqiJEu2HMq+mfKWwb7vv/488HcuTIgllpMLJ1VJZYhZenq636UZJ7UKNbRQs50m564N/37r
rrqAvI/p9hGxzrduPUJUmKzGPNWWXD7pmdJzZpXkazvKtg8yx4qu1RouhSee4ZTceS6wlzbhSQoR
95rd2ieQ+OKoV32Z78upfKib5lWpkuygadjGUa9edD8XorrywRdChEPx+HdspHRlbc8qvG5HcUr7
1M7TZB+UQdgSjS5zPDU4zTY3sNChjZh5PGdXRr6whVfXL96D3A60WDZvBoj+3FSZY59GpTQCZMGM
fZ6Xtnfj6bn9L7/DVv7yLUiIYESaKnA5eflu5ZEtyPWTWmv2CfkBZC8jLWoCzbSXmwkK/uvSRYf3
N9PFuSV/XGU5oFdsoRcJWs+lmavOqYTcdRhybaHFOFHujDxrQSlxQqmD5sp/yJkpXlNWAcq+tsk3
O0pzqf0jbOec6tFQ46C2jHRA/9H7V0lkr/uVjWz5+x96YQ+DF1yhM7zvoXVsrvjZWFR2UeycemWU
fb/LpiT6XvVJHu3VoRdKaBRzqxwwuSwdv28cnUdHMV/jR18IFcQ96BzUkqhUbks6wG1R1YhN+9TN
ujHcqG2X/9PkJLaPXY5my5W04tL2hUICSIkKEqWvzTdHI7YlJUZ4pyVLnpZutH2lxj7EtxLxse/B
SV8Z79LXAU5exZZXYuy2htLo7TRlRe2cXCIudC6t6Y55PYzxzpTdtS7WpZ1LoEchAaVFjugmKlAf
nHtJqfvUpsryOcqHuPOBvcUQF5NlugEf2gaVhGd55SO3xZP1hBogkkG8/Y8gcR5+DX1CFtYU1glD
CFP4CpUi0y8w4r0yzqXFAwYAs5xnx6r0dD6ObCdvNHPTOqVZLs1b0Y3pjPiF9MSzEmfJ7ZxU3ZUz
8qby+vvbkP5cm4O8ObYsMrsyyzFVXOs0yFpgezLLvOP9Cn0/sCPFrXZzuYCzN+osu/PyZP6SermG
SmcTdfV9lSrefCWHuJDBkI/zyOTYUq/YJsYynbTM6KR1gg2qfcq1ZkCQpVD7m6ryFifo1SVBLElm
WeSjRZpYV7LESxvaAMuNtg7IDwCO52uAuSD+o01pnjSjXxHGc585viWKytonBlr1/2E4cLYr7hSw
En+eD0czquVY9sYJZTyzuzGMeqoPFcQy78HM66vCU5cmF3AEiDcYRTTVN8MlZW05mdFbp9EpJXTc
croZmkX9XuS589nykCOthZI8O7W3/Pt+ML60t4G2uHQS0CTEBef8Qzu3LHKhNM5J6RNqb0tLLcrx
kq9AqmPAQ3l7RdXmbaygRkMcXL0yKZdsPShkWRewBiIm1hDpSyGTIT1q8zKku6WX7XchnLYnH18o
Nf/th7Jp2ECEC6rHb2SE6tKYWe3MOuWeWe2T1E6W/SiB233URx6VNwBvSvtKCvF20/Jw55YhPq0S
CVu7LHRkZ7sqQEW0SzweyriObT9NXevg6El3jZ/5NhoC2kT3DwyKjjTUFjVZ59Jq27SwT5leNVCn
6bvxpzZcU1249FGr2fmqvKAy0uYkGhMGagqaqyfUZGxrrxdcMJ8br1uCqseM6Ob9ZbtQdOK8r6Uz
Ij0t/W1+4o5uB6UUnBnCzl0Bp4jrZifK0vJ2SBkjGFoqmn7n1ZlV3roOtUhcwvPuH5F0/en9n/L2
qPAsXq2TSYF5Nm7pPrXeooQrZfxaWGr6QWJSjQlMlZfl3u0RLzbnpRNXTsvbuLC+xNflhCsOOnTz
JI9nkGJlPspXXVjayxxZndiRYNgvTWcCA5iK5IkMvEQBOzf273/thWUm8HHt0fNZSU6bkGTUrZ1l
pq2cJhCAR1OB5ZinjvKpA6JweH+oSxPLe5zWNDEBRY11Fv4oxGfQnZZiSuUr0g+Nj6iCfPISMe/7
JftEkdx6eX+4CyEIDjxBCM4/zLVt6Z1HhorPS6qcsiJKih1iG9Mc5Cx4HJgt7ErpNzPwGOlM1+LB
hSNKY5wkCUW8VdxrnYg/PrTtJQJptohee1HNdpgOo3QOnRNb/2FCeSIhP4pWCXD8zYQORsWNElnx
q1YN+cGMEe9fNDgHmbtQ44gthfrs+3N6aQnJkOjX0GLiEWGcf1lDzuclkxG/drBvxjCmZ1kcvLmx
ohsguE5zy1utfn5/zEvruBKOQFIgefPG0jFPBWLQ5hy96h1s7HFRp12uoDVvlZ33bPdWE7Rmbl+Z
2kvHYsW8oU2xkoC2J1JZwGbrtStfI+hck58QiW712MifW7AyV66si2PxYqBvB6AQ24nzSU2Q01Io
dIA+zcb6SU3VaicQqvD2JeTx4sqHXdqbnAnuSLYn6NPNChYOUmUOeiWvqd7l31QtLeWhy+K6+A9x
BRkwMDU0WkHxbpLpNlqa1khz75TFzhBiVeOIndF10ri15gUlmvf3yKUp5GWCcgA9VhX3mfMpdNOu
n2WnuSfPnqxP4xLX/xbVbC07rSDzuPJpl6YQpDD6CHwZ/qr6+WCVjv5eN8beyU3UPJzTdFbDTCCM
FLz/UZduhbXhs0JA2B7b5HSlPrhpn4kTRXkrv/GkEz8QVd2HRZtcOmyxWwxgMxD5+iYnT22uDL+u
0HmJnLc7mAM2CcWKN0dAVflKNEqVU7p4bu4rBs5RsFrLY9kOECwnrw7NTo0PGA2kbYBBcPH5/e+/
dPCpyNBBBp9GXF4X/Y8wqkls5fAAVk5RX4kHASfkITVlcl9g6IqDNRZHbZMbVw7jpUSEutval4DG
hajd+qv+GNUsNKmWgtWlktikD2XZCL919Mg4YKFgYt9ViFy6PmoYun6knZM/Cku05msB9/rX+xPw
O5xul4Cq4wpw5EFKQnv+WyTVqqHySnHKM4wL/IbpvoH8WQlY0Fp3pw6ePEgt7fYgWK2DAkox303G
rAWCps68y5w63ddWcQ2+/gYns1436AXQekXCh/7RpkpHlyjT42W0T6UTF+onBY8qlLclGkaBlUnn
i933SbZTkboRFITbaAqUDAyZn6TG/GLocYE1RYur0JW1u3BgVglanQ43GFTyqPPpip3SE4YlxalU
q6T2vTnvvd1sphTEARJDz6idKfmitgiJ3Ol1k2a376/XhdsRoRtkHSHlApbeZhzTMqduq2TYbU2t
9RDHiF3ZjVvszIQsFhfk+Rpg6cIRpehOXQRfRurgW8if02qdqlOnPPUge/LvZlENr3o5ipt6rlXv
AaGfBPMEmVv2k4YytrerF3kt0F84pcQGqiUrghTDxM2kF3S3BrEsyilOFhHt68JTSVlr8JU/xxRU
3o63Si18KhtYpL0/3xeH/q05SISgSr2J+kOL7NzQwmuYjbIdbzKDBjG+RcbSPNtxPP0aFwxRdnnS
mNfah5eiBKGZ22YtUzP0ekf8ESW4GxJ9wKr0NZmGIXB7mewqVVhhGQnFu0Esz/m3hrfw2JpFc1CL
LkqCxW6UKxOwzu0mPtChxsaJ8ir1i225MRM5+OfUUE76vPKCq9k0nttKS6RPZT49vD/bl04X4/DI
dQ04MlsbIRwb1Bpb8eh1gBCpflT1Qlf8SYPAth/MVB7NtnPTX9Bjx0NRFa1+ZfhLh4tUjI4Iaheg
9DYJhbNYVVY2tXwVTZeEXoW721IUNQWxovmUANyyr1zzlyYX5CVzuwJm4JmcL/FSw3wql0q+ot0p
bkbDE3tjbq19bRft7v2pvTwU6CRmlZO6zSgUK/OQ7LLkqzaN6T+NvibuujfZvtYNzl82z2iXcZ3y
oid/p0kILOn8u+zeWWLHxaadbqy261EJvcNbGz1hVO6vTOFmzf43FBAKZo9NSsp5PpQrclp1vYEj
vEjUfa0Yyk5zkhZ6dh3fK1K/psm1CQj/Gw+0CMROrm5q1efjGcQhg2RGC5sy1T/oXdn4WaGJYEwn
D12IEgdX4O7hXy3e/w8KO4e3JuF/awSR67Od1LOnhaOrJn6NP48PK9ALVLlEV4a6MJ+r5wMZgQmU
C5PD8++b63jSKf3qoZUpOFShBoD8F1IC3pfF6cy9tJzmSjn4wowyIsOBuOKm2UJhcspnYw1OPhyl
nPaySZYD955zyK2oudfn6OsMtOHmryeUrPO3YCT7E+7q+VdGDjLXPascKlMmd/ZgJuG46gDYQDau
BJVNTFvXju9aH+swnFRKBedDVepk6qkn1NCY6iZMjarcF5Ms90aVNbu4ypew5QoLhBivIX7Wrf9H
6P7fyABcKTQhswK563xkExJOEfe5GmrV3O4RX6rvpecu/2HDrPgSzDtQCaIaez4KGhWdbaSWihSR
VEO3npZd0g/5Bz1qkY1XuvE/LB2Xw1p3pTpAifJ8vNQWnexB5oVy3TM2FTpfoNF1E5nzz7/fJLwK
CCvrkxlQyflI+VTq9ogMSlih+9x8G8n17OepnaNl73EjXiFwvT14KxOVS5Y4xn2wJWwuS6MbqReZ
YUXyF6LJkSI6G8tDO8fZnQqGM/jbr6NQTxhTgVWAU3pTrp/sCl2swgz7SLVuzMzWwkhf6q+2K6KP
7w/19oSj4gDmDBU3GlCwxM8nshqWrkYK0w5dUAdW7asxl/n3ycaclXYUjuqBGwM/9B3sda/Kma/n
6/wUrIk6ZU/uIsqtW5RfbyOT6pi9GdqTU1ndzgZ4l4H2j52mPgxTm1D47bqxeLQbHenu3dTr+fBS
ubk93QANEfLvMnhOJT0vIJagHknh6JWfTwbojwofw8EKZZp3ksvD1e9gI7rhjOH9zrGna7zOtwHo
d2ylyE6PhNbM5sBkvKJoZBRe2LdlGvbzEL8KdyhoPkZqkNRK+5AbCMyO4m/BQnzqCs3GcZOiGimk
txkZIgDBHfnsUHHd/lOtZ6m+S1w85H3NGZagzrBAvxJtt+/Z32Oii7Q23Ii3EJXOpzfCYzIv+kkN
9Yhs2bckSz7UwJBBxVfflsGYjnmRrSovBWJK06Q+IzhZHsplGl9Mp56C3Fv0K/v/7dGGPszmg3m6
AvG2LfRhiUojtkstrM0yOq79FCzfm+IYleXyCBftSjVzndbzHb8+6CmrkErDQNhWUFlMt9JmaYRG
GhWtn7clqOo2sstw0Dz51yaD9Bl5F2ICs8LfV6HS8xlfQKBYpuQubdu42ZtuNfl22+sfp27B1bId
ur1Fs3kX51n+XYnUV0+0zi7HPCCAnFBeWf+3dx6/ACQzUZvkk7Tw/MfkqavxDG/0EHf47rBK12OZ
IrvoGmfm7ZIyDluMW4E6J+nI+Thqq0MgimY9jIs5egFrEx/RCMuPqCtjZJm539+PoBc+axXBQXIW
KCtoks2ublO7kJE5GWE6Mcd07a1HNyrVp/dHubBx+BpuhN99ceAe5x9VuZ2s8OzRwzJLzJduigDs
e+k4HvuiBsDz/mBvLwWgQrxsORagASgAng8215AUVQ0CidlG0bdI8axvLpXj5TYeegWUh4X23CFu
zPQvVXCIENBj2CRAEFaA1FaxsdOcDpljLD6ieOmPVmQ2sa+0fb1rZ0X9/P5HXtgmjMXFA9qMM7nl
p7haOUWTOZihNUc5dsiWAcagMn3S4CiInDS60ia+OB4pNNVFlWtvm2y2rj25Pc2xEP1QcZMl8BWc
WZe3bp2ae33GsvY/fB8qBSSAXO+8e84XkWS2sZtuXlXBEzvw9FkLyxSTpHR9gs3C7q68FbZlQQIN
3ShOAJNKeH9DUzBSXPnc2jXDulkcjD6KzvmkxFNd+7Vo2tX60EGJy2lMiZZvi+mjk7XeYZmNMcDu
qwHtfDXkvDk1/KRVpopnBBaY9HXP52ApaqOxlMoKCx5+R371HOCnU4eZM19rC7xZXoZav5qiOUdU
3YrQREmzxMD+zBAVt+pRVv10iJYpCrqkrYIBXtKV7fQm7DAezSLKIejUrbis80+zYiGUEkp62GF/
oPhtbhSYCsxad60/9WYgyJBEA6aPtjwp0AYJMLlKiw0uS2Noo/zEUlp3VqpHV3rgb0chH6CruB57
mivbFDteHB3/2RZ56VLBjy1OE3SFfTFlU3sNpfdmU6C4Ait7PRTga7nzz2duMTKzm8rOPQg0bX4Y
qWHfCJCHey1Vx2sl2je7grFWnhK3HQ8iyjjnY2VA8vCUrt1DnNJsTtWm2wtbMe4F+uSZqogrpOy3
s8ibciW88QBDnGhbmR/SPk3tpnIPpj1PgWFgWy9q8yo8eftVdKS4wZGf/O0/iXDO+VfB4pv7vOzK
/aige+kbWpMVzW2LVaO995JKlzD7essZHzgtTKmuzYU42EYZGXexYtiZ33mp7hHZW5oAY1Nk3Y46
JrI0kidcE2qorX6teyv/FVWy+TRiWP8BHofxZInUzEgZs/lzVSA9K1Jb/zROfYf1ZV9ArbPZyLE/
JtL6kUxd1e9w3VMfYFJP35BKdPM9Fg0ztm12bu4dqqaRjx2vt9xRUyIqpbA/dL9wZmH4ttOoz3LE
K3fnAfkuH9USkaV7UTnGFIDxtH96Bo1nGNFm9CKabPyW6wtWS4NDseJetqaofUJC3d0Iq5OPNM3G
LuzRjRlC26rjZU8nMy9Dx5Q4uMkU6dvAHnWpPblN1f4cQXwXh56aTCAWoWlY+kzL+BMInOHs5cRp
DEbTQKRhR/M9zc1dk0Vpts8oeOfVXY/hOKkVvVBUUDUr6Q3D71zZiGKve2mffygg9kaBbKQlfhnm
1CcBiQDm6rFKj/u2gwHs7twor7GUiU2lqZk8E/E7n/QwrsNRp8kh/Hyyc3jIXhsl021ZdNP0K69q
i39PWWcItKaf59OALEe6+FRYG+/QKkNv7t+/5dZU5M+Emg4sNWWKpsCHmI6tMg7utgty7IMMsIcv
D0lldnjRl1rmR9Jcwp4Xry/BUOLTU5QByi/iyvjbo0CCzfuZA0Ew4bds38/D0pazN2tJIOypvOuc
9htMwSK0UXwJHb3sXq587nY83sPELC4ZJFZ4t22TW0sXUbZETnIn8XAR4QgwvgmXqdGtoFxVXfZL
lMfjralXunULocjtgrYv9SMmLL13cCZLB5dmJvESDqJWRVDXjer6OMqvZnJt7KZfyzZCagQY46Q+
lL2aik+2a44ocxakmo/zJNW7sQMq6efQnWsOsZk/5wB/hlMnHa0MkArWuz0yjbzkgZlPjt+0dgdg
Ix818SEfyrLdD1IvUh/1cTITXJOK5ks7ZI0Txlg2mn6WDtFLpcMN/pCK3rzXlKoufS5B57uKeocZ
NHWSFI8eUpfGYezUSLvREz39VzOT1Cp8tebJ4xMvEu9pdPTqY5sM8gsrlds7bViWh0Rr4+HBsZQl
GMe6iz+NbZ6qR37rFH9Prcwy/5GJIhdIcHNrHIRRO+UB8xCncHdFqunpjZ229u2k0YF6iqeicA+z
4pUZftqT8QAZdI5/GotXHHhji36fqsDYzMDSY9CASY+gDApOVmq3vo2fWzPv07jJ9de6k/VU3Yxx
FFU3Ltp88cFJEqm9TJX0nM6PR3ux7nTeigqmL14tn9AaVadPtrFoP6Ft1Rri5pomD9VUedIHEZXl
gfBqQ+7MxnaH1/d34m+hqz9P3m+iBpnOevbA7W316vUklZAJqu5YMH3GgxQInvrLkFBJZSPG4qlK
TaX1eXzn+U5ki/2jGkeUrXnxRY+YADFJSJTW/xToWqW+18MD7K0kU+/UycuUA8JwLYTjKJ/HY2Ug
A57oTZIFOF4ooZhTo7hydf6PcffnBwFNQ/IWMh4XNUIY22IMvlkjwvBueSfh+dbtrl6lR8KyWwMY
Ikal7HyLMNaErpPbL9kkpn89SZh7qgpBkpKWXY8OSqPHpd9RPupvFqeIv6tuET3KkpQkyAdTwPle
PZODmAMuDb/RVaHsugQupJ/HEQZCnNkx2RW5qjd09BatY/+pZfk0KHKsnpd6UfLQcnOBspI6WvGu
qAujUXGiUNX4fmgcLfVxdVnKfqdGRTKF5WSO6YOSJ3EcFHXuDrHfTmXknjALN5cvtrK41quORNt3
t40MZ9ebWt/eurFE+6FPVGN2d8Q3PXuk0ze4v+JZeBWB1W6T+bGzs1K7m3uMEPNi0enLRdgUwXfA
XDTegXXO2q8IsTk7hI3wvhiiyuvuEsRcq5z4bM0CE+m6jvfxMpQLVkOJFGFCqe8RLqbXPsaIgYgv
tp2jYlCY6lzfYk5UzmEiiVYPIpPVGDA3VJFEbCR3om2UnkwAbZ35eaTc1vu6Oi0ObvODiqYQ1a7n
ZhyLm9mLpnSHfUav3s6F4oqjwhPiWbHyyE19F05zy6WvN7OyixqnSz6nYDdflyYX/bwbG6JJuWuV
Omr2edbl6l41YmXei6xKrb1Tupayo2cSYbvX6tzafmGUJh7OroGSRrVHUhFtVTsqY/WDivuW8wM3
bWW5Sehi50EXNaC+fCCNSfZMCmb9M9VFm75EqrbslUJL3DsrceWPBlXjj1UvB+2W6cfJcMU2vHbE
A3kDwJRFTuCo1DhbWYt+MNQkcfzRLg1rV03SeBWtgbpLJPp4Typg1Ie4LZb5WxEPnvYB1wtn/lZ5
Leojvgb94hE7xyz2s1pML7J3nWSnq924L+J2mdBhzoobWepltJ/HSrKPRRxZKfFHoJ2djVaRfS5Q
PPhqgrswPsSdtrDgyahGod1W+Y01KrP+4izJHN+3o+tRl6qGMn4R6OYn+gFYYezceg27H+OXuDMQ
EqW+lObBYo7F/AIYyvpl8i+VzDcXh5afEWuceqwI0q49FJJr+0bWWiTsYEaqyNwlSbUk35yFztBp
FMJUeGbYeTsdI1dJzLtoiVwnLLTUuG8UB1zBXAGof4i82jGOi1BybZ91STUEJWFL+tHiTl6AOr+e
/aQ1N3hH/l8WabdAjj1Qndo59PYss2ov42gy4J8qMeZTEGw8H3ektvo6aLWRBW1r6z9UQaPhx1BV
cbtHC6WTz0pvNP+YWm3NfmFPxnyYR90sd14Vxce+x5v7oQHHNFHg4rYMsk5TbqmZKKSxw8BrwO9r
z+tRpFaLPlTrSqLDaI/oCML/z8qHZMz7z0A2dOVfskkDS5oa94U7Q4lHzZ8SVfsp1Si5Jteqb18p
FOeoftqgq4kDQAk2L0qTVxFuVWK5c7VWdkFvlH12q/ea1+yLpk1JXcs2/pYVpft5pb7nQZ07lfO0
qvaRjU80Ku6VQsbq+rzQAHeUaGyKjzx0kmjxpdQNn+w5NwJFITxBV+qSO7OsNOtTsYKBXKvTOl+L
vay/tas+d680i7YuCtQegSCt5WQVhODaCjt/HXkdtHshjeFu9OapCrNCRRjL5jVbdU3xIcFyyws6
s09iH/c1MDOK2n5p5qI09nMRdXcIu38xacP8UvUyq31Me4bPZj/8dPGYvKYVuP6UsyuPnwo1T6f3
yX3zRqPFpAvZOO083o02vOwRwxfoib5MKhq0/pTGSbtz40TF7mGcyhBghvWXoKl1sqDnrd1e+pO8
ytd89w8kjdlHNAiFrd51tOA+02/qgrocwPX1CcFykjlZ5PuJy5sMGmo09zysf1DMrNGmuJmYvT4o
qP7cKemUQaVdUJjwU4emM0Bfq9W0Xdc3ivLp/VF/EybOp9og5dIoi+FhYNL1Ov9QOReJFk2VdZfy
+iqe3WZpvHlH3a/5Yej4BD5azbAInzmPlACVlXw64LzBZWpOirU8eVNHxHbTcfnXmufF2rUl8M/e
FxZ2f4cFmbDvI3CodPS7cVQdPy409x4DpVrf50PfD+mVRsZv5uSf3wPXBRo/3A9A7hbCuZtDnKuz
RVlIie7x4OiS27FLikrzVY2yo++1VXIb6aOIsTHo6kTxAdRGeuU3jTOFI42g+MhvFffUyzo9wN2s
TFqu+EL8GpYULVMkH5z5M8YhbvN9MqK+CxdrxN+V53z6KV1irThkuaJ2/mLZzZLupzadZn9SEjL2
nYb0UeSjy5phvKPNjgv9XveSq3jDrUkoexcJEp6u6wSgorG1puDMQKkFeXQHiiZRwbZUK0sEMQX9
6FRI+DziJpGru0HG7p2iU9ea/WbW8Y3UeicVuo+ArOc8p0O75D7siGx4SRLbTUJZWEXjT3gx6jse
JdmjzT9Vj01GG/DKYdhW+lc41e8iDj8KkOm2KN0D10wtY3LvZOuOtxU54QdaHd59U0/Or74ZFQgS
CMv+9ajUuVfRLxgnK+xis3c8o6+F3lNhx18qsQ5N0njjTTk6g/skszmLXlLP6Nx7V4v15dqzZa2L
/rlv6XTTCaPRDZCN0bcGdwXoAAp9VX5sUxUryNFty7BL4Tw+x2zVJ6WuR3REawN1KK2tLP1DlNat
FZpyRgw6RdhhQHxOxI9zkgxN4c91Y2WHKdezVyzhsn5vJJWSoPFUFf+2fKMRVqmovL/zgFjrlqsb
IIRYdh4wxE0BTrZt1Otqodw5dh8iSyO/jVY3/yKeWU+kAzKYtaj/ULaW9QsY/DW+0m9G2/kcrpZa
NI4R8yCgbRW69QGterh76XFYjFrbR54c77Outim9kX0hSxSnaelzcM36k0NFGmm12Gqf9GGx0IGu
0tz5YuAYJAMdAHEBnHnJRf7dzfv4YXaEW4bpQhUB0dPSaSc/UotRCbCdcJrZN3tX755GL7LuZz02
J38yTaEEg1q5muoXUWX+NGG+UFyYcIMMYQXYXRCjXCyPNAU9/dijHuUiipZWypeqo/qR3JrGaLs7
6o+eitWS1mWVr+IgpB7evwK2qNF11SCyWAa9LXr9/O38CkD3FGyKpSbH0cZd2De8ubvT2mV8pElR
HijtJEcP+AFBVP6sJle7W9UIv73/I7b1MrItwJNAS1aXe7Bhm9/glUiOC7sfjggJOt1tJrgPfc64
ltzRNqVQbRiJre5NrUERQLFKNT6acaleE3q48DNAAJgr5c1cKaKbGjzeyqPmZlF3xFSsMYLRdvCU
rFQNSTI9yjUfV60usGSqPAwTdsvzkJVXGg6/K2V/bmJmYsVqr8h6eEVv+mONF1FfjaP6OIpFuoeo
g9zot4PbuLdLh8WWH4tpqO95ZTbfzbpz9SC3zfIx7aa+WXxlqJ27OpNy3KG5orRh38Sr271W22nn
g8ueuxt3UHu09YasvS8XtZi+CdbYuxvG0j0WphCTrzhZddd6shl5HzZ1ZYdWjw2GUBBwudIO3HY9
+NyVj8uHkqWtPpvnm2+k2brg6VkeFdf+MakutjFJlJ6iuquuSSa/6QSuY1FCAVDB+gIf3IyVJJ2b
xTxxj8Oo/JigdCMqleWxFQz1HB+qnkK3HzfId4VN0eWfRxFF+yXO+y8UWYdbEIdXz9426SPQI6FJ
MxAZASglW8+amRr12MxJc1TgBeLS2g3SL4q07naqRVV6p7fx4l255Yz1GjvfYb8F2+EAYtJFrXaT
8hFObHWqu/4Yr+iMo21llXEzlHo73IxphwKxWdZQ6o6tqkjlEy6nWfWhNtVln85Zl6ECTc3xFfKN
+BBHniKDwsuaI49b3aHa3Wj9T7PQxyl0bHT3DgmtGPIhG5rQvkjTxP4yWHnGnWUU8Wg9NhRIx2cI
oFy6PO27V8UsIbmFdZ7r5W4YCNXUrszJfYQZW8srm+83tGczFUDZADgBy4IjsSW5VaNQYNUOJZQZ
o3uE4qpKcDZtlaEU3nqu34lUk/vGauvFL/qu+oHg1uSGWpJAZHFbNundap21j2GlxLsqsaN/skqW
8820aEqyr1D3uB0s0TdX1nCr0IDDGr7N63vVW5t4hMzzY9MVYCyisWyOjsMO/tCW3OwPcUTBX9Pm
MjvWqWY9qktjiYOiZ1b0QQENj6eDYadTOBUpAijvB/ALh2vVPIQqjfg5fPOtZoTeqLObAjghdBrV
cbIHAKr9ZDxpWvmhr93oCUlt8cRjUb9tMLpJfLWajGrFCU8n2YBIvTJFF44WDwH4J4B1V3zk5rBP
EabmI6JXR9SCJCWvxR59RyuWg1kDqVhUOv1XRnxzkVJ6XkHJUGtX3yBO9fmilD38J0H6fzTGQTa7
sXKKCXphHqt7FnNVBm7MUW8/agn/UeCWVM73CmUzYE1pZlhXVuTtBPD5/AibReFtt/01o2MKqVZ2
c8Rl3Y5vs4WO5l6VKGN+dyS2Pvu2zE3l9v1tsM7qHweKNIEPByVDGq0D7t12eivPmhys6Ckk5+Uy
Pgxaa0ensae/fjObrhBXnq/bosbadCJvhoe3VjTWl9/5lM/qEOGbltjPBbsAA+py8dqUB04vXJ4q
nNvxMCpykLe5RhrR7Ap97oe914vsO86fXJ60nijzi5F5GYLcXNql3jeFXOjnmpW093aS1CiJuoNS
6tq1zGsTifn1YAsg0dKpQw6OuLv59QNFaMdc7OfWs/Mn2hNeQjXQ9HKfmtEDkhD5V6VfELkSiWvf
VEWZfcyranytsMD8S22M9bfwE1gxFxSgReQ//y09JjZFWZjRx0LC4MJlS9q7KJu0r2MTOZ8iVPIo
G3rZFbjIZpMy6ir8wV9EYNobW522AiWKoR+H4dkdC/FT9FH+IhR3Wb4rRd1iET2Y43zFPWQbO/83
JlY9QJlXfvoWyV/kwG+osavPM2vj3VZTNBdHJG8K+KSFyHSX8n2e2khdyrxsAxgvWfVF4Z5a9rM3
yiagvK4O4kr02KSe668CYEbHip4Vqed2JqrFFNk0tNOzmi5B52Tz/1F2Hr1xI90a/kUEmMOW7CSp
FVqyZNkbwuNAspirmH/9fejvLqyWoYYXMxh4MEM2Waw657zJjVgcV6MpsESeGtJ748nuGB1kaWUd
UphSl7wQz4mwDj5jqNlhuSAwpRM4FzPlzD+6fI6NU9UaSRaazZC5e9loi/ZqjbGOdVQ1VttMrhbB
inzf9DmGm1JeV6gV9PzaSvPaCCGfO+UmWT02L4Hqv1HzP3YXbpCNggEZkDZdpn8+I5OoXr1c71wY
EK2xiGsEGYQnABOnzRyOqV5qR1vOw3TFsDxIq9DoFyKMhGTccNJJlB52El4CyBFsK5sNurKK6sms
rETdxONUXS01Z8YvCUEFz7VWY34Pww/R+64UyRiHEgGpweizis2YvFxbdk8lhiQd3AIik/xN0TSa
321MnJ0PRjk7424y5qC8j4OqyXdakIg87Bt/mE9+K136ea1Lu60cOMm3okgc7RqJryOjvl/GT87Q
Zda2IGq+N3Egn0V3B23AtE9Nbiag4oUmRvehUtPsbKq5ZXzjpvjhHswp0/fakuvaI3dVvDI2gWww
8kKLyCnGjCJPz+fyum+nO9j8dvkQk9AApvnxQXD+la3v6rezM6UKnoFU3W/3k0arYc/ZnXEa23E4
VkFc0jLPcxVVojHKqLJFYW7yIs/GXcIevjGnsQXrT1dcTA/mCwSFs4kyd4OJLdAJdQmyUG7s7d10
9WgnfW23j90S349qSg8EpdXRWCh69SrOf/lM+Q6YgV/KKvrrhZliMdbhEyeb6e2FtdFuzLxq5OMU
2OkBwKsMvQrqHX9cPgh/1l5xl+IPpZuXhwuv4GymtP5oNlfqfAhy8MnOmc1pQ26rPs3pYzN6abBR
7SACZunwaCMUOHnkdnFhfcoGw4sWvckeR8vDGikQl0JH3j8DKIjcjAnlkfnQeZCZBtwpRa31j73H
SrdjrMKIb5yPGKEgQ7Xb7JvQ3TQqOld7ufAIfhNd3m4Z6+v2VkY5XmZIZd4+fz2DqScDVTyO69SZ
qSemZWsFPOtGQX+/shNrv+DEXQLsOsMU65DlaZocSvZuDiyRbjJtEuNx1AZgDgrqMT6ZbDrTL3w9
01n8nFETjrcztBVQQVGO6b5LTBJjsW2Li+PU9GkbYnNozqHbTBMD4EUa5knmlbzBawYHzULxLWy7
AeCoJL50jkpdn5AkApbDUcuMpNmYXjzI23hJ7XzH2K8edvTmmhBh3Oa9+kR5VD+41rx8JQA0i09O
3bbufoIIgrFsry0BKgJdqL3yMkL5ls7t8jB1e937vnQILqIErlJ8zdMr+EQ7OfLfWqlwH2I/KY+V
AMTcz2XgqKjGr7XnUfHAumvZtcrbNEzd+o03wMaL8C52QdkB0tonCOdCPVSx35U34+SQ2I3RmQ8y
WTs47ldRWuGCeyRPfcp3npz8R4QVXh16aSw/5xAEaGQURlxfHLd0vq49oQ8RrVcP0HEqd0+qSymA
DGVaRuk4jBK6qT4e/LLSxpfRnuWBTHMBx8q1pHYcRwqt0G/GOd26AgiVw6IaoEREgaFs8YO8uQ5T
6bw2IcckhOa2X33McdyHVd6zPEBM1owraIKOwpQ/8JKtoi6xImopa2kP7VjptwKPYdHulnGR9kaW
PYfM4s18WFPdWN0X6RpjfUSnWdAoQw/8iTLMf6jGcnwxa/IwQxMyQLVJqroJNmYJgQD/CrPYLEUS
HOAqMUOI9BJIJQrSFPwfcZd/nbZZPO+d0a+/1gHRMuHoL+IzrUkRbGZtpfi4hVWRjrIkkAb28Ph0
8VpbSgT7ZmkaYjs00rG2svYVac6+k8aRnMdR9FvHlkFxNVtToV/5RjX81+I9mG+IRiTsha1r8J8V
zYt17JOy9xCBpVoLJ6YbvPJAYIApIuZrw43hlZ791M2GBe4+M/zJcGcN3PmehVCU35RJsXEXT3gD
XGlOsOAAp2mi2Xu91pUQEce8vKFT7ZxPiEWS4bgQEajCYUrN7wumBnxcYxPoN6NZ+k4O8JS1aRin
Q1lsp9pu9qU32sYnDWbKkuzcLFVXkKGqztytpQV1Tenpz5PW+CCdhtvEazKyU++EDzuivCsxvmq0
rZMyBowWkavTYNeieDCXfnbCPsfr5wJP/f0m6Tjwi6mCgW3eO5uVvq6sJbWcE692MYyw96ceOxWX
5YpaMXPtfRrPpMnDr0MStFFZnqX/fmAAm+H6COGIUpQgurebpavKBXpmlj1Wk85xLYskv1eM+6+w
HYyfrEG3CdyeCevoFu9EPKXaal2mXeiKzloCTi2WKL7GK7Gb8+J8JoOt/VQQslM+Fk5p5EmUd9mc
7Fltk79NIHzqV44hXS/6+KT421VdVGAYEDEcRM3x9qcXJSMxu1iaR0/X01NteOnPLiYuCv55ca8r
xtf/XiCtmRf6Sl5na32nBxoaxE6tVdWPykuq6qBhQjZtIRLZIS70tbcx+tT37+Z2fKkSYm+A6xT0
UTqWW4yt7IePf/771edidQIDAno2qUvn/M2G/N+gMYzmcZR18VV1TXss59iJRuDuG1JpFhwrEr6R
cdL6C6WZx5N9e0Lj0IGe1KHVRav07sl7nFnF1NaPVq/E3dBb+mYanf7bxLgunAuctErRicePf+9f
LmogYYUuiuBw9Zt/+7rh2cNfcrPuEbqWuYGK6m9Fk+rHWa/T5xoT+OsGqOnCL333kDni1kkMZnrr
0Ns+G1aAKcA7QmL4mBfgY2VZZJ984dffA0+BLdScnsYNAER8X3WBvMQI/svF8cZhVshshnSjc7tw
1BI1KO4gnkpPFMiRldMeNDhve6MZ9IMXZDWkSKYL8MYqr73wdZ01tyyodRzE5sIxCLpxDjHlohut
cmqKJ9tJx53SCMydOd5RUxZtVMkhP1Rabt1bUNKutUwYF8ZE79825w3jlbXHXidhK/PnDzZHgTmW
xLBbO/lGPIld4QzpfMyEFPYGl7B5Axg38AKaOrjUU7/fVjAFQVeF8QNbKtLwsysbrSZrogUehx5m
bJOtrvPaWJd5OGXNDqQHjuTHK/ucAMv+CZ+akh/BMMvsnUXm6EpqNFXbpzxbIBxXWJYzyXH9dDgk
1DPGXs1OsVusBiSta+1K49SM06D7zKmjNcfGb9cqqMMs9RofF0vcMZ+hFIrJv3rizhEycIiVmIJr
9WwFP2av7CFN5/OU1ZERkxWvwj6TVNCbj3/Y+YR5XUTrqIy/g+6yT69v+Y+3iHutAYcakxd2ptEi
6IeAG4r3wflJllF2Ym5Fzs2ie2ovcEP51DdpUYR4PnrPYOQl4FfpXGgv3q0riDOYka3TiN8yq/ND
A8S41QrEvyLPikcLGcVB960lhmxuOweRD/FxWOQlk4Z3a2pNceAxrEF8kDzO2zrC6duYOa79iC1v
7N/Mg1Ue47aE4k6CV34YoZt+//jRr7vhmy2a8TRY0YpGrijtud9GqrE/9lMyP/aTVn5SrVY/epkh
9mlBXf/xpd4/Ur5PFjAUHkAEXvPbl5wkKVTgMUiemrSRn+vR/DJmvntT0d6XYR/3+dYlauDCSPD9
3riK5FbXJAeJErvE24tKICoYf238mCkruaFb9CPdaGsKzNi5c1vPu2krCs6Q1T1cGIC+f7Rc2WVG
zyYBOe9ceb2YUz3lRZ8+1cxmDki/YLQag0zuY4km+ULNARzx7k0ChyAKIWWOr+idyKxmMdO9Zd4j
pV4rT2D/a/KvWvJyRItZ2uqn7iHr/7Sgv03RQxglY0eKfxG6dT/BV14LGnIGu85ATWI22g+/bfNs
p7KsfBj9oIx3FlQGSS6DyKDpMmVKr1s/V1YR4mjU+aHqyaYGbE7jdtN5DrZNkY1Y5Gocjbp/oA8w
+u+kZgXFXe74rU5/l9vGdN+t4G3YaUhhD/2oiLbEILN9IdW6fCaZPS1gBOKKzqh8SJZt0uvtd4MN
Id/UrpBJNAtlDaHLTnWnZI/chpJehw+TVvKnr+y5DOdeNd2t0ynti4Cp3N9BBlUvqay1V7/q1fdi
MSyxRQm2PGCvF9tRMqROd9Qxzn60ycX9Du2XtreUlRHmwxy4EdKjuggz04z7sJiT9HbEZA7XBL2Y
xXVXivqxj42+u6oqtTibGmQiIlEbUlYy10MV9l256BEOZ2O51d1pSQ7ePOuR5qNdfWknQwv2mFY3
v0bh53wVBWJWPFb1MX3CLLDRfkpzaOsHaNhiQwlfTzsnELV+EzNmOSbCKrSQwW73i78goFPQj98D
dxitrd31GeEPpj48a+Pcmp9r2VTXErdB+xrRmOVvszHuxWZOjf6LxblWb1GU4RrAAE8RX8tI1gob
eNM0Kfy5uzF76UD2NbHbdO/mIlnA/vTZDB58+rRp5+v1LI82U5Ps2VGibDcxfeYUKSOxisM0UReH
aVoNXuTYtXOQeIYbsOQRH4R93Qt772Rl2d+2hII4kbt0xvDiOW0eX+MmNZjDdjHjbMkjOr2g+Vqa
0ElCp02qF6h8cb6Zk6HfD2RnWk9TvTICLLOQsCMo+4m94D6tMDUDWmMNZvC0yeraf3UZcrnfseqb
zA02IN1zm9j4Qnem8MQNXh6kb86dMdvH0kePeAWbPvtGRoHm7uok0xgiDFY/1JuhGcX3hGPqcwLz
7GtZVKUMycqpdvCIAudOkIh320nkGltc+GPvlfF33WwY3c1euJgNujmP9Z9iqxbMGZq23vnB5t+p
U++M012vQdrcQNYENOjZ3PqwdDtQsay2jNdCoH16yLvFRR3jZa776McM/aFLlcy65BDoBwpjdhGm
EfnY9qHo0nbeqhwb8XtbWtO0C7o08Z5rsriCLjQ9Ox1DbnXWxcYtgZAi8mcqazcNY1GHsYLbc2gy
FhvfDRF/W89T3BH0Bsu5FSRqvcpq7L+vvK0fhcHijkZe7XRUQ6C+VnhkZccqHkR9Nc1VgzvE7Loh
KbeTd5UrIkiviKfSBiqSKnt1+kqVP2LpdzbDiN50I7MX5vcWdW18yJs+IBmvpMvZjM0MKcFIwQWv
ILMWDmOVsbRPcOobN8otOXbfYzUP+fXQtUTsiN4pjEPVzphagWcR29jmJCaHZtegh2A9omLwOS0O
+F9NwIu1zLHSSIccn6MsayIdnvuwgf1DzlI3ecmaOOLH9pWW9iK59ry4snmCpphDX5RmzOywyIxN
F0v7zlsmbxYbUTtZtqNkcxlR2kXzinI5G8PeidG4hrD6rQXPLduat/gEp7uKAsJ57qy472+HmEFe
VBo+zn8INfs6tBPTfRljnDiZL0h52/NUe4zkZvj7N1aTGsvOHBiPhLZmiHI3OU6zFcoERshtNNER
VGHhPgYu4H6BrCG13WhqcyypjDpHYFUhQNzyPzDbvYsm92c+Z+PPRTTVs2UYqj8MAS/ojixbb0II
gU0pHj81AdyV56hvzQBH8w4BC9HUeGIWZjRbjZVez52u4fqTdsXkbZCl1eZeQ9bmn9Jmkr/qkTzr
0Ctq7aeGnH9AihA47ba1Yu+SQ8451s8XvnIv8MdZO2YmFmclAzFERNLmTvzk1JVsGWe6HfcegCWG
vaYl9W6sM/eZiDrvk82oNQ1Na6zvNRgSlxT37+vi9VYCLLvoMCBSnWMbnoOApRVD/GRX/Yitgl3d
+X7bIJutYKkbRZXtTKPSCBzQ4y+FGRdRZkjrazr3xmPjLyie/7WEQ868PpUVzqRqPyvhbGu0syKZ
rUew7+SoUkc0G932q4fJmdXjAIsMaTEu0hcu+74s5rJQHVyabGzFzou4RarSVMloPY5pQKGypOmO
DdS/I8G1vHPd+unffyWVP6NXfJnet1nwEefKMpX1CHFNfZ1mAix0QouiCaLHHPVOpQ5tqxf/OqcB
sSafD8U+jelq/fW2Uq0bKCZiSIsnp6f4DpOgxUiDONN7lfkd0vW50cIOLAmtm/IvOdi87+JhHMHy
gU9Dcwlb8+3Fs5IF5ZSD/9iPDcofaIdwas0gi6TlpGrT53Z2UAtjy6hBvvB5HGM0Lx8/9b/cArQ1
/BhogXCYOM8cBSCX09Dn1VM35Vo4k4XDTMqoLC9MSC8GECa3KtFH77UKtGBAvu8MFwSZ75cZITT6
b5cBMqkpMt8+BGY4+pC3nnqiqLf2QGhjh3mRYV9jAl09KlNeMpw+5/PzBXFFBCn0mqulxvnYyGua
DmbZ0D75SZpOV2qs/Ku0xe9kk+OS1BWh0yj3V5IH2T0TfU1Dg83Bb1S6BOnuIctucRnJnajIOLS2
TmuXPw1PSsAutAtd5AQdvEaRyfHozdnFMJv3DR1Kr7VTJc4Sn/zzCUjietDpiC8jtceF75UPfbCd
CsMPNVcftK3tpsOG7UJesl1+v1LojRHx/L8H8LmDViB1jQfXNU8Wsmq6iEDW5b7rfbRLy4TWN/S6
bjSjbJjH1zHv2zEclzz51/QmHWoeVPS1X6d9ZuD4drW0oE3FWBv104KC57+W60ITTEf0rGmtRegw
9auPP5B3y3MNIEb5AYODwx1W6dkFdSU02Nrmk9Hb2W07osEcM9u5Bm9rrxF/DP88lQHdZ7rH2uR6
kCjPJqmzBQDls+N/MvBtOOqAMF/6AlPCKMNZOsVJS2WbFiYTIyJzma+TxKAhId07/uyYjf5fNzSX
DN3evXnMkxyDSI/1YF5P6bePII+DoJVGWoD96HIKlaf53zpVjF/tdHGObJ+vs6OsAyYC+lWe1c6l
cLfzV0BiCXRP8Ob/Xd462yGCmbyUoi/kSWuzJr1GlSGLB6+pfHVA84anLaaCCKs+fu/nnxkX5c0j
X0RBxoz5/NCtCBMqReH7D1guLz+6jq55r/hTc2/qnIpbdyplv7PGspUXDsLz4QknAnAJnDEYqaAh
50QPvSewxNYATaCxBP/FXeneNvVi2FthBmOwdRahfSkwnrAj5eKEeWG9v+OZEL/BpuJh0MM/UJGt
q+GPqSCMPSnRSSenumqnb5OpIaitlrKJLFXkXxASdfvATrRTUOODO9l5/9z0wxL6FOCXZlfvikLu
BSADBIk8ENhl58wyrY1tBdehOBmEUF6vlnpbuihxiLGeurGMRLphHwRJjD2KKvexv+QvJG3F1uHj
tfCX+6D6pAddXUipic4hNJEZJGUz8T/Ng15dyXku72w5efSBUJS+Sxzvvnn2pJ6sytd+MqBMUA07
zx/fxPtl4a72T3yINlGAtMRv30uQo9UXxeCc+gFwNXKrXtRQ+239WeqdPW9Su6/6yEZp44Zo+Xpz
+/H1338QzGQRumKGAKOdPOm31++xPxVTq0+njkTyU25M5W7xcN4346reF9aoXfGI/jW5jfx3XF85
eteIckrQ9aH8sRhjzbGGpkz6k+qWPgjduAqacCwc7YrJjth//Avf7TNchme7BkXjusIn8PZiGXwF
2ZaGcfL1ok/CNTMmTEsV/8ow398lln0pHvt8Y11/lw2ZBMYYWTscaW8vqMpJjQKZ8sleluAwDUt1
66ZTNt9B+BiuWMf5Cxi6s2WG6/GFLYRJX3ipf/vJ7OqUfnCtYVWdHad2PRu11Fv9RMwFpgzMvIb5
LukTYxdXmWFcFcClxT8C8+uvhn7O08OFAzXX2TUzmC2lymf95CR9hl9Mt6gDo5XejnR/8KwjU6Ty
lYlgXEZ2Hac/Pn7Jf3nm61nCls6whUjys6vXNOylFzfWaVhotkIUY/Jzs9r95h3WRwdOL7GvUqZU
EN69CMOwf3Xz5+fz+YIkBXSXgKVnqwywodFnzTRPCyBet7GzRrOvcgNvNxnESRZ9/HPPxSkMwNky
0O1aJj97Da87W2NphRUWGsNTJfAG3LTt4MCS72p7PALLdvW+VzmeHWWcEsI7ZS60zNrJJ+0/aCyW
xcR6GKxDX8EzS7Igw7w2GIrCCgc7hTYVtXajyptOzXrj4SXqpDsAT+Iia+HQNzZe74eNqcg5L2c8
dsLFhdFaRNSPsHEHlTISz5pmwEFj8jNnMzlrG9QFdnefDZPoLkADv2f/f8Iu67MAK8WFdy1oSLc6
exZEmdagSe6pmCdGTkN9Ethi2ahS8Amr+5gGJ80K76bPmnqrpm7c241bfev9dH7FAmbYwx3VL93U
+r7PbmrlKVNhgGbCOzq7qdQ2CcTDe+ZkkKUo95mWyODYa2bZG1HhV0TnDkXDlBH/iGDbdGap7RN2
sexRGE11ybPh3SaP5ATjS/jAFL2rweHbJwTrLpXLVC8n06zSApeTNN5k8zQPkWc0zhal7ki8S3wp
nu5vl0WsG1DZU/O848oj8fFwbamNk4ddinOludKFq16nTK3bthm0o4KQtUMe1F0Aqtbfc/bwOc8g
5nCi4Qh97pw+SWSIMAr1EzS4/Jcr/WWTSs0coC0Ferv5+Fs8lyKu3yKxBFyQjh8e6Xm2BoddFSzL
oJ/ibpFfEvgSfdTTe1QM+op0AytjETfQ98cNWUieuW2TEcCCcCt5ZcAxPvrSm4cHXG7c18HMLTNs
tcX1wimR+ka6nZi3YwMa8dRD0E4jPGYyb4MjUXvIEOQOYZ03VbCxx6xAPCKHlftuzF0W4ueJN9OF
wcK7coXfuu5uwIDAj+9E84awkL0Pk3VqRJBsixxTLtdq8SCDDd4cGDEXVbiA8P7SqtS+VK/95bXC
iv3fQ15LyHW9/VE22DD2cqVi84TZcqaYmgZ5jLksgXnyaoYobT2pQYx73MgtPDs0p7oNaCsLnAEd
/SZJF3/eJk43OttUwy3oVuDqd5/n2IRfWBHnxTZcbgYQPgU3ZhXwqM+jHnJR1IsJxx0FJfFan7qg
Ne5F4baAPwBXIsxjsWTXzKaHe1mpvjpZ9Nh9aDDVTl9QVlcX1LJnpyOFAIU/oiOGC3Q/8HzPHlyi
BWkLgHrMsfySOdrYJV8iPTeUtXE94EU95FutX8zMrcbNOCOTC4W2lNaFGuF3W/3Hh7neCJ0m/Ggm
kL+3pLc3ohwZLJPjiqOI7anto6oe1fhaO1BKI6CrHHfG2ZMgEpkC+A4rNbjeZqmM7jhDTO9uRl92
TgphE0cgg2OqpqYLtT4wpBHVVqn7P+0smbDugoR19Bo5F5iCJHUVuTEk6h8ff/jn/YMOS8hHBwRp
nDaG4/jssebO2OpWXVhHrfbA+nPVj/e6FQfpTVA2FvnPTewZdwEnQYH5feZr2HMtZXmlCmey9h/f
jHv2Zf6+mZW4zQHIVJk7evto1zgxOgVl3+DCZ0/oB+DLxriIZUjGcXAsx/KTaLw0NTYCNzEntFRe
DFlUxKNUKmxJFJwi3RAxNrSdm7wihUbkqYbEd0iKTAU1g9PlN2WvQ0I2sSyEaAsRXWesiJfHDSTA
9ovp9/UjpFRMBQgP7ORRizN9hbXMuYxDW+aAhxlxxWHaT1MbGUFl3XeEvGv7ohdzcsSuSF77Ka53
W7wwky6yBjixYGCsy9dS9XO1Kwt/usXXk+aky4c22SWG0UzPaEmyl26AMrzpcC78rnkQXI61slN0
Lar2v/tZidNHWcrhRxkDkoSUVoqOiqVa7mtSEKe962nNTVE72JV2pclYIEdhfMB+DQGGFwuI2CFW
hJl/bJjVIfhVDPV3LuFtwQ1Ahtbux9YzrnIi3zJ+oD3MF4r69y+YTpl5FUUmA0KW/9sX3BvT3CZd
ENx48KF/Nr7nwPbMcDYz7PhB1+i1wgFMge49rYILG8jvAdybD5eyHi0STAjwCgSEZxcPvDlZsBH2
b0YqeFQwnRghuitXVP95aS2SZ87FwsNwKjC+MUtwsmeFRNr9z/HJWgwzrIqGyNVM4xvWFl0nw8rw
5nsL9vhgXBsin8UzIyp4DGHhF0M/RZjMaS881gVDI4fMvru4TfVsg2+ir8bNghhoB0k/D14SIw3u
/XixVNS1LEtJN4l3C4d9UN/hkVrnBzXJ9r/JmMDVL5Thv5/52WMBR0GXhxCMof/5Y1kcQePZ6M7N
1BMyjHQb47vgznDafgvXoVU7i5Zv75Siyvepo5WvtsbqBlT0nXZp8GiCZf6zlambXevMPLOw6jTm
QIFs4akLpiPVzkMNbm6Mhh5dRKUUev84Sb/ttG3NtJpTpEKchIarLNgwHV/Y7R5aelJukGoF7len
pON7MtrJr2/9PEvUxlNC8QYdf8ZbchKZfSUtZIRPjKYr6yHHoXg4dqgxwf/TiQi40chmZ2sD0VMl
lo1pwFTwl2ovKz0en/BE5LHa3uCdZIku/i7wcvFYwY0Et57cWTYIwJuWWD8B7sMWQ+s5b3Hqs8Wr
G1sI+RVWP9ozFDtmP101CdyHW+j8sQ1tA0+tYMaUrtIa+SvLch/fuoZa+uXjzfP9uQSvllkUQBW1
6vudHEaBRw0r0mNbZ3b/IxhG8yuJB/6wLwIzIQZPLAalVxtXphcC13kRvk44tqLOFg6AvlvhlkeY
b7zAWzH05DrPM2PeL0ntTBtbEHeDWV2QvcxaM2Z3TuLX3qGHpGdd+E7PKiQOASY4KFPB9ZhsMX54
u0cwaa0nrRPZ0U9FP0FPov5+1vsE913w98kZLgFNv8Gs8y/AA+BFDUtkA5lkb6+YFbqDpUZv3BTN
ih+4ufS/4RyaFN8XZVbFd8MXVRp2RrxssX+es+2crsrRwWPr2PSekSYylPGszFtq19y4l7+J5UJ2
1nOCCf7qkVXi5/W1zpzBeyJVlGPF0cfW4gRb0uG1UYWXfm/TQW4rZEdxsA1aZQdR0AlOOj9ZpqeA
6U+G8AF0vkkpvC5Ue3/Zl7kncn5cSKQ+uva3TwBRkF/4ZTDfuNAMFfqgoH+wNNvqb9mtTP3GlgNc
5WDoM3UrOp2U+Qs3sJYZZ6/AQ54IcMSMxaHDe3sDgOckyrqDcdO7zLBv805PbqXdd0NkkGxLly5K
DJMwT17k7uPv5v2VKTagaFMHgbVCz397ZWsc6UaUFMeuLCHWFFJGMp/nZ/gPyoyKwJs2GhZpDx9f
9VzNvq5ym/EhtReDPZb52Q/uHF1aHdL1GyMpB4k9rZ9YySEucpyPOQKr+rVviSOIRmts8gifIc3h
LNE0Y1fqnemrTdHParxpZzHtfWK27FBfEjGcSD4szCvW7VgW2PpWXfLvz4u0JJpwIHhiFn47M/3R
wBDY7Is0G7QbFIe+scc5UUfnuBCJ9Fij1uA8dYYXo+fIuXDhdQ2+XSK0OMQvQnT57dm4/vs/LlyO
YNVmv6RHfAqbcQOU2h9sHS7KnlCU5dDlk/H545f0/qsA9Mewhi0VSSNH49srQuHp21RkLA0R1PaO
i432ZqBwjB+oIf3s3tdjo4EhqdL/esKM1Onj6//lF68uVzgGrKYxzMjeXp9OwxMYGwQ3bV+J6yle
O2qOJv3Ug07cmkW8DOHHV/xNj3/7kLF1WG0KsMxZp9pnPxmgsWhKPfHo+gwPA6KJuf4JBZ5UN5pO
+uVrkXSZivJJQvlMsS4DVK6c1H8Ym8ZLdtSsZBbTBmGm/YTmExdUU59L9xLv5C+HnYNxOjA5ECge
FOeQg66NXhO4Mjm2QQxQGc7akC/fh7Hr77QZl4xQlhmKnnylC+RF2tz7+E+uVsVdbNynVdNVyQ5V
lNYd3Y7ZS+iaZardBVXhQnGYkckdtMly/tNiQ5PZpuclVLvEK4fk37A8tgHHBgxHqgGqhVHB2e5T
9W2zKKhCx3oyjGuRCMDxQc9S7ZClJCyrNfXaLraoMKvmkm7bXk/Ss5ftcOTR/fEQcQQ7e9ml5Yg8
n4R3MxZj80B05fDq+DDqqhBSPcRerxkTNpGl031yeLo4dvnqwH/5u1GLjePRSAxwY+anGQNoSRnU
V+W3xYZz9yzAL5cXEhR6qIRaFtRf2na2Do6bDzj3d2O69rVdggfTNvAx046mpayg8Hpeq7ZqDLTp
2BrIDb7LVmsyeZ+OqVKSqccgqiScm7wG0RkHt/KOkwXK+mkg6eAKS7HG3qkSm7XQLKyVnEyWlgrx
Qa2+8a321DbID90oYY78dbT0ZCp2dlOsLkUff0nvj5WVKrQiRGAY8IbWveWP3SrHEXntQZOjTxFT
brRA0dv46aJDGVb2uF+U629y6eBT/M8Xhte+knZAEujtz7ZJfAxpphIyJoDO+5wmhLwEOaQ1t6BJ
KHNlKY4MqC5xMP7SXa2WIgBGfJI22W5n1/XSkjqcIOablbTseZEUgyt3M46URVgX/vBTnxpBGjfO
5sF1bPvLreyqqtvGarQ16No2rr9jJvwbIWZ/O1BteetgyYh3S4BzOLL1oMSXWsc58XOc57g0KVXO
6pbS2/APMe3vfJMGs3BvhtkZum/FjM//neb1k/W4tHb+bZhaunStHXE7cWIsn8ct43M87TfKzuNq
2GAbdMnd9vcR8fYTWw14KSw5QRAJn1utrDNxz6r0AK5wLVAWA1LLjdXl1fzY4sHywqfCCY3nRPCJ
zqb+ghv34E8blLWLgvnL/L3aV5XQfsAQxZj246Xyl7vj27eYaLnM91EJnAHqagBOT2MfeW3RL0j+
8GsY0yvbyOiSgiX3PcLda3U7pr0bP5vNVFLoktCRtRjuoFn8FCCstTa4D2X2t2FuZGb/82JmAkml
gZQMLRvf0duvqPOYL07IYI+DM4pr3RcoCaSk1Umu7I6Fsk/ckkxWGwZxJS/0Ie9P37Uhxp3lf44O
52SHce6WfMBonfAH5f8i9gXakCezA5h6D9fSbTJ7d+F9rAf6/1F2Xrtxa9kW/SICzOGVZEWVQsmW
bPmFsBw2M7mZya+/g7ovrZKhwmk0DhrdQFNF7rjWnGO+Hy3UhqnD03Vdyf6XXVfdIbkmjfTiZE2Y
12/6PErsvReN7q5JyjOmieVvBtjKB+06f7WbEcWuHL3qrIJ1qw+f/zEf6q3s/ms7cPU84R+5fPVO
6tQogCVVS3tRxyBzdZKDSIYuvgkBcjZA4AT4jPRY9J/HpHLKn2mlmUp/5c+4lMS9fXlKWByVcY6u
HaD3QwCdllvredud0mVQ5iRAZ6wOISdFd4LPYk2a+WDBvrrvAagqATx3Kz/3ixxI06GXh+/BH43J
jYk4UBFOfpHVOJg2XIOoU57aXDGjM4uhEh/aBUvwfiVOxw8LOl/72sH5wwsFX0XIFr0HVkgACBdb
PYUhGy9NpJ9UdHo/IoD2m6UHlYE3w2m/DxbGmKYFMocnbp8mXfT4+fe0P4xntiIE4bBu11Ye1+v3
LzInc6AwZNKeROlm6Q+6IHH5iCTPBQlPA/ZoIgmsQDuza4D9hKSHayFPxmci17NtYiukhbBzahBF
FErTJbBhingBO4vzEmH/L78gqS8fVXpygC7yJeInDo7wJQb9PKzqwn1KnL4ioFqb2fRob0bOTitz
7AnYMWVi5iHwe3M8WlWWYPmLo2klIaSupnRhR+JUsY/6qHABL+iW+GET4zSEppKp1obObQXrJoq5
aC96S0yQZZV9cSes3PBoKHvmj2hMNeXYTbrdPir5ZK9HQxsvA6YfFx2vpif7zmoSmpwZGoxDz+yU
vjaaXefXKu3ljbbQ3jjYQDejfTxpQO2sXOdkCXvTMRI6w8vy087oqr8FDtei9qOmwZCQ25mLII5c
gVz5ZsPQhkEQGw08388/74fzBjin9R7JyR3VhHXZHsF0blvE2IiTYpda/xpbA8a2qBvJuxp7BQxa
zKGH7rNxbQ/5cEniwWxwlOsdLmb6pVWzi2v6Ei7q73lZxY6VpcT71h51+ZfIhKQ9JlKrnX0DP7oK
ZhbUV2ss7Zcll1nT+eqUefOLsCjv0P5LaR2yyCZV2cPZJnjgKEyNhFq/A8n8GrORXktEvBTUs7qg
sabF9SYgJUbmQvKgTxmdPr1MT55CKWanpbMTGrOFDcNoohONE133CfuNKEXShdsVlHPiwEw1w6em
6RBdATj+SinkY+eNv4m110REuxLpL0Nq4WyoXZMXxYkx381Es5hmisy6apxTK3AVBUSocFoh5sPY
tkI2r6UTeS+4vwjkVIxq7J8/H1pv4Jx329IbeG+FLSM/4gp+sQRPIFE5GCjeSR8A4/+Z15bQmVEx
yi0tIixQptPUK9I4i+3R8fWyELkRzCWUOzB8FqJYuXrFKiOlTGYk+lORDop3iIm+zbqg1u1Ey4LP
/+aPi52L6R+5Pm06DsOX77AynNjoUt4Y4TfKE2Z468h+MXIephu9Q/nUXclc+DANXIwZNAYxRWK7
ZNd8v7oCxMQh2Y/WyZngt/VZ5Xxx825ufB035RdM2ljbCuwi9+UQO1dakh8vclhZESytEEyMu+yU
Fw8n64dQE884MWrcMjsorVY/d6ZaEXwzuoI0kc4xYpr5ZY3sW99YSZtakT/NDckzDt45vJrchvEu
0uxS/ZjIjte4c+fqts7HrDmvSKF5h20xB1ZCCJceNOB7z6McJvoFsK2NOHAVr18yUD5ZMn9RVcV0
f2Vak/0xszIhYEpPhizQCmOOA52Mpa8JjqzJnyHIOZvIdDAZkgjUeTelOlU6qWJD6+ETQmifINkx
dWmlIcuMooWzqpbiRe+r5jSmMToEP0d9aPSBINviPBkajt7Px9Ll0kotmn+t1xo0Weh9LzZu25oy
t3SKBktkZu0VTLG/KxoA+0RHgVXrakWkWHyl9PSPZ6L6sKh1uQxG7lTvvygVgWqMWmU85hJkQzLV
QxCpehngjB/3Ghu9nxjOcGUcrT/kf+c51Cz0Z9iTOW5RB76U3NVpjW/Zlf2+pMX71XIg8EEhKY3O
b1W6HFde6+UUfXsaS8o6PwGGXe5YTucpxDCo/b4mYpG6Vpmofg9nqg5nbYr56h6kqf94n1ifuRY8
6Ns7hgr08/1rFfowSklsxR7duvUNklKzhLUrsvLORNRF3JPS5F+LjtPLlQf/69Wyx3ABREmB5uRi
eYBa4BFur/X7qmub0BmtatlilU5aH6WAc634QOHo8lOu3m/QPvQ5cSMwkt7/0L4krchuyuXYYJS7
sydiMkNlLHXbBy3l6n7SlcbRYvbBb5LA4x7IeRN/W7CDKbfArHSeGu5lX0tdtn/syhufjIk8rj1e
Q1thScOUffKcIk5egCcBWYtoGEenwhAUewY9yk4GuC7xHEsz/gOYjrgZUF7js9F1w0B2mt7s58Vx
e59Pr/yN62jSbmVrRDjqiH6q5T3njP6EYhlTsd8upIiFbduDP5sTgpe2JM3VFmE2+aLqO67eJugL
oVrFz6KSGjGIZIL8kIuc2zs0GUQ3N9086AEHJOOhn8qheqo6S1Bam7We8J/CaC11b4Ln+ROrjnav
xUv/o5zw9vr0PoYnuvMYb5Ulmf52o1Yrj4XVZJIDiiH1jVdXmIxNkzgRJOGWuelzZ9xWkSWc7eJq
8VY3Yjc6emSSUaiCGUzg54Bs7mtFMyK9b7QOlpnRW83diK662kinj639aC1dvHOreIpAWk6OAolT
ZsVtk2fRwbSGasKFacv+PNu4wwMNCRoul3wCPSmWthUhWVx1CqJbM7QwUYvxaURIWN6bIOaqoCoX
QSHFHeyb2bRkFFh9bx0sj/QJWv9t1flzNQ03HWcNlFnz4v4ouRM4oa7LKQtTzav6UHBoeuH0bKp+
OiKy9C0nnl57hdOHD8Bq/OOO6KbvBqy1uNRyXX/0+rkRd0B58/m2bvBS+9VAqlKQLZPa+MXcGTd2
ig0e7IBLVnNCPMMPm7hPvAYLPHv2iJmUGZHg7+wrclyRzBje1iFT1dxpkckQGXNatfvJbQFwNsNg
+oKRphN5y6a9xS/bFHs8EShCpnxERK1RDP49zEL+UtXaSjfE22n5g4kCNztxPTS1nTJYUrv1ImnI
QPa2+7xgnK0P3mAnJ2ScY09gR25op4wk7V/OFPdYERc6sKDQh7plrFEow8nF4v0HOIKob2oI/yrh
PkbxI1kmV/wt7SjOzhbBjhM3Lxtzf8kpIwqJabOjvSFkzV0GD9w3CRE92o1UaXAUTMb80Bu01jem
gZziMJNIVWxSscDNgH0j6zAzZduG8P0r8gDhppgHdFpEpQmtV7VHJq5ifAH2gLncGWjZB4jkzV+x
nY15KIZV9kHnyNT9pc+77mlKS/0bgfLl9IAonDTPKle1r0nc9yKIUAfb4eywsnxPYbW0mo/KyfaO
uljM35y9GQ9uYapN4GRLcV4WnLIF0a9ZiLTRelJHzH1P+pCrRLSZztT6uUAAdMA8b8xbksryRglc
sxqhpEXmkA4haF6v/Mki2/70Onv5QSCd+lvFy5ZwFe09+aNrs6by1aZ1d94aJhdmRoR+IdIgGWAt
5oyCmLfxMt9GcoeKwetEQwaGAAMbFa36mGdTZ/vd1FmnUS00jthTb0n4BkVU3shmMpbABPkduktr
IMxxCKwNWIn7+6mV5XIv1WYpXpS2wd+cmSoTLbUGIP/Mh6Y+LWQ29htVOvC21Mm2D62OT+zoKdi0
fWMqxp/UhWqCARSP2ynKD+8Gc9fUbBayaSyU77VFlQ5cHgnA6RIBFKU1GUidDFhf67zq+2DOtQzA
qjTfZ69m0kZIIb8ZifBe0n4wzVtH56ZF18zqjwqgnx2NLWUNCGr7Yo+rrcJpmlOOO9aLnmQ7rNWg
J4taqfUpSHHCB4OGQ/ERmMZsHitODPFBBz94kBa1jHOdqF2t+xTokGg5wk1uPVw4M3AhTT8CqqWd
XZIBbG+s0h6evTyv47BvC64OUauNUCrmynghfEMSIeql+GbojaVO6M5WrAbYD1qTbKBWiWgANFqu
ktk5lNUXr2B7+4YRWS8f6r512mPjNtocUEyri3vJuqPsK3Kc/0StpS0EGkmdBNeu0MwpNMaOfsNs
rZGmyF2li5pa975hrSQjj85V4XCPp5oTzow26hqCmJgDEafuSIMGd3+4lifwpaY9+e/3M/Wd6q7F
wTneIH8iUzIoaE5qqV8lZdu9jGpcJwcSc9tT7npZBha1mY6FGufq4+BNJo13E6ZIInWlD2e7I85q
UQd5MICrxKHUKA0e6mHo0pVnPHqhRZDKFzS23pNJe9QEmDE78bcI+9P4INpGfWEBqV47I1ZulyQx
8mM8a3rznZKwN25I8WUxUt7yBN2aCvlX24g0SFBuFO9w6Ytkg15eaD9hYCvUP3QoOaKM1IPSQ1gn
eNKuiBshQVG36P8mFLH82EmWeoeOaKmZyTiwutOiz8K5W3HSzZ/ejp0/cV5V1dYFc93t1aXrfs+t
yDNKQDU9OCZ5qjS+lilAMzpz4T+TFIwIhepY89p3CcwB283NPx4C04hY0CnWsMEjKAwnW1jarzq2
tfLkLR4YDV+bMQR8iyTj9GAuuhb/pYKkm342ReW3KbdKdy+SBWSMmxfDXuMbugeSB63nnPAA2JgF
5Nj5ptTa+Max5snaNGWjGPtZcaQZYLXU8xtqLuPPxEmGLkwtRVVuYmnn4sbsnVwEKHxN58S1Rd1B
uSHBBp5Joj6pk+oR18ud0M/VSi22HFWr8lWwTgjUpJh2fcchhSiYys6wd+SYmNp2/ZxQF1oUOCuS
R9nBU7EcvyS/trhjhRJ05YSoNvHQlcOhUOYlA3cbt50d1pqi1ijz3eJZMdIq+s1F1Yy2RWmw4Uta
DVtNEJUW6kmpxzv4E3O65YxIqoMgKzP1Bxgz8205V4kXKEDR+41GNCvI0a6zvsG+nUVAodCufPSW
TroZKy9/lbNMtG3uDZ2+6zAubF0zxgKcuFXECc2THtxZxUPzODvtq5MCfSUOVaj9X6dyYu1QdanS
7WmEiu44ILZJEYMsmo79GmzlLZDl3DrMjpuEebSGuijLZMBTMUp7pmjntBYX3dqINhyB54JCZWYj
KewVJ/mxGtU468bjdJ/BpQJdAgCkD5PSHdw7NBhtfE/Ictp/mQel3BX0CjnSeWSz7oCtOGUZEsI7
w/qQKLatya89ACCdDzzJeYi6JqtvKdQ742OOYP65zpCY7SevIRyeE4Yuw9Go5+9KNVBb92s7L/Rg
oLld75VWHZywSXCPbWjYyKCSllGHQ4k2ngs8GjYfNmtHqkQuY2X8RcAv915aa4a5YXDnzs7Vi/mw
9HrZckU0CvtHlplZs4lkOmasVLQow0l3WnsvkUffCOKCRCBHo71NDLu175y6TyKPcpy06puK66YJ
e6vySJ/lXMbVWklBhCy5aSy+CvqpvK2tpm6GAMKDJImBw3FxGh2wqYzZXLEPTm+BMtftWSnPMmZ4
cng0pQLIw00kKzNdG+B4StN+nZrSyuCIuCUB6gDQrI0xlf29jZV0/jUuCvCWrEjHg1SzxkAhqE4e
Qc8kXLS4PpVIf6i9sT0vquizk0IoNcrwtvWohPoJoVHqaSm0+IdNm6s5RL03s25hCtQhOXRkKqPV
5uzpsXQhE0YWFQ++oE6LyqKSun2AXxQbW3bUvgjd1MuLEG9xKcJSjPnejjD03MbqYL3qtDbJP+48
J94pKJL3ieFNRLg1WUYUMmVT9TQuo2IE6CWTJlz9V8W2SDivBVMcRV95NB6ETs5LRbkUXPyOQSSt
bVynkxpErWdk93PeEstEOGRBTlQdg/odpsGDoZlwXDKBJmnPxZKrjBCs2NkRtvIcP00go+mmq1a9
t6GNqRtAV1zwcOd0ZlBl1lyEVlXBkfIrR0foDC0JZScrGVzAYCCEt+Ao0mXjq6twIPHzzrWmjfC8
nJQTTVi1T15xOx84j+jdfnGl9rBIVBm+bStO5OtF0cHAon6AFZMro75pE2kFVoaE6Lb0hLlseMs5
hAO14abR1Yv9tbB1Tp9VNUpBmkvRgg/pbJzcfTcZfpEXU8JiRWzbmLtL/NUc2mjrccoX6PBGr3l2
In1Ij2jq8agns4MndwbORBpWCrLS12uMqZspKfMpGJq+yfftIPnvOWU4Lh1ajYxqv2gi8C6t7K04
iKass4Misa2XaJkjqHD6Ap1a9qBsfDzvdET9oVs6i0ukkmjwy1gjKkozVp6dcKw57a1i64hW4Qzr
e9G6Lgh611445yJv7ah1x5PKdyvmjACkJvpuu/2U+zbiV3jQ3Ap9arIQOmsSC5yjiKlSbbJpGH7M
PYgj2FL61OJ8UiLePuU3+zluRd34oz1CMmJLdzeKMS1lqNED+dOwgmQkG6h21/zqsip9kYVqTs9F
XvV3oEoJmSjHxPhlZJ6cb52WytQO3ob4ATB2mI9q4bqkqytV1p3bqOmOhdloVRiPhTHus07XaQW6
HiXxGVj1sagcUalUhAnf3g0LYXkhadsVG5mR9LlN86QGyu/nyAH+eEY5RQeQsNF2YuMqiOGwiKAq
e0MZbHqdiYT2jExmqnzO4xSR9bbuM1K2J3qiVPDVLS3CfDmWzjB1W2ep6inkEmONgZnL6mkuZG8S
nEjRfd4UMmPlVK3F/Ea0fY5VA0R5vdESsqtCSW066FUEbd+qjD96W8R4zL/oOgbrJ6kQL0hOeIEh
TyxgedE2JK4Dmgq1faBPswaTvbWn6Y5NF/ckK3VhHQbUZdx0LXUV1WQK4ccTQTDoorHMZkez48/X
KAg0wI9R79n9Di8PjbY0NYkmXxxPjwFdFllR3o2l0EYOhWDPNlxsVNINRWOOt33WtGehDG26s1Ht
WDuH3eg4EmRCiDfofSYpwl+5WzQKbNu4KNX6NmOy/GwSFgaSrJGab1PyAubU7ySo6U1koOW482zZ
Oc9srJrzJBKN470vctn81CLIbQ9y8ibt5LYNSz5yV7ncTn2uedsRA7q6QTHuvbKSsm+V1RTXvqR2
wKVMzgrI45ZAj03eg0zYTqlQv7U04dWg6eNE4QqGA8I351H8sUXaqdzbbKUTPpqESCmvdFo+VCAR
IRIbCwTcWfXSl0GcDTtfwjk6ORTmFIdTZqcbr4AaHrXOa1PTZ/+8jvym+XlXX+V5sDp4IFY7iEgX
Zfq+8EaQZIu9b0gVY9Pu5Sx6jPErz+EBfog5Bk6/2Mu9ncz1scmU2j7lBLvWD7JoELzIRRM/6MDo
SdgUikJkQGfgHUohv3B7sVPrxeVW9NPIhxnrXL5Y5cEeq/RrmcIm2bCUeN4+cUv9DB2fLJWshEh5
KhvPHvdekhfxk0exB6Ns2UUztS2Kc2b0KxEcr3/GjYeLBMVf1S1jINW+y39xF3bmgiIZBamwYNOI
iUWpELCVZRJ1VEyK/pdOVkJyoxJMkG/JWXbEtwy9SX9ocfyFsuSCfOj45DIwzNmil0CFXz+NtGA3
5XrAChpp4MHVR2eoJE4Xg4uHVcbgCcuZQgGmIJbNr07qZdWfzz/WZT/HBelDpdhzPcSXYEovCqiW
UchkMk3nUOJUCMlEnH/VgB13diuL25pa3+zXSMT3UNCyK49e/6/fDxMeTKoxfwDFW8S272u3CzX4
NrFy+6Dww44dBKxNEhfJF6eSw6/Pf+W/HsWIBByB/M/G/f7+UbrRqGbmCZvqX+49s6jQt0Z6gE6v
L+2nz591MdveLKYAZCA68TqZchfP4rywRBw8tHMzO+qzXkZpGmQUVwKGcl6G3NmTL58/8eIb8kTE
d8hDuc7qb5zk978OlZCKpaTRz7rNdfa+L+f2iRU9n8PJoY4BrkXVXkjvicXBcFrz+fOnX+g93p6u
IRoGYLXq/1Tj/dPnbjBqFDb6uV/Dx9pJs35R9hkCpVTNvSILN4Sf5W3bHE1/q9jL/vPHf3zdyM2Q
vtHhXing7mUHKacO13iLcRY1QaZDVWf4xQr9ySOHRwtq1+yWzedPvBhMbz+Yf4ANpq3OiWn93/9H
8kgYRO9FCjTqiIDXKcgcE6xolSIKMKloXBHQXzTI/v9hbJ4MXV6yd0neIYBc5RhQWuduRsF2Nzmd
8lfvasKFGObTLRH3MY2cbjj899+ICIl/O6QLoUB+/xt5palSMNbOqCmzV0XBNBEgsnCOJtkU1zSV
//qNuE1XOLLGQnQ5Y3Tgj2PHLfWMEosWWTopytkeIvWeNA0MPbEKnbJq++mKJllbh8b/LEBv73Yl
WSG2R3OFLPn9j9TjxG70KjLPtVi8JZhNYvOavnfqwEooeZVl0f5uVSxNaqokWFYssQG3or98/qr/
/WeQ77wCt1XDvMSvKRV1jklxzPNgKBr8eCPb2oQsgfcWpXKjdbF9tNO5/jXHiXuHHSyC85Rc8/9f
qjHWl4FDAySbxjTFn3Ixj2xLdpV0bY2P0PbyoM3wdXdAKwUuHZEA8x+wvj0s2WSXYCYy0KjeOC7r
ghLnexiQcj5//l7+MbG5j2gukxsPCSrj91/HbMwyz5rMPHMuxHLXJPGWzCt9kzpeduqiurlySvo4
rWmhqHA4MMm8EQLePy9O1ZqE9j7ibofV36cQXn9T87VPiHqgubKGfFw00TCs0g2S39CvXCoZPPpj
1Jrr7KxNNWWArkkXYze14xAathIXG+oHVErKWMoXTsL5d4/795BcOah9nHfIVjmrsXijwIGz+f4X
dwiAlIrbyrmiOP3K39MH6TiiZcmqwl12UST0mywiFvY/fljWaUa7h/8ZMQcslveP1diUBjG2xiPu
iqncohj3QZkRgdLV7bZGC3/lZ34YSOvgoai9Wq1X5MzF86g8UiVM9OhcZZQhDjVdte+g66YYKLFo
u01mTst/09RSh+WRBPCuQgpWUP1i+SxJ3YOE7Hrn1urq/lB5VrKTueOVYW2V07hTF9u8JgW61Hi9
PXSFlnHSZ2SRt/3+vcY2Ysa8KsRjrumCaFiCsJvv8JDd5evUTmYaNq3mtUddevktKgRIXrMnSK8j
nKuYDrKTjdwMox0rVybWh7FOv4QIRmpvdOnxn1y8fy+erRqci3cunK5/yhqilkEr0xVHqEqnY5CZ
+lOivc7P5VCUXE2c5Arh5R8jAIIcdj8VfheZdRefY9AKWRnzLB6HFKmJLhL9JarIdnC7RmRBpuXi
mqD7w5GM3wzOE6oM5TRG+qUOIiKLT+N1nAlRW5SbysiLQ167LrN58nqfimlthnFSxFnAJQoB6OdT
7MNaZkJu4ChGPJ2BMOAyhDvXBmxicK0fY4xA6XbMnHzX1hnneorv1zQfH3+rzbLJ71y9PWzj69v/
n/PQYHRJGY0ye0wVpTvUbC1fF0saP2DkfPcgtFMeryoE9YUHqPLz3/lx71y/KXGAnMPYv1lX3j/b
qFpHOAStPKZAeZ9JN6JJPlfqoRuV5sWOrQpyPH3fLlKw7Yxl8neCEX1lsv9j4q2xR0huuGGsh4mL
AyE9PvQAIDHORjsJvDi10XVfkkko1r2LPWOhVk/SwF1i9COGAvKGor2plNnka3JMy2DWY/3UjPqy
XBn2b4TEdwccggJX6AWO6VU3d3mKU8hXq+Mp9c5dqs7iIRXOiDRxFMuWBPSq3BJBN0e7OqYhcePa
VC0DsmvbTYzhTOxdUlIBa6djlAY0V1NQ79VUfOtq+kw3wrLB2ZhiJpMlRau37R1v+ktewfDQkSS3
PBItX48BqlFZb3KEc49XPvw6ZS9/GsxaT1uXV05NFx8+TbNFc7qBCWYjn0ECYjiBTToM12ynA1CX
CCL/NBNmompieJ51mmtOk50cdbiWBflhG+Ut84fgJuRuyau++FN6dh3HjqbojL3LQr2dG+JZ2Frj
UJEexeBTUMTKJewmvXLv+8eD2dNWY6D2FkJ0MfFsGtJVxAp09qxGIyFVz8X3hGCAYYdiipjubBm+
xiJWliuz7uPqwoEMiZCFFNvwiHd7P+lYB4wULZV4pDGmFeTgaZL+KmVx39Km9IpY7+PBdA06IjMd
chp3vA96fhcRTTlomXjs81z8wTjUZrtuSI3uHrEXfZQZVPEawUr97FRgUa2+0LlX6tDQMmmErSqV
K9PqX4sOy9y6m/2/w+BiO1GE6Ew52PFjMiIgq9nM7/pKhVCiGQSMEO4mKeFn04ESatRRSh4m3Hhx
t/t8CtjrxfpiCrzxKFemFdrCS70mrXLY0Z3wzqPSl/XBTJTF9Yli1InkhemzbIqkGuDYJ1ROAxz5
1ndhtUQN1Gae9vupUsroKTJmeheKmc9/ptEYEWN50rnXCa1+gKIQF1SuacwH0TyVX2a6/xYqldnq
7iCEU3vrzULcLiLO/zg95w4qgaVxajxSVbYiM9Lki6smfRxgqXAJSbBAeaNCzEjlYj5H9lHTmnxj
9ZgjaQEpyRzQxsNqbVW0ffvcJRvOirguQcpSIy8EOVslv1ItltQVEYv4WTobadAOjHtCRdvW3TJi
29hffZaYirwxValIz+UD5vFhPlFgMsYQJ0osj6q2qMZP2hfmfGw7U5831HltAjNjl2o+vbvl3qzY
wmqv1ECiZGny9PnHexNmX348Dv/r9F1lCJeq0KGvcjqldnTuzHL+PdqJ/ZwQHBOHMUIjO8Qzn9C6
QnUImWMGn+MXrVv0rzrbmfD71CvybdZ2zeA3g+zuUFMI4Q9u1f8y8I0m1OysfJdFVVtfOVm8YVIu
/nAqEa7G5Z+LAxFk7yd/Uk6gH4SnnOOlLIYQkBE4lwoJmsofYMXxzYDMSd6LrlXdnYIDrCEed+RK
0xYRWjWKiwO3q2Y0BukrU6/SgdXtHqFqmwp/GQ3tdYlURoSRq/VPbUyzL06hpuaGpA11CrUOHvoG
Yldxb9WjTSoEXhQe3BZpi9Bu0iXjfUAW5nvgUQ+55KX5dTzMctPhMriyEnw8V2Jg8DCFcE+FRXJ5
s7A7WsH2bJSPGVLy5h4x6PIyFEaU3Sq12t0C2WhfPx83H5+IthZdLedoRNPYGd+//XgyurrKvOIR
OoyuEpaLVnounKHxRTtT766u2Wz/9UCYt/YKzLTxjl9cKpA+QjqL2vqxsEeXZnBP8Onc58nvGt+P
tlPbqG6vVPQ+bmsOPjxSMgEYrei4i20tF0rhLVpfPyLvaulaFs5LmxuLFvRFmQZGXxC20FBpv/LY
j9cUzhNcEfkHClnzLan9f46xBTQW10qc8nFEVOPcJQ0ukCD1Jvmb+F9oWMjmF4+goAG19mLRssMa
pfdNf2Vz/ccLZ15xWUItDu3cufj1gzMkesOJ4RHoNRGw9K42rD/xi22C+6o4e105vf7jeaQHIr4H
LQ//8RJV1U1iVOAWN48ViuldUUU/vBKXE3Eq7S6Jy/jawe1D0W1N76YvxLAxKWheEhhLELs0zwz5
GBGhqG3TOXY13yV7K/LzBjFkw/4ebzhTaPrNQPmWTWCo8uRRm8YuC//zbMIRRXjY6mCnQ3ZxcFeB
fpINODSPIorGndCX+mRkGuIPO8LsgAP4WqDH213o/eq5cndY9JnFNNovf31LwxOqXo8hMTHbKowQ
h75Sj5q8/VI7lK5T2vUYjFrBo1USe3HcoY68V0lAKekyI+ML9FS6pEKppWKQYKY5INFIrPDJvMq4
0UrDrMNWlGoZqP2CpaFnGaHD7/YGyVa0e7dxo0L5GV0SlnAiVq314E2OeWWb+MccXt0OdP/wyMNR
vxjFHvI2Y7K7/FE2ff4V4Z+9BT0HHyA1xmNdL9mB3eXw+df8xz3MwRcCGnu1oROTcHEuU6mTk/nu
RWe8P4b6kwsI0c8+FJVYYD+Ya/O7pdTytznprfoAutA7eomqVEfwX+poBdHQ1ceKWvy1yuI//jBa
T9zD1jOj7eKKfb9qF3puowddnEeTvJFHxhnWCH0yfsix0Xe20qbf9DjttrHXMwSEsOujRKShBxFi
h8IXsTb/50lPt0j31g4GDcAPmSOIPBOnVU3nkY53VvrNbCPtIHt7Qv/o6qc6gyd/ZUR8XGfWsjIY
DhoZuL8vb+qwDccsHTLnES1EqZBzRrAML2F+SlLgljCgmunKGevjNYUnUk9nhsPMYqK/f+sj6Z1Y
03hiFi3LS5ygBcpXYbbfyHLYfD72Pox3vi1Nv7UFRuubHeT9swxO13WmjvOjKnTrHEGKX6WeEeje
AXPq0Vxo7O+iPMqutb+ocfB//W5JIU2FUIj1RMBCrl7exjBrSf6w2GPfcpb+Z2x2kDjJ28Jx/Eod
qJ1azBIxTkpZdYm+ncoRfQaDqhfmE2td7n0HJ48yz2eNkfMNek+FFMWoTfO9Vdm5+ocVqLVh3qaD
G1YZPrufnR6l5PFEC6a1dKls3AhxKY6TSv4sTsSOcx5xatNBReltfhWdIcy7NRsl82sLsA5fABGq
8ZMKGbiI46TXMzeNgfphHmITU+Yj6Zz6rS6K1uoDiM0q6XsoudFmG7OnPykUHNgaKW185ZY9LKTf
mloRWJy8tiTDNqMPdQrljJJGzjdnMIa79UqR7RukA1trnOIulNhNynBkhQL3CcLO9YWiTvEcjJ5Z
qk+9NBAzIkHKIkRJzXJ2Fek5m9zyhtfYVFJ0clal3hfdqH7RJkubUfqU5hAd0pSvfrJjgffITTTr
XLhRW5IGkGvfrDLDQCIrLXpIqwnEUgEJsQkro9P/cA62jOeS+V/dVMJCpA/nR74uJIb+bHrqdzsM
De0NC4kC7hXMHaK+rJqTr01Fx9cY+/w7ccDyrA8iw4VYjBNYgK7DKbsOzCwoBiqFYSXz9oYELcQs
iZycR5sIv+dIjMPX7P8oO48lt5Fti34RIuDNFPRkOVWV7ATRkkrwNhNIAF9/F/TeQCQVxVBHDyUl
4dKcs/faXh79GPLAKEIaAFV5GMw4/tIEZfBGddSINp4kMO4FZuJsrcqcY0hY1JmwVgQvy+KhsoZI
PWS6qr+DqOUkNxkZFejWChL0qgXpo2A2UUjvJkqWzToNhC53bV6J7zM4Df+UGEnWho7mE8VLWnuQ
bDmoxva9P0cy+ICgY3Em6aV78s1JfaTiWmdbYQfVia2rH6w6129bVsoESOqUTu0Hd66k3ABxiSUa
I7dpOCAuc48XaOBGdCi03xzPq//rG1PlD1xUsp6nwe83M+76Ixbo0gxtpffqZfIh+aznWUzjpovy
9o2P2hZsgXU1r+rI64uPqFE1k8DEmhA8lHqG9xr5XfRd2RyxXxBZ4THy9VxrV6hPkZxjGEsLikIT
qnI029O8akBRId4LZkfyotPw+6+TdGRWgp47fheNXSYfGOJktJ7SGNc9Hf96m6EJ5ygYNCSDpVQB
9VWmt9ijUBYaX4aK1MOvBto48zFG6Ny/WNz+LzS06+G7nXgBkHlyCM36kMSFutMHo6u/YaWr+w+w
sWZqewqr80aLB+H96EWcqV8iSW33QZCCMW9LMJYIQ1xfHms9DcZwgUpgVdLJK3FyETw2dtQ5pzzu
9BG8Bxpj8kES5Ihqwv8VryNSQx8IPHDKI3+w2EiCNkd3hViMCmnB/nEJwmL/tPcjDryfSidPVjMN
Onko5hYbBXr6aUZVToJc6MTl7K2n2W69Z0j6MforLRf+Wit1Maxk16rHbp5n48Bar+2weCNyhowF
2EnGLhmuaT+lw7YKZF6ezLaYyJsDXBof3BmZ0OtgN0H3wPVG9ccsy0bOsUUHHd9A0vlkSxkbG7uU
5Ztc/LI3VumrBYyWFaZY3Qk4CYApu1hUmOpjLE2s0m5RaT/zOn6VVC9SNKk4eP712OHgn6R1RB9w
OVr+DjH44/Sj24Qhg5HwwYEO9bZu5vJ7wqkLQ/vkOM+m7KYbe+/rKhp1DwTly5VB10Mrc75kzhSZ
wGybZLsSt7QhpUN/SMe6+gnBwXgwOjEeAYlYO2N2hmkl/D5qw3Gwv7y/bl8e+mh365wklvMe/0NI
OP8RKf3OErJH+WJOVm2GVkM/zOjr9DuC7Gzb6RmnvLlwupHUUkWUQlf2t5pTl1uH5SfQDEYDFUAE
xZB8/hPczMfo48f1CzpYM14Hi4zYwxqUPwZeJu+SvuueaFaVb+9f+XJlf24bGNbm/EHrF5oFO8GL
Im6iGijbndm8+AA/oseoquiQ8KjE59lK8CXFQx2vy4rDwr3l9+Xn90e/2g3Ch8HuTe3exc/Pyn5+
0WWNMpAc8+IFVlkbbfXMHN+0oucn5B3L/jGhJ3LjfH9dSHZINmAfzktHgQEa3fmYJMGD3GaGehZW
iiTXIWw2w26II7dlZxI0RoP4FDPDehKF+N7UsNIo908JGyOK3f+6HWbDuASacfZkD86dOP8xMNWp
mJrV+OwrwjqmzJAraLASvKUjvQ+B1G4R+P4ymdACpVqPVApRxSW/BFGsh9Tamp4dNMSharHfllau
Pk2yxhHx/tO9HGt5t5acTD5sZi1mk/OLY5sVDQ05CC/Up8jmLKva+wCaezi4AjX/jYnk8lUCFET1
jfD4pf3nYT87H8zDbmfhKPVeTCX1cUXZLAlBbY3+ho6a+d2OmyS5MeSl7XwhZXlLAcNiaobWdYnd
IPdV1UhF29c5YXs3sCNqy3jfd9AkP9X6yEaZzfSMuD0fre91bNL47PwYr94ocg+6Lgp3LBhj5mfb
iBtz51iRy9pmxZpYJSXYdA78Q7CFLk7oaQ27dfipa/H4eUJ1+7WAyO6+vP/Erich2CfAEfFocDeR
Lp7fROQlasrSVr72Y6A/L0rFu47N+Wsux2mljQILtadrN6agS+AKt5Ezy2+aHsUn17ucfcs+9psZ
sMprqQfAp7EklPGq99KY/mLvOYfEKXAeop0HHTd1jnf0jYbMZaF11s5S2tCEhttPzY5D7LgPJjYY
e1gVcnx+/+bYXPz5VEkwic93ysYSD5pzsQ6nDnKYvBXmy9RVDTFFlG7kziqkeWNOuP5sGCfgtnLy
pvJ52dDBvRBDprHMl6EV2bStZu+ng94sXRmDTo/j3y+KuWC5HsSZ9O/PnzjphY0tINe/aJVGZHQe
V8nBm612ujHt/u2i/hznYp3pfSMrlE56I9vw1od2gQohBJw6RWuaPsjI3r+svw1HsJRuIShkLb1s
eTdj5zWjP1svaW1iSGia9OQ4afFDT/LqVqn2+r2gDm9SW2BSXYa8WMTSrJJekpps8qNcfVVaE7nh
QJH1479eEk2GhePB50KP6jKhpG11s8toIb/GY2vUbE/kzKpBq22VZp35/f3BrrYFlCbZhiDogL92
DWRxie4w/DZPX60677s1PorgO2cu4sD83p7u0Iilr06aNb9mKDLqxgdwNQstgyMQsjmugGm9RLeh
FbCwc07JKweWtArxD5cW3B0/CLMoLqKdbPLqYETufKNy+LeL9hCwMHtSwEEUd/4t4BWAFOR12Wsi
u4iKIRHEG1gQ8euczc1rncd4+VSvu2kIR8L95wUM/QI1DPRigJxg9i6v9B9bb4+Iec1qWoAsGbVb
S+Xgb8ZK+88WbXPoE3GrEnf1iSzjsZ3mpUXae4VQQ9kZJSWiwldyjXztmCijbLZjHxVoZwB2BjcW
y6uvBOz4IrxaYPfEWl5WZU0XXj87j+EVB7IsKVuU9s9gbm7F0l5FO9GLX7R2y75KX9KkLyYaXI0F
62w5vfoplYlvOCgt8mhaPyZkvhv6e/zK+ELNHtgG3ksarCUGsrZtd5UTTMfCw4oQFq4S8z5KHezE
0mkAtOYD4NaEA+fUzcfWbYvu1feTZo/nsjNC1Nh9ucJDVaQhzEgO1KGsOEzLHcw8gAlkw7sf677L
/ktSAbbx/W/16kHCB18is9jQLhqJyzvbsTf3JDTA1xkfImKM0ftiTD6mdre/BQm9Hor3hCIq0bNA
99g9n7+jajZjWD5J90qslXxNkjwwcYaL535EMrt9/7KuZEu0RhxyjBZlDtougGPng6G2TVHfm91r
v9h0dtEoir2n7MBaQWCV3a9Alxm22HyenV1i9c0Len94B9E8UmcwIlFCX6xmcDprXXjah0kvW3Pl
tWJEMzDEdrPJ7Hj+kcU+jRHh9uYvh93anqru1Gw1CbaYQKVEtCAVYMrckLNcTTVL1iSQ3sUuwdb4
crfKJ97lqVv2r4YnBqj/JJViWW/6p9Hs6s+T6TUb2yrHXUbJ98brcrVRXp6eQZXas6mL064+v61G
UMJWaaf+tUkooxE40NAtt8fS7lddqrdiVybxfCv98GpKX75GepmOv4hlaDicD9q3PotkY8pXozX6
cafRYEWS0mREHbJdUw8Vya7bQuT/vJQwLscqqv7sBqDKm+fjdh2kgNTqhlfTEhlkxVzoRwyeBx93
zteBFzxl72jeqqJcfSa2wZDMqYv8lh3cxZs7JGOXSaDLr1VPOTGsAgQcwDu0otxGyiuazftfytWR
lhaq59JLAWqMRYRQz/OrRGqEqK3CAT2hVD+lLZ1xI1HZHUW2+7Srdy4kpMclQ+aBGpmz77nkh7bD
U37jd1w2dRFVc8H8jIBd0NLhOv8d1ViWvO559lHEYt7YRQrignhKLKFR1CHVaeZE3EFsaaIwa7AQ
hDC2mT4HVwQ3bsnV+8YvITYacRo1JZsu6/kvWcgZ1OrH7KPFep2vE5a1nUoX5GUzd1+CYbI2bN9v
TY9XHT6OgkxXSEGgni3JHhfDCgBrQzp6xUcogM3jkt+WhY1eWodOkYsURpqtkTSVDG0T2vhrd53f
ePc+qikoT03bbniG9HrffyoX3zsbCkTPVPQwAllkHV5NNZgM2Lnhr2squ9mqPq3BElSk1Kte7dwJ
GfL7413c+v8bDx8hhFSHU+SlcgFqdefkk+EcKrzoFiWGTJz8GqKfIfRu3U30jFZYCbsbw15f5oIO
hNXjLjoc/bJKinQBUmI02gcvTZIvFLJLkEf9uB0toa/A/Bs39jPXl4lSgEUXfTfLLuKk8zcsmCmD
Q52zDkNhj5iiUnMd2Il8jqIqIs2WjeqT1puUnt+/u8bVdTKxUK+jXsqjhOV1MX0TiubIsdWr49gN
tUOoq5xxPs+evkPj1j+jvZ3vM6cD0OA14jQ5fblVkVfv9QbmD0VYuZtwsh+V7ox3WW8oK6S7c+tU
efUjiTtj3qUo8ltKc9mM1AwbpnRWJIepjo35lba2Qehlqb+psZv7h2LK//HQvGybOb6yvHgEeiAX
utiZoPaCW+sU6SEHlfTgcd7stjozxDctlWl9Y3a5WL3/fzDSYPikOCJdfVJ1LeHBT+nB1Ehnoe1C
/kJgmhQpKOOsebebTSV8HYK0VjY33vNlLv+jCrGMzVkd4wxeQGpPv3dNfxwTnFT5UYkCE7TiGIUI
efRjbDTWPcSfW3bZiy37MhQDoMDiw1pqhRfLShE5M9Tpzt3TbqaLZ9bZGKJ/CrIb7/RfxmFPiQuY
CqjPlu/ilcaNkmWkeIEnihvN/ozUVDnHEthef8ujcP3RIh5eyp9kbC8tevP8o01Tc+zx7/t7tnTR
I9lWik493MKwrJqZhagggihQQ/Hh/Y/2+pmRTMGxDtkH+auMez4sVO/EcRqkal7JeXvrTdTjt4MV
iftBI/7r+d9HY/lDl0xVjVt6sdcivaesgyzS9qyumcQbitUDpXKXPExl/+1fx+L1ID3bxVnFEuNd
LHhgW9qiZr93oOgqfqixjDb93M3EtXuT/vSvYzG1cwsXb94SDX8xFpRlzce6kBz9yCFjcBgd4ia1
THZr2fgonN8f7XoKY0ahGsAiztbRsi6e2ZI25BKiiVGsCOx9EUziSc+mdj33gb82zVLcCED+y3ic
49DCUfhD2nlZmDdMqAxzP7Nsts6n1Acuw8lSHPnK1apz1LB7//KWn38+jWAz5eo4WdHN4Yaev5K5
jHtCQYh4ztFQriHd26G2EDmtPoc9qGvwfks5o+sNil0UWOX2/eEvt6zMLRwHGJp+G1YJJpfz8UuX
wBNNQsNRxER+Tfy2OMXVqH+l4l1+9QdwWE4dmPnKAlt2B1Fx2kXYH47lbOs3fsr1x8lCTv2O1h97
B+d3QeGPCXVhvC3vk82DHtKdEbfOwRcc/mIgjzfmgevph3wPDtBUkfkuOR6cXzTVrEgMsrQPU9vp
vwT6gM9RRhU4bDIXXCUl+fm+wqQ2rt+/25Sprx73+cjLL/vjImm0mbUS5C3wUBRIV8xKh6ZzoRxj
ilNBOIKIDEJ8Cp3zgNy80b9DzRS4AS1PHvRqGCOSHlMQYONgKtAcCHAA6JgzCTkEZlLYCUWVlaCM
XFb5jYXo7ynOFqG9pU/6K1/QKFYwlCYNV36saMLHTt0/6RZ8wc08RGX72YSiP92pUuv8p6EmiWnj
JUHj7O2prbr1ZEeR+QW3STqsbJ9beJzN2iu21tDr9Xromnn4hEbWtF54pw2AZWUK0ERH0VYCjSui
jzXKSXNnVuQ1b2qIhp+q2tDitVmm0ICsqqJiwMU+EGhaJqdWqfZZy0bgRGnqFt4mHez2pWAG/M8z
S+9F2tGsr/istL3qYuuXSWDtd90ZhLbCYQoSadnns/MvyGwJpdWwSUTZg7IPkE+7ITgk7Y9xL5In
NZem++C7JYtfB5rh0Uv1+FkHr/61YsYGcMLtCz0ASccscmSyssgUrVdx5fvlR8OoMASoXNlfCNrp
KKcbxtxu4imS1s7vKyQX5aj96Fq7MDdKax1jPVsOGCb+Xn9q/NIn6qbsghBBaNGcUm8KYD4luTXc
e0OAkgYkpXTv/QiRxIoNlRY9NW5iuvdJpritMwmfL33bAWothzy57xTZU6HuN+pHHjtArFBC9XBN
Yu1H5hkk7KJFLL7GBfRY1EVd1+oftKIhC8wpyqJ4olxha99zq52Pooz94LsKIKFtxwTi33oYICSu
VNuMwVFrhH5H1RrpipimFmGkHEdQNg7+o8fKIwI4LM2msLcGJOej7HSj3jkJre9H0BBIZod2aMlX
SpBI7RQxW+Mq9eNU/9EYYP/vdY8wyk1Lj9H9JYI0TlbOPGT9Y11Ka97EwBd/ERpENoJXgmT3BBlO
kLqkMJzHyIFIvPCu6nzrAZJfswmO+k960UFLWtnSsu8kBxfRh+jUWkXK6DRqb2UbzB9sv5Pzf/S6
6qnalFFffm8sPZNfzSnS/muU5OtpMXeh72+iqS4ISJYz5Jk2behuxHXX15L+YKLHL21iedU612BB
nrypqmOKXa4+wX/10hwYLxImEdIFybUXvkY0z4VZD0eF44rs0UR03o9cmppH12nwui3EODkFISe3
5HOeabRsckSjS2NVOj90xdy9L6QCTV/TIQjBp5ov0h1mCyxxL55QMRve0RWobVd1OhVvXZu2Np28
ptU2VoXkmt8mCvmZWAwljzFGib2Xy4QTy+TU/ilewGj7ajagMmBuVFAESWebTgU5rOInldpU/Bw0
u2mekryhSQitlYbz3pdO7azssu8OFWmkVHYn2pohcT1EN2qB0mHrS81p7qhY2cVjrkaAnMKypp/k
PgXjmrKF5RJhMgFogjNFKY47a4onevW2vzZSx/jcdap6Sh3N9bdx50PqmszaSVe9mWd8GGLuXypX
Hz8Qn1IHXZg0oo/vxRKbDcJHEr9h4BExUTpQgkMdpVMDiLGKh+4AdPKQgb/4WCWz4YYKquwpDywl
wt5zY+SJNa/Klsi54tjZbUPwLqehU6kVFjkZFUI/rAJal2+KqB+z9SRb/VNQwhVdK4KwgeqncKtC
itzlwbc6y1pLcu+p/s0zEWaNWDK0gfb59l3bxu63qhz9R3bh9OqF3feIsQqgxBtv4D5871SGuLBu
+nhYjSC6iSoi3oTMQXeMrLCjzhpvG6cDmlxnXapWMUo3M2wpS71paBN+qSIOvo8oVl/dzoKTt2wy
a2Rvwfhz6DNmH8Bs0ymTcfI8u7XroFNTTBxFkgSfNG2wioOZ6Fm7g8Q0HzJeU7rAUR19HsF2YRbw
+/TbmHv6vddiilprc9PfJ2bux6tknvph4/faeAgCUX8pNFT6oZrMxsOAoElMm4H1q9NMQbwL/KN2
E5UNxdF+9NKfOY5davy1VwdWOBCSxREMBGQCIsMGGYlqD9RnV8Dckd2gGWTI6zykWcj8MUlGP125
CPA+mCQqJ4gHnb54DJJ8/IQ0tviQpVE6byEPtvWjnbWa/cGyNdrZIdWSSBzgUse/5LTgqjsrb/MP
xTg7p0kqb4YtOVXfmkiOX/WkdfItlv/A3BJo1N0lS5s5VIW0H8SUu0aoerddMB6URnegydw7r0Jk
HnqIrl4LuhNvVAuM9jDOngJ91Qqeii20nN2v4RerHg5JubKISS62bQ2ILYwAdaLoi8i+21sDNzfM
01Tdg8KybRYcu7wfHOV+VFGjY3tuneCITCN21q6ws/LQRa0SB4sNn9xAEe31TQeI0wmjrEevWmSi
vbPSoQBG4aaJWKd1AaLQEfTPQzeVjrp3CAl+VGx223WmV0Kn2F8uKkoLankRxMG49evKte5sTLI/
sy5C2pqQg0cGpiolmNTUEs8guz2E0X5aZJtRG/q33i+br9KC2LWhpyD3bGRhTQYlOpcwSpz8Q5lG
TY8TQy+G0NDyHhNQwMPa4Qvqn5FGFmQd67rxONXkhK6MlJ1tkJve/FgVto8wORsImzAoWFXhKNjC
sOJUNYlBRHZroZ0b0mMaCowfnp1WirBIJe+l5nf/abGuiBvQlXgzSg514VyTYPmilwW2uaGrgF87
ohUrQ5XDW6YZY36AEm5Ue9NoovjEn7CCVaOJxAuFmfSP/oir6OQnQv1cQHrtKnFbR34yapnDwxWd
TlOgKC1jj6l6SWqfJ1JSUtuAc5vOvnx2kj5LuUB4PmsSDXw/TCn1RoccNffD1Dd4GJIuh6orXXra
b1BOZLrzZzIT1pBoh01QC/RX7BqHt4H1RG5rfySZT8Ujsl8nVy7xLLEXfwlsgSSUxpuZrXmfhwB8
LoE4oUmxIDmMdTllO0334VR2vd6mp96YKpvSvhVV+yJXyQYLhRPtCk9Yn9KkneuNJPeafPAeXuY2
CObphaywsd2lI9vIjWmCqj807NOAwGmj4+3LIMifNbiJ1jZGHuuvGhIdsNIbqHkqbBr3TWDV8VEY
Lap6azLsfN/nsf+WBBXeTbIoB3cLwTEDkZ0kUcv66pvdOm+A+6+IM6jkkaoyRkoHC1QC/97wO0y8
PdY62Mz62p3Y4OEWMZfrAWPCjr1xjfI+IkQs2lFQ11D/1lGaHXJwLXyICqNUyNGfvK9qSpEvmsRE
1M+u7RjqmPDSo2uv2ujVmxOo0yZhAD2pZUH9k9TuHJeVw1bQ8VhtjsokP6xXC2w1zyPodgW2qDCP
qHXg+db7YiOCGBOSQEo+o3+f2dIVLQGFcA1RSndbr+elX7vpOOjLS52BKC7ieFPZfqLDR6g94wmj
Xy5CX5VpG+qBVAVRd0l+ykdiA9bjLPJHtzbr7lSWpgS5ycSBor2WfL+imUf56sg+EGsasvwCD3r2
x6rMlfWqN0akoOBXkg/AxC67VZ1WR2VoCajLlHV7Iw/HupHjI9BLOz+YMGIDIgQgcjCBJ802lgOg
hBDrBcKkJdGEXbZnkr8I9igSn2u/GwGQtv4Qr42hyOot0bJesBFtr33IaftY3/yEfzlscPNFKxzF
rrZuqFBqT7KxDbYGzFzN2u8ahm17s6zviU4SbFPKQntu61m9+l1QIF5pe5kTOgRGUesk87fP5hTo
mCar+o6up5kfbHvAIEFcBU+uNtTUP0Bl9IIV8pRG3duiZDtDbSHTnthZs/Vy4rbyXshG1r4ubZTo
26za7kESuCh3mmh1/5ZLdqnPnJccIP2SrggNDwELa/z5GVShu201rDMHGlledmfh07XWJbtpsP3J
hCfCTPyionPVteYxIp5hCBs1mPvc0TpzSzg6kUouG4SPSIfiZBMzn3oh9ZT0JzU3bokL1/tO7xL0
KrBd3Fc7AIR6ByzV+EGbo9qaUzIl956TcyclDXJt3Q89FDOhcfJ7brwsNU/mqMoRCgfZdpvJLoat
Xoo8WwEurx59NTBDhRos2/Fb3mBFCevZt39RsI3sg1Em/kedsuJ0V7ej89mV8FzCivn8F/5JTmSB
G2npdqG8FxyFfBRJfDCtZBPf+UQ/5UqSzVsX+P4kcC1/1/a8mMfUc9r5APNLl1tsm/NpcpVZbRNB
BWk32L1snpOi7xUqfOJTQrvHcM8sLaMbxbelNHH18Pg3USkvXYdLqaNlec0Qmx6li3kQu0ZVQbvW
Rk0/QvBtUk7a2XjLTPWXmgXcRPy/UB+oz/xutv1RsxABGXB5rchq6UtzDUEg3ikH9CcGhORoGtO4
Ex2pyNZslzcqqH+p06DoQpOLEInu4SWJThgjcXcQDA+BlP62iOLsP/iyQzglgXboW0o1BC/O5Y0q
zd+uF1UyaWqUqJfbfP59WGYZxcv5mmxO3P//FUVgJdvBxOOkTE/Va45b8crGBQRbdJqDW83Lvw4P
h5P/0DaiSzgfftLGWXq9xkXneMUq5FEnf5zUU6ukV61E0kU/4rQW+4pVvty9X6C6rkaCN0KSgJwD
tdlV5liFS6zgAOQe8p6TSJi1pkEDqyC8KgyEqjIAwghsRlrfwGIH9x5KbHGjCXFdBgSahSqcZumi
5b1sWdX9YAUi8Z0DaD0TnWkbHxC63OUeKSfvX+x17XOBFME3tB2ktjRxlifx54vtKQiHs+4eemo+
w9aqaCPx5focrMsEiPPdUBYYBzsyxr1t0OZZ+wGhk0y2aJz9OzUYw62erXHVgqFbbtCjoHHPgREp
0flPggNUGXOcASdvWmdndizycMK1eOcWwXwa0eJkx4QC9ZNXtLI49Tq5dye7Qhd/KqEwrKHTcqLJ
jbTbkPSA2Pv9W/aXD9JBMYM2mQ4AP/Wi9O+QSCd6GduHeBDHeUBSbuK8WUW9ZjNDT78W+seNV/Iv
Ex7ZxNTHMQsgj738HLTIGHWseu5hTBGJTJL1kASzadV0Jc6uqLgxv16/FGS0LR8+naIFZXRJj0LY
1VCSj5yD2wTp3kzn7EmblT+vi86dPpkdiT8e68XJTPtoDofI41zWD4191AG+vL1/u/8yFfAusJtE
Pke38VIGzlHNDGSF8lq287Dvmt7EZubj5jQXdlfJTuyb6M3vRD9F3r9PgtxtHMJoTxdd4kWHzmji
mh4a3waBWJy1KCls2b5324B2BcfHqOq/eNymk0dmyo1GwN8eAY0l83dt3jCN4KI8b9moBEtvIs9B
k5BVq9byQnYI0YKr0foVtcqsRwDaIlkxJI34MMdVGyP1s/0HAvaK8caO6eqt501nBfLReAU0mS87
E2S1t1FNSuTBBcBw35qUhVdEJTl3spyMOw1Wzarz3XT//sO/evGXUamULwwMl3nwYiqgrlmKsh98
cIW29xR7crRDE4zhf7ZNCGtY5rZ/Y8SrqReSNR+2zbgQKK9abWPs+5E/ms4h8yZz5UbkKe3TSY/C
hFW3vjHY1bsNARLTOwJfVvjrPhvqDKG8xkqOWlDZz0pY811eLkIlRVoVra7Y+4EXptslY//6/o29
vkyc2UjteaRI0llhz+fYmFaBLuI6O5KtdPS9MnojRnpxd6j0Fp7n+s1hKEqitF9Q4lwpmQNfLKL4
PjsWzUB9283gPXC2WhuxZ77Ndr0ZwBF2Nybpv9zZRX+DMmURjKPBPb++WdiCfk6eH53S0JKwc2Pz
ofPy9pTEcTEfRJEaPTWpKUv2sY4d919njkVz5S7IWvjImEKXn/fHquro5IIp386OuloSzSpMIqGg
30a5rjDafYZxmT44liTsrO7w8v6zvb52uA6/FyhgPIFvXSxQrJTKnOGYH6K4IwTabACimfAOV7GI
1RGncX0giVcRrKf3+q/3x/7dGj7bm3tIrdg+LYhIY4HlnF+5xTFzakrkKPpUTR+LOO+qnW7IkZNs
hu4L4XLQ3I1VS9NcJISUfFKmQ9O36YEUUZjpm3Jty3qo4tVc9W3xn0FclXkiPj7Wd3nZWXu3z8cv
7//o61mG3fWij+S7R9BkXnwMTaU0aql2w3KHUZ6iz5epSeTWdLqfwxjY9Y1u/vW3x3AO98e1mWPo
SJ7fImMY6cq2bkPIDah/m0L1LwlYZyuJu8pujHX98TEWnbkFb4O/8BLuotcGQhliCQ+xjTQ671Fn
4kW23CLEtZ2mG+UP+muaTsON5eJ6/eKOIo9g4kYQzhZi+WF/fAEL4oWd5GAcuqAcxiNVanMjrWq4
T1k2v7YJZYCO2AE4BIT7IMGsNfHW1QMF/DKI4ht6hqs7zkeA4AWIEl0UvEwXX0RDFtLMN2cdDNhY
n7GYq0fbiq3gUAb2UN2wSF/dckSeKIeoqKI65Rh88QWQ4qucqkbNQLEQTbPKZWfsU148/6AREmWQ
69vBcJjwdRc38OFXL7LPLAuWHXM2dz+45EUtuOy0ok5xmN2xMEOTb+fequj11ebw6CLvfP+7ub6t
DIdSwSAogbfrMlk31mQ2UqMcDh1khXUjp+wJe3K2GxV5Te8PdX1TQW6j0iAxHvkos+r56+TYoCTS
uRoOZqpnu9I2o00GVXBVwhxLCMY2H0qDwLJ/H9RjD6Av9xOz3cW8gKbSk1gPhkPQV8pfJ5VbkLtV
YHsMaQTbxT6e2/Yta8uxOLw/8tUUji+F2ROG6aIVv5IMN1S/PD8PZnLF5uizPcfmB8rfJgld0aCL
45R6XgsRqgTIA1wIhMr7w1/f7d9SGHYH4LB5MS8uvC/LTmNnaR+GGONRKHWPiFu7qI9S5eYmF+Ub
gYjyxlR1/TYh3vIWwhr+isUuc/6I0zHXMsRozqFOm/xYGM5grWaqDd1K48wV7d+/xKtPJcAAxN59
0WdSSLr0eaogocFieN2paRtVAkZp6AjGcUI/1q3UG5Vy7vA/D4mtfxE5oZHn+V4UNdKKlHW/UPKE
yolww0IV9DKJq6P9EyRjfGziVt64Spt7drYa48BZeI6LOhPh9eVRmnCWKuJF6k86AXsG8WXgrg+N
pAH79v61/T6GXYyE8hi3Lr6x3yyx86fXIaVwswy0RtYisD6kmnCrVUopPP0ZC7zBviPGKVjNo0rh
5GCg+6rz/pb39KeyJ7reKv1RE9/nhrpbe7ecF9cP21vmfqpZFDg40V5MyQBWwDDGvX5qSg7soYnT
PzTRZXzw+0ntSzE9vX83rj5f3DSckpgRuf1UDS/Gy4sEEPYY0AwvxtE7Cm+2H2Tr/BoNI9kRHGr0
H7LW0vfZoLLd+0NffUVAxjiyLl4amwnk0sSP1cKRpfSsUxaYg9uHJald8t4Ziea+awqVrN4f7voF
Wy4V/SrFCRprl0bQWVq53xDrd7L8urM/aV5N1iappcTevT/Q9S2lIEHg1WIsg9Bw+fFgh6TP7WrN
qWBHk04bmJPDwpPv88+lM/njQePg1sFz18rhhxvZ9df3x18WmD/fb+JiMGMyZSzVUBwuyyv2x35G
Z12TeDCjo9DNdhtFk7GmeldvsIV1q0m03nognHFHcBq54YNMN+8Pfym1Z8pAdAB2JfBYGMgGuZg8
sigwlB43zcemrBIZovTo1zQQe3qngtCiMGl7j7A9mjLxuqmmrkX2kpmIL4pae/XHNvvZ2pr/o6RJ
U4VWArVgZRZJvxOqUDd2IZdzwSIr5ACyOE/gfBNmsjzLP+4VOW+OmNtkeoGU3VYk7aFGhoFK6zwE
cSdUOKQcPTkQFQacVuU7Gowrp/hlD1r5heVYTKeJSIRPfWaY/4qZW34bx93lIIrIm7bH5W+jzGb1
wfhCjqA4UToPnk3hpHrYVk15cLijt7bgF5PP77vBtnPho1LEoKh9PmJlB2KotH58KdKIzlreJ9Fd
QGgk0jCiieHijlZxy3n69zF9lGEI5uGaXGyX+pykssEbx5cUxcWz5/oTqQuN+mxMebZm32r/ev/1
vPg6f18jhxaeNx8ove6LJ75gPCXPcXyxZwftVCVqDvrF9BEdi9bCj9HI1YsC8UTCZnOjgv23oZlN
MfHyorn0K85vrzuiV4QmPb3ASRH73tecRUHs/Kib/5F2Xj2O29Ae/0QC1Mur5TIzO213ZuxsXoRt
Ue9U/fT3x70va9mwsPciQRIkQGhS5OHhOf+itvu0s8x7tQ/dj7wwxcftSS9C7e9Jw9DG1gAhRXII
GRv/2OZ2rtF9aBlZy+f0M5CwukG2EMNqJdSNlVT0ylholtCVRJkFYu2S/hBWtTfl5jS/pZ3W/qON
rvgkMcsduD6ERVaC+pXdw2C84GU6JlnZi4l5Rp+Sgk9vSJEiMCTwGtRQDu86ihhqB7oyrYGh317M
q2PS6vHIyIiuy4rJIHrFG3vBBEPrB75vQ+W7rekp+zJtTOhMoq3E9vaQiyxXfj/LAqhNeRnZJ9ta
hFSa2bIcANqCqCnBUJiieQ1Fv6bLnY8AUcE7OtTWj9uDXvuQfw66fPzjAWygkcDaQht+q/TypWhT
45hN0/fbA10sKA8zrkpeZvTQ5D+ef0S4ELObxc74bjWxhdNuNACaCFLPqvdxSSZAbZNG+8pXNOWa
/XFNUiSXybsM/ZpMuZb5QFtDXckcp/qg6mBUGzEjnbIbvQzaZVwl+WtZoy1zH+qJfldHWqvs3bnW
1PsCRIR3CCOjrR9m7eTYVXMKo9l5Neui3YMXmh/rQfdrYfmZ0wPJCGwnwr5utCf1MNVGqqBpbyEa
AsUWSlCH7mH0hoXieCeCsG58O2oLexNWCRhaambGqxFG+MijEd4ce/wXM4xfpuGfxIuM4OdAMj5/
K5Kx+ln2k/s46rTjfHRboxZ0i+6mK4u2bHiB16JOguYJQQSG00UgcZCGM1ymIk2DoeTgiWOdQKE4
3kONKImzpy809OjozkhlJor6CYUapfQ7cEjRg8WBih88twRzqPax+JaDTl47Kctqjvys8JRkOxTo
M2TKxYPQrHoHX0q7+mgsXJb3UZjQjtDFNAYHraEtsakqS+m2iTH330dh43aeWYMDftvSxV0zFSh0
/93uRriByrXNI4q0jNbQ4gepVQXqwA3Eh1YMnomuZInUflAoiMPl85xu87YZVsLF7x7/+d6m84bu
CYkDL3I0pM5PVIjfej2UZf8xFBoghxi/VdypAF4WfoXJtLlztLT/6eFD4fq126pPIXZkI0BMoBF3
ozaXJIoOovD5ylosQ4pcC2TiwENQ3ILatwgpI5hssGVD9eGIPn8K5y64QzkhnOWVi7PsXy88ci+U
lijyUrZfVrcapPDQV8eU17Qi43sQdO4PMzSGcNsKigNQrQBOrZyPZZxmfjxmqP6gUq1pXBHn694a
gjqbU3cf2P/NfuMV9ZFHibpvsej60RA+y08ZaOVhpYTpLkMZzwyqO9yAJLEcgEWmmGMEape9qbwb
kNjagy5s58Xo3Par5iS0oeAEgncPCqf8lMxJufZRzYuvyu0D50uaD1J8gkl6PusmAEKHabrzDmYf
PJo1utn4dU7Cydpaje2Ij9ZAbNTNB4stVwYf5LqKdTdNEch63RTptzw0Yu8wmNwDBxBs7Zs7JWCB
U73V2t1s9sj0i2kwiy11Az1B+qspbH9uO7e5M4N6VIaNKQA8jAc8N2JKT6jqA7vWUm3otmOFchZg
OtX7cCdZkZuDoqG5EWrJTjH7KD2kJTuBUmdXd7shDHQ8fbJYEU/jGHnDi4a61i8Y+m71a0imyXyb
ECGrPlvA6Ri3b2SLe6OictM82QFCUT//chOzf3kj84yS+g8ULc7XNlY7p3bn0HsH3wja0QHU/I74
bv6p0uPK3iH8Va5R+C42MU4jdEXYTpBS6WIv0lT6QSWQSDyxxwLgHa7okfkipiLrdnlohxIvbozq
Fy3UymB/e7JXR+as0glDV/EC6gbUdIYu0xcf3MsDJ6VSN6rQuxen0FS0Libkm7KA1vHfjWpxPf0m
B5NJGvKCO1/iAO/C0kBt9qNL7cbcOIVefYNz1pS7YDLHb6M1BW/15Llrzm7LY/N7XPqasnoKEGzp
HRA1PUInYxEeFSuoPlD/BdbX9O7nuI/WmNcXcqH/Oxb6a1wJPMuXptLToLlVrSnKRzNCbxetqL5h
EZrvlFjH5lWrY2OX41Jq+S2WNck9bwP7XlhO663k68tIJX+HjoigodN24EZcXACpOUm74jH4mPrR
Ne5mBJD/yVp868pqAKlstjR//CLsZv0xj7mIVj71lXUgVErvBJUCCc0e+fv+eAiNc1nXPTZLx44w
44+5fJZY0bzvErCykAR2et6N9GCF9R+P4QJjcRRtb2+3yyWQP4FASfURid1lyaEzalx5vDw9mqlV
bYd8GJ7zDKDEpjG4CNNeCYaNbqftFiBmf3d77IvEgKuQpy8LTwGMYLlEKcR57gCYFOmxDjP1oLaD
+lhmXbCPxqx5Rf0fGg3eZvuRqOT3FrWhTqudnYqVqM+uKlZ2w+UJkM0KbkyeiiBXli+pNJoCV0x9
egz7afikaKVzMEdL20dB3nzcnvm1VWfv83jCjIUIs4ijLTSuONDi7DjOVbHvIyv/2jrQ8xU6XAea
f/NXJHEwxBHZqsbCMqrJNYc3QfCW4AmqK+d7rqsHBY6Plx7d2abi2HjJmxp19a6GFfcwt159ChTN
W9ll8n/6ZwbIoOCAcLV0kPKjdbtICcYxzzqltbKjQ/eU103ZxC2yTpPwYw3Ajt/r8oHRiyzGJMNr
s3fNHLW1kuuV7ysLAeCXwQfJ1sX5zBUNHkGD+O5RRPAIs7xOX5wpTLdiVsKVrXRlkUG6oa8la7wo
4i7mC3UxxLJRK45N2lfUNlVAnyngpxzkDTYsdjSTF7kjFuK399W1deaucgkqBlFlmfGlsw3zCMvs
YxkE/b95MHqIMYORxq6huoefrX+qKGR9RapTewJVsvaZr00buQkaURJCwv46X2FWPwSGbWdHsxvz
8RMyDS7PV/7V/TxSR9hGPGu3NYpf9kokvTZvDCJI+ShwE0yWgbyv7aIzouKoRRYsIa3x7J3TDNWh
rO32SScR+qpFWYkocoT7mKoV77fXfVkzkPubx4SsL4E7RTbpfOK84RIM6vLi6EyaovpDWYzhtmjH
XwEQ/wyPK/jPK1vsym4mo5cqfHR2aQAuijBDImWHMKc9enr4PSwqpfKh1s2vNf3maXd7etfHohwi
gzTxahEzWm9wxmhwyqMyNuXHTPLRbAJPlL5lhuX97bEunsyUl1BGwVWEjSqtdRYJUITzWeTERnKq
FH3qKHM3dMbjQUQ7YQHe3JRxNryGoaY8jz1Zy4FU2XpwwNAlPjszyVZeM5eXtPw9NHPBtQGaB998
/m11K0LdX0TxaQpgDmM5PPTBIeYUVhvPxMkMkd82HndeWsXcTaNIqm2DTH/nx1Tm3JUvcbHRwb9I
QSZkcvTfoljnP2ZS48DtdSOkzJGIH1NeOo+ofwfBoUtGsPSiVdF+K5qqsfzO1pPkvnCU/9NvoDKN
4jupA3DR899gTLi+aFken5rWmrcDZ+JOqeLsW5r23wZ1dj5iI4dBWwTR7Id1Gq3cJRdBhiXAy54P
wXnnXbvY+OVQDaUFU+5UqKGzI9zXyQZUWLPthfC+ap1SP0LBiVci62WuwrCo2pCsQDHG02wR0kt0
xec2aZQjHK50W+Kyo/pxxYMt0734A90PB5p8PT2EkSoezaZM7sSUIgkeqsPLwMZcqWtf2wgghGTb
gF90AQ4ceXo0iAqHJ2MESr6JCkPbjlM5qyDR8Uo08sl5DIO0uSsnt9wSj+aVnXiRwrAesk8iW1YY
Bi9l4jRLwg7sGUq5HYfvhUhh9ALGfMwcM/uwFdSIt3FcZz/GOR2Ot0OEPHFn2QRDozhPIYnmKbCA
RQ1r1ie8JSx2gDa25R3I3ZYvUVM2quPpweor93B7vCs7joabhLfCYZFPhsWGn2Ot12wlPpHNDW+d
mgkqibqKR62lbmd8LV+jkN1we9Ark4RHgT6ULG7C3Jcx+Y+3QeqmKCIMenLyII2/wHogrNSajTRG
iweG8peiShxlaR8gIVCsLRUquQZ/DDfxSrFbCoAnBAJcuKnK7OvUF+iDR/A07VDN94aeeSvB9eJi
YVTEluUplmKvy1q7Ug2gcEY3PRUGurV4mYGk7Wb1oCF3t1aAu/YVPUghwProIwAzPZ+h2dGAZhTl
2Dt4towUzt8qbUJKYk6cu7a3Uh7YavT59le8ckqoK7oaDRHQVxfFqDmyFQOXYuWodIpXbUIvSU8G
TrPbMLP6LXVCo/eLotQ/OYntrJzQKzepBM3gCeapdKXg653PGECbqieWHRzDEiFiUG292WxE1ugR
MgFa8K/NcwPlTqQ7YFoHhfArxNEpuII32aQiG1aO0cXHlrVAdjQJ8e9n1uLnROSkUyWM6IiYhHpv
T/hQb+IW/c5tJlCPXEkJL86PHI19xWNH7mtzESQCvR4FnrrRsQvT+NfsBLjJOnU/5PCz7e8x1lX6
/3PExcXU6HqYQgOPjq4Se7ugz9VDHaQPXQEeF/mIyXu7vbeuzRBuBY9WigcUsuV//+PIqnlSgVM2
o2NcV99CpZv2vXDSd7xX4VtXRfzP3w8n+4wW3qgU8pfYHBrUGGKlYXJURRt/Qc0mf8idsNkrAR18
TAlbN1lJBS83DE9V3CW54GQbxZD//Y8JxnY4UHCrkqON/eGm9npN3yTY/W56TJbWvt5FeJDG1CCw
IGsAu+eGPx/MBcWvUV1Njm5CrFMS2CMP+MCLajs2+TRvXScABhuJNtv/7boysOyp8jAnVCwxVtqk
p1ZrW/ExGmHH+lPlZcpWMeNU2/WJ034MCAJVKyt7EZbkZNEuxj2FAwKM4XyyKjCS2Q269CiEKD+C
uMODzJo879lRRvc9mLPpZ2A0OYI3WYQF+e0JX2bUVNzoHhucSoqNoB/OR8e6LjaV1EiPJDfBv3nj
IsWQR0Z4UPLA+g5fNAZMWI/6q+FEKIC2UzvuAADXK7/jyvbipUYTUSb2gGQX5ydAbTvvWic50oKa
+12TWGm4U9Nhoh2nOCsvxIt8Tc6ZfFVmkBhCLHEIDZdp61VKeuQ+gLvuFWP73WAl0PSZ9No3jVg3
sbcU1b9FEQZ0BNIqPd5edzmfs7RJFjp5O8DNkfyVZf0jj6PZTWfqW4nedfrnaq6iQxrSBfKR1gn3
6pxl2t9mqXJI7iDgABws/un8S2v0L0bFsNLjXHdNu8Wcj/6r7Vblm6KI8s5tWu9HOIGtPCSdEQqu
gyBaAVVdmzUXPvgWpg7AcnHrZMgSKRbaOsc64N26qTQneyoLtXwXEOjNvZ0O5f72OssH6nKdETpH
VBYRZ+Ll4h5Im5LcrQmyY24mSbtLil6f7mr81f8P39MlEqNVjD4k9Z7zxQVcYpWtO+bHxmy7d5Gj
fdnmmvuIZVp6N+vGtHK/yY+1mBd9XB5B0J/I95cREiZZbzW6mx8L3S3GjSXc/F66Dvh4/TrPg9kp
J7bxGu7s+qjS6Qi9AXjk8mD9cQl0qtG7IyZpx9bG126D3kz7jIRFMjCslSDVpiUv9FHXmj+X7z0U
oDmqvHBRnONjLpL+WhvRuAuS/Ii7whh+SwOzyg6w5zvDHxQjfCNbbsytSubSfVc7c5jp8DVF4wda
390jQiLmnVJjW79yoq4ELTDQAHBo7vL8Wz67UNDQQoge+VEzMAjcVaPubAAuuP0nFDKa0b+9la+M
9tvHDCIMfUk+wvnilybIkq5i55ZR29WfIXND7KaE7KQ/rUA345Vr6dpw1Dco5GGhxqovhqPB15Rq
A4DRFqJP94rBM9IPVKv9T0HD+evtuV05pkCXOKPApvDuWjahhja1RqvrS2qldu4BfNBSBCDi0bBW
zs3VWRlSZRpim07udL6ISoLmLtGvPE5VWn3VPMXZIN1Cz7/U+pVb5sq9jg8BDCFcOiCzLPnOsOzB
ZdtNcbTduUNkUav7T3Oca3fZjABiwRF6R3gi2Wez0a1Qha7EWe5SOoc8zqUliVyFP85poee1ERlT
cVTrHMEf0244AGngHNo5jN86kaxZn1wJDAR0INSyXwlsVv6gPwYcJ8C4RkZR0sGn94sX2tm25aUJ
tyRLn6KgqsMd/T+gs7e3zbV5onRKLKKEQShcvCs0UYt4MuqKKDjVPipC8a4y0nJrTC1+p7C9D385
3m8iJlmp4cJoYbbn08ymsKWslGlHk0b3JwR0WqA6JjiCTTaqtt/iIrrWn73YsAxJdCFXkE5F4ODO
h1RMF9YgKk3HEDWBfZRN7UsaCdR68rFF9f/2/C6zQRqwNMFAoSIZ45KTno+WGaJ0QMXpx0Sb2jen
qIdXd4BBtM9zAFXQwCqrvus1LdmjuJMhGlk792Af1qgOF9tJ9oGJBVT5SJHooZz/DIM2Lwq1mnFE
AFS982ZzPCENaGwIrQVastYBQc9kTe/+AvFNPkglCzQQ7WcIIObilimyoaQFZepHtBazUxL1kMDg
/b52U6tjHz6O9Xe8b1BsVcV8Kqom2Y6hg5wnard4pNS22ODFOv66/Ukutjg/isITLVAI63C4ZOT8
42SVadqqamcZR6XI4u99G2cByk+Dp+9I6ML8rokboCy3x7zcc4xJGwNWEVg5stPzMQUFCYyUbeNY
Fa7zLUG+9rke0nHbm5G+uz3UReCX05MGFxSBYKktI5XeJ7O8Qc1jPw6m8EUYFtm2GZQ1Rsm1HUVx
Fvsy2qycp8XGDt1ONesptBAPzapHYBTmv2GPolYbau1PC2msbNMZxtoVcO3jQR8F2QWAhBRhkS/Z
yjSWKb/oKDo1tTedhe81eXXT9xuzdf4ZO28uVo7wtW9HAx//IiDzxgUqCCkrWjVhg+d1XJmPSuiY
9SHDJMCvyx5X4b/9enSFmBhpAsGJuHG+UUrkppUcm8hjExu68uygV2rsRNOq9o/bA13cpbwMAcPw
BWlHAd9cfD7oScB/Zgsdb0OFdG4KWXPw0kD9EhHL9oWLys92MLAjgZbsZCub9HLzMLqUUsBFjTtu
qWRDZbQqos62jlWsoZGkVNldM9T1XVnMzRZiWKlgGzDV+9tzvtw8Z6Nay8smreMs0xVGVaf+LZq9
4r7sTBMejG79l9TTfLg93rU1Zo9SDQCQeikZ1AgtGVD4tWksztkuc/VoR7k03tR22D5pyB37SQAJ
H5m0NWOqazNlrhRAYOFKM7PzbZT02K6P3WwfQ9VCpToz1diPirltdqXXtV+iKUQx7vZkrw/JCaGz
SYd+SbiAvY4UcZPZxzpLzTvPM4Od2SH3vAUgaYP2Te36++0Rr20iGqnAj8niwbQvzooyAbhMkbE8
isp2T30z6vkeXEKn+0moC2un5SWSzqKFPb5mWHN9aIbl5QR3cFlhGplRbU2mdYT9ECEoGDTo+zZ0
SBsE8e9RMWTl4USsqZDI6Hb2RoVQIktKvB7grV+Is6fT5BYJ4sOnvg7VO0sd7RHQXvnLpW0oNlmW
WzxZB2dra0W4yT37b/fzb9YHhR7CLwIFSxxC1wvVHkelOnVxqG8msxUnLda6Hf8u8CuUGj60ZjI+
OXkTrYx8sd6MTI+KihmUawnBON/PRjla+KMN9SkJk8I3Ws3c1UNfHowhju/NuQof4jxrVi7tK6sN
bgyoFd7JAIcNueP/SBTqqnIRXWmbU9TAkWrKsH60gqQ5xD2NbxQPtR3uC9UO6ez6izkIZX97e1+m
jiAEZAdUyutgprJc7qoILa9IjeZkz53ebYSjeL9sMMbzi2pgIn9wSJaQFrctpSV1iYviTtEEalAp
itwr8friDuSnSPVT2XUwtItifDWmJh8gbU8w1BAHD2cDQeYp/pZo2KDcnvblpyZH1el+8/6nPr5s
R84ZgtoCUZSTDl10O5dSyNP2mm2MCOi96Kpncp9qRbHgdxX6/GDR7v0N+pVlAPoA5586bBKPForZ
nLIkqjw/JJV+mwan03aI0baPmVmbMz5GjZdu5hTPCGA+rSzoRTGWYeaoYPKX2hndF0ItJB70E0PE
5BPFeTUiSwn2adsPD4Vo8TxKu87SNlUZBamvmglysLB9O+G7ILYcPyrT+S1rm+Tz7VW9iM58QFxQ
aNXB4qNJuJggQFTgr04oTuhyO77XSdepka7ZPDftTnWrv6+CywEl+0DyMCj/y8/8x+EBoOU1gdWL
k9Xp5qlqabNyBSj7EHPmByqjovb7rk52WjIXuR+5RldsMowFbk/7ymZixmCmZNuDx9ciy+n7NihH
tepOgMOiF37p1y6LQ0Qpx3yndo1+Fwh9DR13cesjRUG3V0ZpRAug5p3PfAwTkuXR7E5ZjQaDXxLQ
QctYjbHpJtVExz53D4aOBu6G0tM/t+f7G9O72MgUfXhx8SfaossUB0njlmpqn52ow0cfQ6rmd+7Y
dI5fF3iXbKq6nfYI7qMmL/JoeBw1r/k3Elr0n9JUfX/ftVoHW7FXyp8DGh4vCSpy+84qyzvI6eHG
qF6jcq8quneXwKY8xB3w9ZU84jLqSriZlLiQDoU0lc+XL53UvkFbMDvh0JZ8FVDvHgUi9PrGLFN0
kTIt22odLRQs7KJNPRv6/e0lvHJSYPPQPUIhCnC8vXgeeiJoy1At81PlGtFrPajRc6QgNo6sr7eB
au2sVJaWvidgNqnbI+PHB4PgyGPqfMJdlmI562rFCbhA89jqTnqH0FG/ie157pFyNcsXzwuj91p3
8m4T9JOq+AVuo59TyMLPme60b9PcjN1mwCx0i+ZzfaQnMW/hE3jbzLLFFgSo8pnucNptyjbrUn/E
WvKuQc3zzYCX5zvTbBdIAnDLxXltPqZpxHvq9rL+jjCLnSkbnawoKDukdRdHcVQ8DAUqPT95Tlui
3IgYO+IwdlMWG2G1w7+gwjwUVVKE0elIGuEOu4m0uh/tuDD2CHK5ws/7Kv7ezpXyjzdHZrOHDojA
7VhR+ZCQoCneZByzB4BJNWg5PbKfKj0r1rxsF+dbI5xxJ8OtkjKPl+cbP2uqm1XjPU1pVL+ZiV2j
U41o8F3thXOxz2o1bO4CJ4dI08TCnlfSgsVVLIeHBmvytveQrTCX9VYIiS4ijFXwZNpwAzeooZaj
T4k8fw3HmaBy+7NdThbUvGS1ySFt8Oznm7PWnFwrglJ/qiClgy3Iop1j4n7hKUl8B2CxvPeyzNk2
gNZX8oBl+sNEQRcTvX97W5Fm6+dD2xSJwi6a9SdbhMmnZqzxsssi28c8DJZhVA/5tqqE/iRqFfmv
yRUb9EvavyyI8itk8sUfeFBTADAX4aDAwMHsYPM9Bl6pvrRdlnzGdLnZBWk5+bBTK21lxRdXliQu
/hYRBflGOZ2y4fm0e690+nIS8RO0hflX3SRfB8oh9+koAh8FDdOHVrb2rrjYU1ICBZAU6R2JJiJR
52PGwsU3pQ2Sp6FU4k9hN9rfvc7+F4pCvpJpLaIrs2MTyYlhdyuXdhHsJiMw1WZQ06c5xXPDnzQq
2VujGCaMVuOw+xdrJPGXBZzfY0p8PtmrFKG50Byr+hYHoCB9QlSnuJ/DTtkD/ynnTcC032+fl2sr
ydRAAkkxWF7+5yvZRzD/o8ROn8YAyxXEdbRvhjIU340i7tPd349Fp5IaH/oKLOzibJZUXPPQ1FLO
ZuXx8rSMbeCq3X2iKckKku3aZzNJowjgui1hDefTMqMeSH6QZ0/wxOS279SneAC4bGH4Ue6wGBBr
oOzLY0CllIjDmLQnoXeej4g8TejQL0+f4iJLjlacuEcUOFuKfZgOcfrRnd+EU+VMKz3By7DDDuUI
GiiaQp2lYn4+MPbEWYauDV/Q66NvhZWauz5rC0C4iSv21TQ5IMs8LfYxyJ7/LWpnPOpTGqx8W7mg
f9yWv/cs5UbeMlJlzFblB/kjfe4yy+rxUGDBO3V8xTvjyYrqn2mIQcF9g6bOJsVU1cC7JAx9Xa3T
lUvm4ntL6R7ZtZCyeFIQ63z42Rk9BU2q6cUUWdl/EinX8o4mf1Jbm8lQs5CI31uBu729o5cykdQ0
aEhzfkCEUvwEOHk+rhCYLzVV3Lw4aVy7NmYASvqGb8oUjH5Nhlr2mySKjHwnoCJ80TKj1D6VgZVn
vq3g1+fDcUp+qmlSik0P9dezNoj2OMODk1vZ9OggiQbnUHe67yu/Wwbls88FwZorGaQCrCeu5sXv
HpwqDY2+7p4RVgmBT0t8vB315QbbDMP1S8x1fKdVgk+YfClvcVp6B4SYKoFfmFqrvAPL6F0EIlzZ
RUsJAZwoabywj+FvsI1ANpyv52wJLyiVvn/u46mbNmORZZGfCcWWRmPY2fSmaD5CI4qwNkDgst5T
SjPb7dg2boIlTFWNn7E2kL8w1r3kBTKfoq1EzIudLnke4MKo4jn8fYmAiKnAlnBm0md1GivXjyh7
72nPJM95i0vTtkyG1tx7EMqrg42UU3uwI3z5/vbShajGFUhbGU63XKnzdXItig5J1ohnO6/JqSI9
/m4ltdruEG/S3ideHtvCdObT7W1zOXVZS6N5QnWYVGcpASSsruGpZYvnsmm7/VgHPbjRZIQGPKYb
J9b90sqTrTJV7ufKdta0OK+MTimNGjHoa5KbJYsLXMCA9ZPXPYeemn1guqd2e8pRA7Y5iMCE3/oy
Eq/oX1Whj93siEtHPYnm8+0luAg0sOUoKDmcetJphIDPF74MberXmieedcUO9q4S1Ru28fTTBcHr
17rSfP3r8XhuSZUnWyJuzMWBaJxuzlBlSl4oDKjhZpwaOLBU2apXDS7mLxsMb3q4PeSyC8ohpAuH
pQiMFps08uJGcZOyC8euAMgDtGEzlcEUKhuSShAgm6ILJgWVmQgA2VjRo91hiGh3e1Jf6OY0uHTr
aOmh3j8aaQf+aFObdaSOK4FCXmpn8QtuFzhb+pO8zCT95PwzTCX6u3o9xC96O+X589hO9ISKpguO
aUB5c397RS53Hg0RVpmLhf3Hi/B8NIZPrHGoqxfPKSYUwBR0+b3YOlHbbd5q4X6FAmSgRtbbD1Md
q+rKYf+dGC1mCyMasJV86F8Rq0jyBn7ZEL2UaO68pP1oGL6dKGX8OtpBHTxFozl1x4jCUrF1OsiF
z1GfmngZEty/tg311Tte8+6RgNaEPlKcXrgFdq1grYMXC24t04SRZe9imYqMV1LpG2yK9PHgpnr5
ytwLstAZWDCySaVhPhfs86fUmZLPudcoGn5fcfFZuGiQHWprwCrGGXG22rZ1WhS7oDSynNKR0XbR
NquQhEF4Q3lLylhPPiMtK74HdRbP7+gWaRjEhsj9Pc6aNRNH6lR/zxQnAD5D2/7BnscJp7zMCbJf
Yde11adUmyrjo4hVMfmeAe5ta0VmGGzbWe/rB7y8smGfpvLho0x2Xe2nMbfGBzNVe/suRcC62Fv4
K9H/KKzYuO9xFm1e2D2lth8xXES+vPSo2ThK2DpfskGtorWS+ZWNxUtV4mUocso773xjcY8UTVQk
8YuF6sjD1JTjuz7lw2OA1iUHz2zrX0pK42abNFqMxVKU/SUQlrOOIAmyPbze+AUEtfNfoKZqx8Em
gWlGo/vSKFn0jk6G2OLonQUQ/gvIPIpqPptxFexRBVVXMqjLFeAAY4/yWzRIdljPx88aZ7adTA+e
AyuKm31SejNtXXfAeRKFIspEG6/BSPkfzErqpw7yfLb1WndOVy7134Df8yPGW4vwyu8g6mlLfCFl
p2nGHDl+iQuMGzduYMbqm9sY7eMw9K27wUs6f+RKdv4pZqE8QBLJ/klHN3S/zNz7NnX4qkreAUaW
9lcrE47+KclapJzWQgHLsfiZvNMMBDhIOCXT7Hy52rqeeVr09YvWB2wYPQkaCI/cShsF81VlAwqt
/HE7+C15K2wRqUOBohOtHfDDyzHjvC+oPvbFS9/O2rBT1KF4j922oDfb5xVV8MgqMAZOtTZOPubI
M3JfL5ThadAQBw03oDNT6+vt37QsG/PM4bSwBqCiZLV+WYO05gJZ7iHXXpuyybznCvC4eJ2kePYj
OvjtsIVq4tmbDNXC6PMEslB5ctIKH0Whln200Zskyt5NgYK2r4peS3y9VkS6Q7GlSI+VN8JVxhBi
8N7HqpvCXTnl03OjTer4ZermfNxXgRGqK2/WZcVRTgpcAyAHrjT+srzrjbpLsRg2jdekM+d7dQrn
H25XFsabowfhwRC1l5ziuuZcooIWew9ebrXZvSk6cTIwuMy2kRbEj7aZmeapyaL60RmoVByaTHQK
1sGIKX54FiLpX3Kn1xW/KZz8lAV6/LdCEhrNXvrcHKj/tbVaJkmRjb2Qg8bAi9o6re5jtor9tq2W
ZfilH1Bb2GCf6kV3eWzhYWpjPQsNCh2VOZTgEcDEAI2oFcL1uL1rLmLN76c5hxsNITQXlvWHOEr6
rkDF/QUHMUe7U+A4PM9o2TwEiN74aZHlX+vAwC6P9cG5d3DX1E8vkkd+AGNTQacie1kj6IOk1AfH
G1/MTsfXWQAS+Jnb6Nr5gxaWb6qIVsW+5MP3LGDIThJ1MiBIEkW4TJqNyCNjtFL1Rc1j47s69A+T
RBGqZio2CS9yTA/dNKh9zQnK15Y37hNVkzVOzeUzWf4KGx0qeEoSOrlIoMZRrw3Be+Ql1edEB7Jc
m2KrFKP+oMxeFvq9Umjjvdrr9ba0pr74ZKD6isR/X+eg7VKCs3YaldlInmgP9OZWGVrpvOFlybAZ
aPTi/jnhFn17u1wGPn61xFBR0aW3Q5Q5D7ZaGwSio33x0rZAhbeZ3n/n/sjnXdnp83Mg5h/42yHS
RgPI2SmtMo5+MhSfFfR918yaLneOlIgDecS7jyrDkn5qxmbYValcwMp09lHi/jRLob+rXhE+p1lb
eSv3zEUZnY4rxVw0hsC089pavC/n2FFHXbjTC+G8+U+P2vmVRp15AGAQvkXdbG3m0eN8OF1jrbQE
LwppNNIIghBETCp3F6q7VOsbKti9/TK3vTj2QdrG/oTAgLMLYk15NdrsvxhQ0PH2x76ywGByIHyB
0pMk2EUmhpv66FWt5bxgxJbTxYqjdN879vwVH/Lkqavj/26Pd/GAod1KMg9sGTQtVZjlRe70TTso
kfUyzxaRsNbH9040Uoev0P867J0PJb/1H6W5GVNWxS0T68Uucvq7Ll6Qpa9aqCtGWEfvA8+JD6mX
ZzuQrclLgtntWonycrJcZ9QpeDcThEBJnP8CfI2xnQ889WVEXQZXzbyq2rsmaOZ0g5Nuc+cW2A/u
7MTNfxQCOQFyBkOb7zNRm8+0drXvxtwnn2tvRKhQUbR4X6AOtNY4udx3ErpO+5vQLIHzi2VSeq0a
SUL1l0oZxNZVx26r2s3wjgvz2D3pypwdghDPjb9tMLhgM1BK0dD++01tOV8b/APGJiFDfxnVSIW3
6VT4AprO5xJawR01hvD+9sZbCvIxGJOT0t8SHYqU2uJjeKhjmFXVOy8TcVU7pKQVBoKqmQ3IQw0z
5yESKspXaECP9+hD2tNehK2ncCPHAt0no6ZBmcR4/vwPaWfWK7URbeFfZMnz8OruPn0GoDkQwOHF
IoF4nsvjr79fcaUr2m21BTeK8gBSdperatce1l7rnNEevnR1Mo1vjAVCoZM5m+oPuOfc+Ywku3js
NXUOD5EDW6rfuJNTFYdQRyq+0o3cOy3k0da5F9owBXqSDRolJNPNUNUtZ90vQmeBjRH0Y/Zq9ZZ5
DqEKj4NSVcaP1ALb8uusdfpn01gUPAMtHBc67np8isUwh88tIMegGJvyNem7PnwzkiFXPoIFYTT7
5SisH/e/6sYJZyRWovqAkOBDVmmMhcBhX7WacxGQWcXHsLCANJUwJmg+SqLhHrPxz0mf62edsUGL
+RXkABgFWg+1ichAr71TrQsoh6U6GJVJ9Jdpru63EJacncbplrM2J1CakvkP1ckAA5Y81ejTPMaJ
o4uvI/rOLXo1C5prsu177Bu91PzEm2A8Q2IKXm+nK4jb7n+orV9OcCtDXUivaNGsvlRRt5DxICZz
CaPI4YcWenzU0bm6QIPaWn9FzK3B6D4p+n9F1menjM6V+15rRIlQSBkb2imZIeVqa+oEB0XtqyHz
VTAF/TdFSkN1zMLlH/nizErsPInyXqw+uUQ8QE6K35bxzPVFZWy9t5uBoJYrsRygtYx9tXSM566q
ar/1FO9YTs1Xb1CzB96Q3+6ykpVyuJiwcYCqUrm/tt4thltmYy8uMy/nq+aF8ddqdpwTeELzjEB8
+7nthmHcWfNtGIAlagPkmrzIN2MAEJ4py+A41aWbxio8qmiRHR1wJo/11IXHScKinnCPxWMRVcYe
i9Ttk0wKQZ2XkBmtHNitr5dcmZWVuFbeXooy1x/VZqqSgwpXLnywsxKUkZp9u382N14AD4A5NWNm
ThgZXcV7cBNWNqLnw6VqjG44Ipo+wRfeF9ERZpnxEA/ANkO63J/um934yB43gmkW5JYks+b1OkXW
LIsb9+MFpRwjD/gB8Dg7Tp/0xzHq6u57S93FelsuyDF9hL9Y7PiuTfsA7RgJxuED+76237dKSUWk
Qrhe0bsMDMjSH3pjTqzzDCQu58TZs+orc+cm50qx1L2mz9Znl+gUOdVIG9pcrd8YoQHJoRy+oPOg
NSD708R9MN0hfEXFdfBhd0eoCMhuslPY2DhfMsikiiCHJVD1u143PS5vgAaCdS/N+KSPEBz4sVqp
/+hhgjcdQ28vxNhwfiZXiXlzut88w2uYe2lnRsPpHS+T6yTTczkZ5X/4+Nw4Zg6sji99IbLvmewe
nrXcC/8dW2dQIJqZhvCgK4NtvhijnilnpURz/TRHdgbrVevYhW8y+hadhemmn9piSOzT/TOq334s
frksBFEEJ4Fdc3PCfKNX1Yxub6ol4yuzdvzmustBPbVGiBJelKXQ7lCZPiymW8QnxSbAPS7DINqX
Lo6Tij4oqmU+6EYlOzZiUht/9mgHHxK3qb3Hui6qzh+dtjZeSq3Ss6DuGQY/VPnk/KcuQvuyWJOE
TVOC9s5GNVYZ6pIIm+7EqlvrBAYBdb/kXkZ+8PpQTLmj1QaKBBeOavqIelX4KSL7fFukenLkVgw7
4dhtx5NHkMsHqBLuLgLPlZcTWp4pntoOF82FU35BA2xK6QLbTTf4BgrN/RNu0MwOAwpD5te4T8YX
7lDsnayoROVJLy17OlhJY3zRK3CGr5q92P/c3/zbb8J+y2AD8gCKgesCoFLAXDZ1wLh1L9ZAhUZm
DBzOS54H8uOHLFXHPbalW5eARQrTtIK5n0Tl17sAD623jMq4XITZpj7cz/pzNCl/hW6Ng6rUXv23
xBOd7y9T/k+vH3gKJQZoCuoTOiCOVWQy0iwM7XBUL8NcxD4j0eIrYOigSGf9031LWx/0V0urh4YZ
xsJthVAvzI/Ox7LMTD+b2jhwc/VxnJz2r/vmbiMXoLVyZJXElqx+HZxmrgk/WVurFwQtuwdnGEPn
gdqTlf/TdQ7xMFTaEw0tw+wsv1qgujogYoYS7k4wsfF9GWPkqFNRkKyMq1X3SeE5cxxaF0ebWwhO
lEYHAhippy6axM612vjCMhLHtYPKQ/Z95dtNyDWrcqxIT4Z8OYOmmE3ftPISrGbHwIFoCu3h/kfe
ssgD6oAJ4ADdRCtx2Jol0BftojVK+SF1svjsTeaUH6Kij44L8+070crG55SlKSIkaggSKra6IxH8
5yC19Es5LNDJmYU1uO/V3PRmHzhbaO7kqXJ3VreDWRbJFwv+12HG5Npc1sa6N7SedqkSHEyhGF56
psba6jtV8NtoRAIJ6W4Qd/KvuzolSlwv4IUy/TKKqj9onUkjCBGGh0JF0ZesSn0CZJoebcTB9oak
NraQG0JCBQm2xHKtDs0QGcbUUJq9ZHmTPcdDEj4ZIaCTvin6Y1nou4hR6dvX3xToPQOwBDGIOa22
MGkoLrp0Uy9RU5qHKU6nc+V1/Zsyj+I3Wph6B0/J9FcBDPmtEjbeIWn7+ZTrbfGbbGwUBXjTqfXR
5iGPhVrpendJspvSYPjvwpOcf1xaLfteEv0/mrjd0S+1wlyOmqK7ys493TrEVKcZS5N1N3N9T/ux
hna/abQLDV/j7CHjmviK9EAoQTg7z9imLQR9ZVWROu06Z6YAZWYVf3+xYI/82qRK+1FLLbDQg2bt
zVRs2pIQCnJdYGlr8HilQKCsT6yrNorp+xAyaXwgpx3Mb1VPNr9zZzaeS8CiiOTIwg69itXd1FLT
W1pbUy+psL1HEyqGk5kiOON16vI3fX7Yutol+XTf4W0tEXAIUCB5hEHYXB+Zqjb7vm8X7ZIYNmFH
lKnPhd7kxQGUAR3UPzAmuxhMWEn6gZVXEJ1bzzCP6BfGjdL6RYUQ4mS4yHFFCRItO59zyw/QBqZC
QbBDz2IVCKDk1o9QNOPKbSv1jlkYFiqJtqd/baDrPvYDJPw7YefWDhJv4vYIP+QWXn/MJS5is1Jy
4wI/bHNMnMoofZQnEDlL6epqreE8cKT3+KA2thAEGZUkJm9pLaxFUGan7cd+MfE/Sa3/zbOda9/k
fMYjj5xpvt7fwo2vaktFJUh7EfNm1Op6iS7ZgbfMNvXVpM2fxnL4UXejdRQ5FXLOZ/a7BEnSp2GQ
eS6p8KLTwbk26LhlPSXUtC62Uav9vwMjXeMjNUirP3OmQ8rfsHfoR2FF0bLDcrWxnVw3YgEAlkwh
2qu7keRW2ttmalwUR6nfA9wqsrNjzAxSgVfLvpIhjeVhKcY/iXtsqNQZw6RoIh3r9ZrtKBOwdi7G
ZVHs7Nh2TOCctGQJ3y6R21zUPq/2hk63zhBBHamLCuU3xcRri5FUKDQ6Q79QNlbeJ4YTOkeIBtLs
IbOXItv5sBs9OWxwTyRaA6SGulrgpNUqxUK1eL+0ZINu7BX20SkEZYNSWZ4J0JKHQWNOcEQ99Fkx
nCh5F9dK9Ew9Rftw/0Df4uRc+mMgj2RFUJYhV07JNZCFhycjf59ENntdDcJAwqmckg9Vu0wvvCri
qUvn+m0/22N4cKxpONr11H4HMknNOs1hX2M0Pd3pW95GUD8FE2DVANMFy9HqZ2nQXvWOJdr3IWMg
mZ+ENWEFOK03IICoB+uj8jEDVoXwUzMXO37sFo1O6Ms7DpUhUSnR/uqWA2DL4qQzBYe+/qEpM+D7
2LLeNGXsnGMtKz6UbTmchJ6Yvt1H7TPEwcOOo7m9fC4EnCD/iY7575o6htI4k/WlO70noEn7w5QA
f5soj7wKzU4939ULw+8auFh33qhbB0crh+IscCbQ6BzQ65tQ1gImbq8e38+hMfxYXE88MQ7UKZ9A
7vMEQ87uRL/9UgEulagRQjcGKNfFdHMu2qgQsXsppCpym+m634m0OllG4X4olib8dv/I3152mUYy
mMvIMG/AWkk8XiB+D3vVuZC9Vj+GYbCoj9rhl1ENp4/3Td3eLiqRAHyIn1QSOdzL9ec0i4jHtsza
d1ZfLE+9OZVPfVM52ckbi/DZzMPxMsS9eooFI+eHZoz0T5Yh4sovLC0JYmOu/oW0sxI7J1zenquY
nWELYKd4Hvb5VphHb8NGMNHavit6vfkxeerEmBO9jOrx/vpvThM0RHR28KycZh6S1WkSXlKaWtjP
7xjocMezWcbcGFOQoltdVP6IFtt++P9ZXPmNMLWFOdfT/A7ux6g7KC7K8GEkujcJeJhzkujn+/bW
h4n7iZOAn4ynWfIJrlw5UhAK80xJ8bYuzeyJZ9l4WxnhRYvlqPF9U2uX+NOU6xA6EjtS21udpbwp
5jKqkelOnJAel1lUIxC/vArAz0KH4Qr7m1ZV5XzItMjYuTNrdyRtM0Im+fPIa2/LHp016WPv5kiG
0ZNK8sZmArBw4UHotfqUoHT0oxSF+/f9Fa+Pz0+r0v1xSDWbccDr25OVCAnVSpy/ncWivuiV+0VD
ZhGgzfJmLOps57KuthJoDxJvqNbK7hRhzzrdAVIEs1BaS0egIyBImTueH0ali5aTY8Hv9Hsn9ac5
BpAlhx/Vj5vqTpfpbVRBB/klKhsPxep20KdDpSxT6g+eMnytM4Xh79/6oP9rEwwQFGFAN26UmfRO
TFE1Z8oXqylaCtV6dswg3Hg/xzDTROFc7dwOGfH/4mekPaYN8TTkWFhc8xCbUNSqSu0qX+jCxgdM
L88awI2nfqkfu3nw/kJ/1XlAMRTmQreaBut4f70bW8p5BaPyU3yJm3p9gFB0RRbY6aJAaHP62PWz
eOlj2prA+bky922trufPteLiAUCAS5AInGtbzEA7hGsQlvZ61ZbvnEhxvtu6iMzXkFwW/iFXwlNK
utrDselqcy9qWV2Wn/aZW2OmQBacSaKv7YcR8jiw7bK3tTaewSSTfRVx5QCGF/2zxorHnRVvfV1W
CxgGYD9Zn/z7XzA5kV6YGjraeaBbqfE1d8fl/RIv5rcy88rv9z/upikww5KskJhsjQC0nahHYrFN
gx5GkvCgQrZQ+pGg9AKNXd7sRCRbW+lQuSMLoZbGJb1emKlP6SRA1wb50hvth6q2CvW9ndr1+IkS
hOMdFm8Yin9DTevOrUX2sBP8bW0lDh6CYfwDh3dlvwazF0a5mwZ1ZM7086wl/o8wyfzLMTpreCjs
Kd7D5m1+YIZQGEKgWkDlcLVkl1RQQ30jMEt7ng72ZDn5oeYzL5cwnbSvv7+dcsIbip+fPAyrexmK
qTUgjcqChnGzgqpSEy3OBQnKQv8nGUdzZ6p9a3F4ABAAQA+oMKwWF+rM48HVkwaGYLz7dW6WNnwB
f2d9d0W8N0O7Z0z+/S+3Iu8L+uyqkwaVaQzkcHjA8ii6anlsnCre68ZuWWPiwYGtiBlh3q1raxbY
TXNQiiRAcT0UH6Y0T93D0peW8Qp1RrjHO7t1M4AISZIzcEKEtNfmyFErZW7nJNAVYyh8q57RgChp
vENkQf54jkbXqwzQT0P3Xc27UfzBzWBsANAX0GypMXhtv6a/VcEGkgVd1zrfOmd2ztC9ZadK6YzX
BFzVnlff/L5UJQGkUFaGmODaoDDtPtHB+wWj1qrL0cuYePX1OB7GQ6E2u9X7TXOw1zM5z7wcNbRr
c0MdD6KepjywY4P5rK7VluzQqU5xEO7Y7uTY8tivXmeKZnCbgUzBra4DyjkUXSnyNA+8fnSbF3VO
FuNlBJW8k21suDOOqAp2m/EvVENWiwKdEw0tUmZBiEZ4/qAlppVOfjK284PVKMvyXEHgtDenv2mU
7A6CfMiYmXy7/pKjETvN0Iss6KewdH0YvGLPV/pp7I6iygz7QVvastpZ6cb24bIZqMR1SzH7ldFI
UtHqjZoFitXGcB1o5O7oozRNWCOHzpDUnsLExn30GLkAZQw/ClyZK8+mgWpMZ0gOgqWoyg/mAhqA
WsFi9werwQ29pfUCPDIOKQWfJrHM7k4IsGkfYCexnSdFdVf2FwYc3DCs84BKSdE8WDWUBDCWFcbb
HOGf5hBPupFAXVaHqntolWJwP//2SyKJH4iheamBc64ckqeEqUiQrQqaqLHeJFpZfiJwD0NEPcS3
+6a2roscWKYaS5oAhOT6RCkmnIpev5RBGUbadCxm4UQnYPv1zjfdOkT08OnN074j1VqV0avWJv0Q
ThlEsWv9Q3vC9e2uLxnKLse9buGmLYCAsiMBaGDt3qA2sete94pgoA6IBWcKSqrtDvPAxt4AxaYt
+kLA8OjfU325/n5wIY89k0F50GRWpj1l2didEdrS7bPG/OBf9zdLvntr3yaVV3kZCePYsmtjTHrG
XmXVRZANqf1oK6rluwCDL9nISLnfT9OPFm62p/tGN1dI5xFYDXExPftrowBOl6rP7SJAJBzVMpH3
32erHeajJYCcHe8b23Jw5HDQkODDef9XL38h+/KayslP8zJ3zi1yV7OfaC1NOnXRo+HklYxFPtw3
urVCYH4yq6NjRh55vUIvL2MlMZcicOHUT/zJA8FUGbP7UkfOXgdr05Yc2WNkmEqAvvqac57ZeriE
ReBZI50GG/j/qbJGhHQ0I/6D7ImxQMA6LA3luZsyOIC2uo7GMig6BsHfJLkxfNXjvG0ObqP2H8aG
It39T7m1f79aXH3KxHQS187tMjD6zkIJbaDtCL6sbaFQbWP3mXTxN4u7MkWkk0Omxnshy8urL5o2
YujGXFSBrcYRCH1vehcqiF34Q1XaT7OWlh//YI0kFMQXkhJj7TKtBd4wzSuqIHbi4uwS2vhGVUMz
PJvFG56M5Q9cJ63//7O3cjGjFRW5GZVV0DtRGR7GpW2B4pd2+S3XanenjbP1HoBfp2FLkw6eqpWf
njs2LuraKnDUoi2OrT3pjD1UbrMTVGwdFN5tGnBMcklOsOs7V0Ov3UcUFYIW1ZYvzRi/b40kfK5U
13sjZu/3IDI/z8hPgBXVPvj617nSIiSQuRyqwKARoJ9yWnHfmjzeDZU2V0VCL4mUYHldgyZGkFPA
dFJW5VpZ8TCgleVXpaZU/qTpUX20nW4vM9szudowuBjTNMFlBanTRq9F1YQf06XrH5nd+FA2rbFT
RdjyX4QkP6Nrht3WoEjiS2/pdbMMWkkGfnRSx3iw0f1uPiJ5k+2x+GydRnJ3uMsAwUjii+tTEitl
k0XxyNEPLed9qvQJdEVNbe08cVsBHwdetqSATdzACsYJ6vdutsqgr2c7fIFdW+3PeW0355oI/42w
IP88tGFcqWC9a2Pnfm/t4K/WV6+66nQyXHEJjRZDfY2QjuuQdNAqtAWZSFWPXh3vySlsfVf5QRnr
h6LmRpm2bG3oJVKthOW+SMezrmhj81AO6h44ZNsOGRLjGXDRmSvX1YiCcjNBfAD1n1L/6yXaWL/3
KJP85vT9zwsuh++ROZXjoGuOWEI8JF2TnovXJIVyjov22Zwg0chL511cVWH5B+8cyBoZygJJZbDo
+mC29RIqRJ5VYE7h0Pj5GFbHOcqXx7YRvX2ILWiG7786W7EfNN3EmLBSeDeE3a0oR2PMszpAXNc9
KdM4P+ZKV/hZV8bnxWmrL14dKjtGNy/GL0ZX4VjZGBk8r0oVKMrYPrvV0sEXqhv/LQAAziTg3Wvd
p/nTpPPc/sFyQflIZCOA77WfgTehjuK8qwIYbqCaUNrQ9euRGbSUwOKo4sb7gzuae8/S5oF1kIlE
S4Dm5hreXGdj3ZRehMNxKemflT5z3JOENew8f5u7+Ysd6RN+qad5i0rmntoELWNzYngp+Vdf8E8Q
i9hNeEq6vHmbRULsEMRuOW/ASLbJhyU3Ws9VJHDRANKQ+cNSKNM5hUlIfWiMqTbewIVnzTtuddMc
Iwlk8qQsN6PRZA1dP0F0HTDmrivoozA29hZCrtoe/LAVafr3/TOztXk2VS0aBdS38QnXH1WY8Ax7
sShBa7cUtDQtJyBskLjfU2PY8tg8RkSeVCmsm9tvaw1MqSlJn5NVyT+i0qPlsWJKpHyowcEzeWEZ
/eP9tW2aZNIMKBo9Z7rc12tDytlQZ08UQdXVRXzxLOCL/w2VJrrnSAwuIm8Q5bQ7j/260//TrbJ7
Um2IeghJ2bXV1J0bR00c5UvaLpH1rVsAZj0QTRXaD80cquVYmMhgnPsBMrtLPuaaA9dbKwwLhiNz
jHvfqQDNn9umi5M3MwHfp/tfZeuEQbskCb8kz+K6CNcJO+obqB0Ds46WjyVjK4M/p/n8hPTb76rI
yjxDzp/wDxP/fIzrbwGX1uD28wy5zDBCwFnlRum+um4dvjFBPSFC5C4Oxf4/8IN0bWhscoWo0qx2
gJxblImh5EHPkE97VOO4Hj/qwkxDX6VOfvCy9KvrLoX98f6X3bpLqFGAlyEzpkO+Om/M6gpiH1zF
0Pa595npOKEkB02d2j04ydbJBp4j6SnlDNMaplZOrVDSei6CDkqV8Kgn4fyfluQqVJFh+dXqtPn8
+0tjtIdz41K9Jei73kgnr4ClzQlXSSnE9BqLpc3PaFGWe0pZW6dTdoLAq4O8ov59bYgX21qykvRb
ZLkR+4PWJv2jq85999DF87h3VDY/JFRkOAjickbZrs0V9ZBUgw10okQQ/ZzAAfPiLnbk+olIHOeQ
xtMU/smntIE0ytIQ4Cr5k355xtqsgXNUV8pAS138HhIL9CpMsIw/7m/Z5tKQcpBhJLUhY+XZs6KG
b1KQctuKSGjO9HGTA7k3k/Ggiym2jylAjT1hbJlcrKttFL5B3lO2dJnmuF5ckRlVNsPTE0xOJo6W
mpZwpttLd3QWd2bsC7zdm0kNw8cizer31Abrf+6veitIgFLRhCAG2lao1K5/gOVMvCnU8wM1ycrE
D4Wq1Qx1iQiIfK0rvtrZDWRsiWN/vm9463N7NkcWoXmd1qL8Mr9sazqnPM6UHAK3UtQTKQJcp/Yg
PPtIq7b7hLTotOyEJptrBZYIW7+kXHBXh1etawMNaaUIROmM6UPmMQb1rCh1335T0iWGS6sVIQoB
cBdlfxJaQ9PPpAegHPo5Kx/b5LU1SpBRgNhj83dkpYXz4oEsAD3i5uXfkxt3hj8YAL53elVbDgIE
EkMdTBjS+5Mf5ZfvrNpzZ89KR50/hcvsVMVZN724No7vA4DsFHzF/X1dY3R/vue0NAwSJBwtt/ba
YN1B4elmKdX+dtQ+W1P8ZI46tX61n6I3sdNmX9t0iJ9T1Wk/61kZvUEouPio9bP1ev+X3G43DFRk
2v/bl2cS7PqHoB5aOYuql4ESds1Djoz0iyuKFBmGFuI0v2YiBCioN3Xv79u9PdnY/VlJ47mRMNhr
uwPYiGRw3DgwnKE+67kZpicuriUOedIvcqvrbCcKvnUj0iSJjCQnZYhplSo6DuOEVu8kQV6X6CWk
qfYdeYYleS4at1NO4WRP4qyMdhy0TroshyhDDfTh/rI3Np4fATgU6K2sBxurjU8oApRWQYvbSYlV
IUOtxL+l0Vt+nXX2yUmgh0YfMU+ZblfnILFH/jCPoIwlH0GX9PfPoaSd4RgyWks7Yx1LqQvBlAZp
GiUPkSFb4yz5o06tePyUVkXT+LAa9ZDEDQSg6QHZyzo7MIupNO+McOmag9U3Yb7H3HEb8fCbCNXk
nD9DF9bqSNb6IqCsm+JgmVybEWiz1ooHWmfpHsJo0xDzK1KPgDhkzbnT6q1tNWkTB43hNY8JpQu4
Mxklrs/3N33HzlrpqppVYExahJ2YgTEoM7NkfMidvN2D2WxdKipJ0EFIMCWe5fpSua2qZpk7JUGX
wSLkU2hT1bMJ+8v40NiMdsKDpTbuzpG+LU1wlAlNuc1kRZB0XhttYFRRykhPgoiJ8/iFIbXpH0/L
o3dTVU75mRHmmLr8uAzncm7s7E9OMCtm7l6OzSBEcm1eT6weYekmCcTQo6xroIAzxCKyHqYI4IWf
dzF0rFGV2ssppVhs+to0jEijwDyv/ShrVTTH+7t9+5bwPUDIQY9E6Z4Z7esfJEwVhR2vToN0tMrP
ubq0NF7EsJzsgst939bWyYIyjhICNS4uzerbx12tddqSZoEAdD69Zf5fh4e2bSdvrwy0bYmxQDkD
JbuC16vCWYeZiDtWFZn2fKyBeIr/YB2v95o6W5+PBJKoGcwBCd5qSWmud42DHnzQ6fk7dYqrv5VB
/Dsvs7Pn/LaWxLg+8zjyIlDbul5SHkJ1VPRWFvAzxvwEDyC6fw5tiW4HILb1xhLAsUOMsNpA9q8N
oQev6uAX0kCITn0c3Bzyp4LY9SjG1ny2ckt/AeaA+vX9w7H13v1qdvXEFnZZNiU8w0ESx878wavG
PPkGUUqS+rUT18m7zI2HkGEXtenPgyKiixjtcI8tYmvx0DcwXwaugSkguQu/hFYpPWSrr+M0cOKx
zI5RFJlPEDKofwGHajt/6RlYfsN41LJHHLx1kMhQ6LlKRgYmlq8NJ/0YV1ajp0GiieEFzCOBjO6M
s32w0Hp0drzgpjXZQ5MVEBmwX1vz4plByHFKA5hp8lMzT95HL6lnKohT8vH395WeAZNrLIp3crWv
CEk1plVnKcj8GOqwSp8QitSJitND1EWWfugcA6xsnWV54kdSKEzVYtP9cP9XbC2YqWxq71J6mYLI
9YJbre+XgZGLwA2h2TioU6LVr1WRjI5vDJWxJ6klveZ1DgjvDSPQ/8t2cQPR1RlCEGPOW11TZ/ox
WOrnsYdiO4WW6xPY53QnC9pc3S/mVqc2asxZW4oi5hsbWXtCqMjxXutlAd1BlpvsvWJbl0TSBgBF
0Ih81wXTohOu3mpVFNgoJ+RvCl0NO8jFIL9OzugYKl+dsBmtE3KJdv0HBxfeYkBOuCc0sFb7yDOI
/HI3AmK37PEDChuSrh/x3qNbwip2/8xsbqLMZKGI557c1GHmEdRqi6240cYDSjrWS1P3ql+MaXyM
ncn57R46yA7alj8hj8h0rxyvYiYzfEJKFCymWU7HuLAj76gsfbTj4LdOCxkF1XwqFFT1V3acUVAM
V/o06ESTXNK2LWT1RcmK5iB0vdd3lrX1GXGnXH6AsnRlVlvmFUMR9g05xET7CwWQxbS+KXNlnFx3
TD8vk7HrxDcXyKAFMw48yRBLX192I6NcYIMYCcoiGh7yIfbqg5JVAgI66B+O90/JpjGoVGRTjwdz
XcuCqDqqoPaKg1g32uIEs1Y1+zpD7AJqJOhJ7lvb+piu1AAn1ZAB22pprW0rfQW3ZlAhGHIs5YCM
w4zwCW7k5L+FrPvH/8/eyrNoTKzMaU92A+VjCaeD+M9qw+y1bPrxpI1DvPMxt5cHxQulSC74uqTS
T8xVoknBx4Q+6zuouLfWbKN0VPYIzYW1NfyB4yQHkGg/akfqGhjb2GHSaHQZgsEutflQK838V5eJ
0DsTdxs7Gf1W6sGBtOQQJE/Reu90mEDGkUJCgFCBetIpxT3WYNNf7Fj1FN81ugoiVdXzF9QYvv3+
NsKTQWkRNwbQanXl0SHKVYResmAWxt+5MqmpjwJ49mJqE/J1kZp/uW9v64WgBMmgGg0WgshVWJxl
RWeVysRMg2M3P/hZojwWVVaeBrsyHonyvEcvbPXldN/s1l0ku0DSRlIr3szIMRxPB9zpQVX2k/40
jdSHDq2tJJcyrZVi56xuGpOdB5w2aPi1GxVOlXSRGueg5IYuiNBKGY+WM/Sn1jERt/2DlelMjcLA
yqjumvEpV5NSpFZOFylivgCiu+LVVXL6OJ0V/8nzTt8OfAcDInLg8Np9FlNULAOEMcGk9M3y6KDa
8M2u4/I9nBKWL2ZYq319iPRmx7dtHhpIA0FiMPhMAf3a7uImlju6NrlUpc6M4ZWSLaeJXunhmwf0
pjvHh81xT9h7y+VwWP7P6io+nSbHSUm7SErTpv3brFz3HQdsOS8JzHyPBVmss3NKN9cJJzZvE9OV
PBrX60Tmp41toeZBWZJc+QsKuN/LWCR/D0vm+XOsjQ/lqGV7srYb7ofuDnU8JCOktqw8z7+kNkNZ
UrBskiywm+lDESr1cXCzZvKh9NOK0zQM8Remq63en7s89w73z698J1YBMcYJhBmQQ5xsXbya9XlM
ILDJglxv4qeGLEA8V4qT7/W7N76t7HzAuELbh9H91RmyWxIQzLBIxS5OihKHJzSmisanUC4+jx7w
hTKzxr/vr27DFQBTkMQ5+Dv2dfVKuv1UMljBmBM5AaKLcS7C+a2S1CksFpWo49+vo2AOfA2Uz7RA
185gqjILdbyaI9tG5dGD8+hLDGBqb5xq42ZAy8FgLMVW4oc1QdigLd00FE0eQJtKiVdDLhOauWn2
ndScYz9qYn2v4Ly5fbK1IUcbIVmSRYJfzigqwYbVJsyMJKOpJx8A7oytr2BpPkVjbVZf3SZSIXNv
EMrYiYq3TAOt5k7KOWR9jbB2h2xxtcTKKfFHzWESTfQRUH5z6usleyziRDtmVZT8c//gbF2LX42u
jiuIWVDyA1OjYT27cjAnRow0S6I9AY9NOyboXDmWchs2gvddxtmAi9bxKjFcsqzRh1c7TrvjH6xH
TjXplDjJm1Z1NxfqUgZv3RyA4GyoxxG6qgjuFG/xdt7DzQUxkgrGxJC1mrXXjnNbNGh/BImaW+es
tKboZHmwpOz4rdWpkFh7mbMAbKblD4RuHcikCmfFEsVbWx2RhY1gTdb9GZWc8FRrUXvomEp9Xhrb
6He+5K1hHkA6HMyfEh4xR3V9E5o4zJMMkfi3aRjPz1Fafep5jDumCUPtMckmErc6nx7vb9/qxrNa
sGWEwUDweITJnK6NFoNahxbQ4LeR686FD1bF6x7yxJxINazQQJxv7Paepa2FMgLjAtUlOL2hOhua
KNRTwpu3MkJ/MPLOe1QNpLEilNHed7OdHyCI3zO6ctg/F4qQLIMUlKXg5FgdnygeZuYj6/JtMxvd
aUgWzTxFUb+8TQk29tQSVmeV9h1OlKYVXNAME9800bomCUEjWt4p0gBjSnLzMPXzQp32ipfr7cMQ
XWjZpaWaL2XArrevMbQwH4rOO8UhrCrhbJofkAoffCnEdRGuqHayp/XW/bQnoxjalBYP68p7jamu
KWPteCczyTu/VNL82JUcz0zNp5MuRg3gutirg6+37qdRScKFHDsttzXUUiP2dWNF9065WzdfE0U0
p1rYyZkuZLNTudjYOBkqgaAA+ii7ztffU+ssps9bE2GDorKOVaSLQ6mLYgctt4rLOB60D6Clox1E
3Asa+dqK1YxpaJSTx0xilPqRWdknM0b8QNfK4sFW4N2qvHE5Q5ejn+5f99v1YZkRLeBaMk9bz7zq
kQcMrhfs31RoL4AZ7IfYhq3//2dldUoQLiz00B68k5pq1sNi69WJ1vDe8Oft2Zdr4RQyLcz1XifX
2agZdWm03gnOVqmIOJrUmuEscS3RnxLR7enpbH07OU9HPRkgEyxY17vGL2haE3E71uKkD8lCHZK2
jL7zzG2tiq6APOfwvtyMJKqhWreiiNxTu7goHDK5HPutXjpApoyZog8gRv83d4vEBDgN0ZfGUaSm
db0u1VnCfhJa9rAMbvVW2HPzFpKJ9Hjfys0lRi8L2Qo4ZnBYcsOurUSZZgsjQ7aqWfTmoNq8pFNb
pieAo+WOqZ++/JfUQ5PaXNSqedOY0ZPMute2FLtWlE5H/aeLmvR/SDuvJTmVpl1fERF4cwp098ww
Tt6cEFqSFh4KU0Bx9f/D2ieano7p0LdPJYWqKZOVlfmaTzUCKScyBW2LGsjE3+1GTs/cAsXBGv08
D6fOSZ8md3R/Z80oSTURSbWvnIhXcZNfRGsAqDFzjH7i2S8SW40xQLpUxyAfm9vGGtu7lfd1zOsN
9Xd3M+4UatxXgtmlKf9z0H1D/5Fak1R2g8An/Iju7HCcjCGNeQNO0VxirP33q0vvFb1EgKcYo+0/
5Y+hnIHZ1XKGsvOuQCEJd1LMsyfV0k0sW/E/jIaaBfkZa0ul/uzDZFpJzZI1Jh1jgaQEVSXfpYfk
j+6RElF/TbDw1ZFk8fYSHjKbZEngql9+3Iw5iJqatjqi/lA86mh6QTHFVLNEX+bYlN5fokH/277g
MvkyqqJcRWeTCawsnW2TW0DZvYmQ6LIe0Alq4z4jN3t73V7dROg97upL/2EySavPYpqZ22bWBnN6
sFsv8z/NiBM0N06Vd8OtXfNKjGpMQkyJo7mDRc/cL7iGvf0L9o85O6sU03aeAfsH3OZ+cv7YObox
WZlXSu1gpovzKx3c0ojXxhLPqVN03ZXIcGElaYHsyD1YDfRCzgfLtoXbTyeTqLoVjGJbYI4zeTtt
qkQvNkBWbNjE3972ZCzgH6iucThQ1zpbzrauwCX5Y31US+NFZrNNsVhMedzgVT6zZ2U8ZUMebZXI
rnzu+erSDfl/pwS8B+SKczDslLrWJoEqJg02DNtp93/4XgTW+Aj1Flo2DpVjELlmMyRllSNv+Hcr
uyvDUTejS8KrDQzxWRYwlF7mpZh6Jnrj+0OEXWT/E/8R6zADiLkSX/d9+ucu+m8s+Ae71AUydOct
56IIRgrQ+Zxk42zmh2FGmwnRX9Xf1lZhTnHQV2X53nez5XYq28y7J2UIstPbH3we5PkRlJ+oQu99
KLL+syeGlWt1VQXlkkCP627SwMzeBaXy35diDN4BZJuOTmMG798e9HxLMxLEEl5xbK79AX62pf0K
83rUjZdkGcqt+mxsXu3EC8hx54vtIs8Q8cxdPv7/jbnvuz/O7MQMbJ4AgZr3wPx/j11Fs+EY1IY1
HbTS2KYfLaErv9KcPY8U+5ei80EVdZdR4ZX8clRd65zZHGuVtNq4+Qe00+Y5xsWsMkK/GJf1yva9
MLEgIcn2/rMEA8T0crhZ0G5rl0AluKW5p9mZsk+Vzb09KzMXkVRlcS1Fer1/qMHv7WCAcTul7GxE
DSm33s+LLTE2IkXoGBOA236cjFs90zX3ZuY6eJwo+Fypg51jPg1mFpYKlUUePXst8yw7wd1gcNJC
LcmUGdonf0ilDIum8Ix42Npn0+89SMJgu5/TMXXL42DnxqdUQyLrFuz3dM088nXUInMjcsC7ADBH
ffXlxAezPXXtnK9JX8rsG6oS2V3V6b/l0mkfOFTeE/rE5Xuuq2vdiNdBZE8ZwYpwmHY24dm23krZ
jL3WL0lKcfdoFlYWZ1BRPgP6Ne7bPC/fLWCjHmyQpU+a4SIh+PaxuvjhBC+QpYSyV8LPKVX5wfFY
BlQeZwT83WBA5HZGLAgBIXeL8qyoP/dWX/8GDt59fnvwC5sPgAVYZzJ0CFLnWoU5wpYyXfn4Ot+0
A1Yx1cMQrCZiIWqe4sWZRiz79OEv6wnsPMBtdEZRu95JS2dnekUXFwUfb0nyLi8OyvZU4mEdEJt6
JQYapFN7ImZec+t6pXD837D2rkJN7Z4i09mwlaHnzoTnIbA2ffumdu40QNuiiww3D56bdC0Oc7dm
R6dynrQ98zMwjTv9DxOO6i9XFu9YstOX25xSHLEalfqEjsX8I0BCMM/1nC4t4Iz3aV707yct/8si
6n7SHfxRaUqAzABQfTYoGlfTZkz+yoU/uCcN/XURtlOe/vr7byOt9OAP7GZD5zrxoIh2iega/exx
HYhenoL0pmu6iFaz8LLIGivjSeEGLK7kARfuiL2oiAQVDz/4d2ffZ6t6TauiYRd7QhzTZkqfl374
2I5Ne2XnXjqsjIPmFJn6roj/cvl4IurSHOc1EXidfBx7pT6ZXeXfaFltLkfPU/IpM4eAtxeWTFcC
9oWv5K7fLQRZSogCZxEy3XCjpHKrEhPx9JADtCTmXHbDnbUZxrVGwoWo6FHW3ysDlE3J019+qJXX
/pYVo0oMJFp5gwgrzu3JvOWJDSqzaH6ZlGb+ddfyo22V4udfbyRS2ICSPw9ZynJnB9XlEb/Nhrcl
9pyq9EhOCRE5LESfZtGqZJDft3Mh9diDJ3FNiOrCh4O7AcJo7C1UwEUvP1xaJfz5at2SfM7kB0MF
rYh4rFQziHVVwELxKTAMJT7R+qRhhVYWc3tNrcC4sNTERlq3PK0xJT2ffWlX6VIPGksd+DMjtYGj
xZmFzsRDaxZbGy2aqrs86mlotxEykpl+225GKWKqt64ZNWWZ9wd7F4v/rrd10SdVUXexNBePrtrb
i2UzIS+TcHD9nDygNQAxXsndbsAcMSg310QfFvXVt1M78vS+bK8McyExgyMDCsPi8BG+zZfrMjv1
5Bh5oxLqC6V3MDa9OdiWDHbOXVO2p9WR+pUn3KWtAESXxAzI914ueznkVGWiLE21JQG1IXwUh3l+
3EpPf2yRoX7Ctmn8Z7WJqLeDbuWPpegd+6+fcmiJU6gCdEJpgCTx5S+w0YfRJqfUk27xjClUmG45
D8FUTdTSSkc8l9lk55Hf+XVczJyLK3H1UopIPCWugkLjN5yX1LA5KOoUhcnEt7LllJeN/NralLFQ
SivWQ+HCIQmdUo3pjb/MskA4eptpG6eeHsqgUleeApfWA+lUcmQA27zlzwIgu3LtjCbXE3SpEYgc
AvtuFDSoDWGCa3BzJFXhfLzT/EI8pVafHd/e6BdyJRjB1Bapoe+B8Sxfzhcvh0NhGAlVRO9nIzfv
ngZPflcLw+giUuS8i12121q8Pe6lnU+uwManmkA8PtuGvmbmWTXMRuIKa0kLBIO2Wj4OXLXowKS+
NtmRKbwi/fftYS9cdahIEvl518FEOi98r5beFqbGocq1yopRH7M++EofIkODTwvOpjwMK01Cq17r
K7THS4kaHTRE0HYuPRft2eXjQJdPy2Xckpn6UxFJvZLFyMN+MLyPdVDJMixniBPfJtT18nuAUmDJ
K0RG0GNNjb/2+toP4C4OTBGH8j/qCmeHsLUzjOUFN0KLsNZSYfgF+TMPlS6WWC3DFC76PJxQ8A1u
ZYkoVtrZejha+TXQ5KXjiKYo7UxcXdl/56BoZO6z0nf4Ja029z+UdMWPtVq1aByz4qZQqxV7mtsB
MZQDZfCtUN1dMFEHMZZsvRb2L5yGnfzM3EBN3eH2L2cl549KfzFZIzQhbxxKawfoX9sSo5ErHs1K
Rx2lbfP+yiG8sCvReyIgAVjZOTJnqUGdu11Lk1wlKtBGPTKGTs1RRWkmO3Su3zoQAUe8A/10FXFp
G5T9rtxDF65mXqc0aegpI+92LjxjaRSoJaKxSa50+yjSrQ8HHw6/33jG3yebgMR3vha8LSb6LN7Z
3TrMdNW4f/DRTdRYQv7lRIpwIeA9mCOuoeGoyqp5J6Rl9ae3z//FUwjSiWNIFkYT/WyFtbazR003
WGFjLqLZVs6jYVTA1Xxc3O9Wretj1LzFk9PYvJFXiuOh03ewc9/+HZcmnKzC5cGG6CMB8OVGq/Wu
N5xx3/S2gaFdq4o4E9jMowuqXfnk/YvOUhlqMVRDdqsAsoyzoSxMXyTqCXrCa8l817v1eDALw3j3
9gdd2sJ/jnI2r7i8aAA8DD3BJ1i728TQD+Hk1saXaa3Try26FMcaCdnbAOjLzdtDnx9aVBjYnvwP
PL+5yc6hrGRwhbP6m0qqIQ0efK/uv4IMLL/oqilKbhEzaEM5wkx8e9jzixsfKXx1KLzzJrB3xYuX
S9jQsBlMtIkTJCw36ECAbYLQKnp1qppJyFi5haBKKvoP/eTPQ1xXlK6uYOnOt9H+G6ghAiTieYvQ
7FkqFRjLGKjK8BLllzMcNxqedmwMJUCNuhq9v8TWkjPSiqQiTU2FzJEO6MtPrgPk9HtsGJKMTP1T
05R91Ixpk7hbsLxTGKhCqvaNK/naeabw36AUhplrlvmVDXrmy1LYgE2TCghRFAhfAeOdJu9DR5r6
iE6yNx7eXtnXG4qSLJrokIRYXvpkLz+zFyNLlws/USmSF7qc5Lt81YfEkdpYxIM2dh+MYGm3K7fA
xWFplUPGprNC7fTlsJV0Oseucz/JStO5NSyJe3Ux28E7mUszblrlRSr11muh6Dw+ML87Xmrv6dLd
ITa/HLazalefi4A9JFyJ1JiXB0HcuDaeNG9P64XNykDU9uGZoIpn7t//R6ndHmQ6ZZghJI1H9QRr
CXnsU8e8bZB9+PI/DEUDjqAAJuvVfTZ2vV0ES+knzibzh3FwTGjBvYgWM+uubJZLX7W7+RFaQfK5
51fnCLfWg9ceJEI6/YOh18sRJJPzZZm9a05qF04CVai9ebuDG15lkLR2g03DtjiRWjY/DZvH8cMQ
IVnSLH8exRrcvj2Ll3YGKki81igNQ1o7W7DV6JDZ9AYjKYtqgm+1VT9TM5+vTOClbY8HKiRuqkfI
U5zdHNAlwYiQ0SW+1+HcrZpxBCbiTc6tQNghPVlO2p5mq/CvYSsuBHD41ZSCAItQYzvHC3rpCA1A
VlYizMnYQnwK1Z2NpdjN6GhGGoEhNE+Nq6t7iQG3FqVOc5WscH5r7mePVhv3B8oIFufw5ZHoWvZO
kLlmssjehqBre1081F19HJp1RuvPrQUZQlnU4WbWNIfeXt9LM+/tordUN6nanp/8hXDQ23ZmJV4+
Yse3iuFmbjkghZYPH1Sh+eGI4W789qCXNtUeWfePRg3lvE0PcEajFpUbiYWFR1zQ6funmLr+29uj
vMrzmFmstfa68H9y8ueZvN52fg4/ykzaNijvWjosB3caMS7TJvNAg9wDl6aJxz7DW72e1NbFYxFc
k7S/MMFgsXfkMnts/z0vl9d00I3cmsBIVsee7eyATfVoRwhINUbUrNZaTYeZ5lNmRhCNOSNXbs4L
uwsnboq6dK7RkT0HXxTWLGd31O1ELln2UDS+8THrJu+YI1I4RWpbm9+W12qx78trJeULoYp6wl6Z
JypyhZ4lJtwn3aiq3k6KAmbYDSKl0olGqI1frXF1RH7op0U3syuh5EIsBujPmqOAv3M2z1KyNOsD
fTEnO1kRZzykzja+h9Dmoz9huVeSzgvBgzcM7xgYti5Ls/+UPy4ztFsysQhhJppVtt1xGszFjech
E7YDRhYN5CjnMeE8LbbWFh96DJdv20UE4u9PE/pNLC5TzUKffzE2OwPZUWBiQRzUQTgVdn3wPWFv
V7bShfXErJSV5IFOAeU88/PVYvqjXVjJVATZvx3FqCHcnH48ZKO/hDKf/5LQsKeavMEpVOInCcHp
3M5589Gn68zWSuZF337US0UPb9zeFbPwMcHwlvutDJorpbhLH8l5wQODAhHXwtn2sc1ZYr6bW0k9
4ltN8c8GLASg1XCkfeBRfA3HfXE8urPsIB7ffOTLPYSWJtnrjFp1UdpF7KX2GhVIOETIL9cnEhh5
+3ZQvBAPKGygycRwVIDPW1kVN0GJX5ub1OlsIis2GVmwfstz5csD5s7Gmt2kY0CnFhuQXFuPC3rJ
1xCaFwIz1Xr0cuBw7WSjcyM3lI86kU+1m/i97QsRGY2Ri09LIz1SjKHo9XunLOfZPExB2ZYfQWCg
3xqNZqdkWKdrdS39fT0p1D0hfbDjKAeTQ71chDXAg0h1vZu0VMbrQ9aN8q4qnTnKLLt6V6GC984f
q+Czb7X/w/XP2GCz8VuhGvJK6XuVG1xQNley1Nu8RtwlaP1msqu8SNM7Md8v/lTMEaU3IwtH4Oq/
394Qr+Mlmx2TMEggNK0BAr/89s2cOqPQUjvBQryzw61tltPcbG4Z9rpVXwlVryPmPtiuMIzfFNzM
s4meSpOb0G6dxGsLdfDLvD1Wfe7dWMv4gQQk/RzgPffUWnl72uRctlci2MXhybaQvwSOgJj7y28t
ZCEcrOfshPHUPXAyLYSHlb5fcgOJHZWKx1zSBIgXr8bbwB55AV9Jty7ONtC1fRZITc6BpQHKjZ63
eVzHTtN8VHr9fjSX7rZY12sH/dJIDoOA1aNjyZP95bcOW1f2bu7bidbnN3Xmpj+zwtaP9rzmf1nN
A9yxwx2wgKFuuRdCXo7Eddu3mjU44EyCUTwjmIWS4ZGWf7M+N7nMljzGBjj4ChhTz5INMuPnv9/C
u4MZl58N5vI8phVWVdYOgltJtS1WMtTj+l7PexnmPa53bw/1OnPdG3XAsemXYBx0DvuuVGXJbg6c
RMvQoIyQ1wB3nblW++XtcV5fC8gdU9H5j+rOEp5dQxv2RMIWvZfwXs6Phr++Q4l/zsMq1a2wS7dr
haxLu4X6FYUzCgDEwrMokAnuwl4yXmrPag3H0eI1NC1te+POrbiyYV6nxHwc6g97EYBL6HwwrRde
zzPHS2jvuZ/RCFmGJMDlqvml/NUefpgLbhXhkE6dfeX2uzStBBgEcPcu+CvHVH+Si6NXqZsMOq3u
0Hc0PxKd40RaU5cVBNHqn79fR5QZiK9E9l1A5OXZGKze9LvMdxP04cR049dWPYT2VGdP89AEywHG
07Va2aXZBRXD9iHt5jG9z8EfWencz741K80l4xf9cz+3803u9e6TI2R9sxWZPka1X7TX6oKX7lCI
JOTDUJf3QvPLYYmbFVK07CBvsAEWAGnkwTpU9X0Jizg2nEmpw4IE2IdV6n9p98PxoCICsHF3hiIW
nRPDzQ7/wiIv/KRNNRnlW60dCgivx6XXcRfFOvXKNrpwWuA+EFQDNPj2ST77VlPvKHMzHkVd5xZ0
nX+PGF7zfbF840p198KOZffsCq37zJIPvxzKW3nE2r2iMkeT9ICDJ7K0KXyOrTZmqEHeNVbQxfGo
PJKeIfEIUuXleOVcp66XUoBsp7lHgEILHje3Ef9suhofm2q+hum+NJXUkmHVozfF5WG+HK/wZuyv
NeWCjmzbeFwnbuMS1OZqKe0aNv9Vm5H0bpeb3XN7HAxBh74crGwbMdZBFiRYVzjHqSm0j41fboex
7dWxdIYhsjWrIsp6ao4NdJczWv6O8YWirHUF8/T6uPBT9m4fMXe/NM+2kFuQY1s9dbyhRl4c5lD+
pVWOMR+2YqpvXUNZn227z7ojYjXtj7eD0rm6/Z7mwsjCEhdHIMKvdzYP5uBnJlbYQVJvpg5Ltm3H
cPGC8ceoF3MdrnYz39pBIw9a2mkydDoP61MnmOw6Vvbsf2lxeHvyNP/aOd6BsSzBH50q9NxIhnma
7GcLndBzNEzWC1F1g4YmsGEC7OmcqrIiymPTFOVV1lgIaKR6Hc9Kee8Gh4d+OA1qpXMoMQ1FVW8Z
2tjRAvkJ1TjHOsgcDEAUWJJ3lVV3zhC7BhqAKTJKzmFDms+K1tVOvyAUSpUL0ojaPnN16TeGqDUt
Wpy0tFSEKjRyD1FZBuiFRY1t1oaMVhQEMxkuW2OUWzSPc5E+yqYB8pnPFv6+oduurfHQasES6OGQ
eYF2Y5e2pakopwKTbRHELlW8s1JBLy6cp3klU0tXzUa5nFy0zz8ZxjSLB3Mpax5kWxpY2UeqOObw
u98czbqhT9AbKhwJ+cYcBv2cjqcOIh8Wg+aWBc2dGOoZK4Iyc7NbVxc2LmGznxrPjt8DT62EnEWU
F9nqboBdyDgQTNWZka2qtt+y0FUtQ8PeSnGrBhOiVaD8oTiN2dI398oXs/2UZ9i2JAp4bXEy7bH2
keU3kVoMYSc3N70I9Pq2hR66fqL0uDZRa9RDejAD5dpopg6quil8SrsHC5sjFSLj4zhHbRhT/4CB
jtFEtHuyHi+uzBzfLdIwt1/otJnWg7Y4xvoAc7fGQzFwVDM8ais8uBDPd7d+lq6bb78cbaiKo49L
VP4wSdxxjmul6dM7zMTq7VS56OHHuNDv1CejgWeQgEKbs/UWrOoWRENdr/5X/Gm79beum6uBr4bL
S/CO5mUz/sQGp+1EvEyLKpwDMguFHXU9VtljaFhbX9ehn7dZ3oSe1VvSjFZ6arsifQfB6pMpUQ/F
sT3Vpu4hqJVIY9whp2IKa6vLtBJBOAQE7ze3pZ2mdeu03JgwfPhnW110oojoALl58ZBukzc8FBp8
MeydXWXVRlz0rbHdrPSvaoOP4Jw/ZtbeXI+CCUJ6HpEcFP0XaF99c2egZaYdKY/Lvj4EtTbbJ0+V
JtYswkI2H98DO/CnJTQURmULhN4NBFzcDBzKJmzHVLh3beDB/N0A2nS32JyMwbMhCqt0I0NiJ/44
p1k2/srSrSoiRJvK0TjkbiPHETu3EYCPHfTo5bhaqhGIgmVhiiP6EDkC90aX05+LpbMZ7cEpt3U7
tBriwuEqtcD7oSH6tuMIje5hmFXZhalRTUG4c4Oaz9WorfIwCTGKh4B3LQXtZhDVZ2owvoZJRjqJ
49bTzDMjy8xd89GjpbnF6Tza5r103N65Vb7H0ymuO8AiJ1OlTf89bWgK3LWN628flnru1zzS1CiN
sFy2KvslikEC4dGNtAjIX8te3/TI1HR3PMGYb0E4aV6HJdq2bXpKbPJlJm5KvffkLTyusn5Y9dFU
z6OjxnEBmpqlQbIOmbOFDV6e9q+qM8dsC/VymcuwsAJtx47Onp7+Su1GUz8s0YnhM8LHq7gbUI+t
3mdFhlAXHJYMSUOqTDZ1dlQWwz7Y7OA5HXSp3+UoOGxJqbmjad7mnfJSEY4dzYLYzCakk46N44KN
QCy+cb/nVq9lPws5Dw5oIFqVh9yUpTxVQuj90ZSzmd2xuIP4KVCHGB5wHteA0rl2pXMWkJrLl39k
1lbbER6XX9ahIZ15vskWKlVcK/5k/KSer2dZiKaurt5r6cA/svwirW4GUyEjWlGdy57E2Mv50ch7
bb7Vxdisn9kgnhtZy9rLyB3sUZxm11j7m9yc9fxGTcKo78p2WOd/VIdg0pYMU0aryZ1ro7ydpm7B
Q1wVYiZICY0GkJkNhfFjRv1rvC39vpXHddLT9UcruEAiH+AR0tJu5+9Kw1Y27MYAi/DH8fMWdDay
6mlvQ7PQs9zWv8PhFM5dmyulpmO9oun3Fak9FBsWv6FlcOSaaeQpEG4gxpBKM/ToHHbE5EViK8su
KnH8FTfceX3/scDea/wKKk5X3cGVqMh/XxXbRx7zdUTBJ/TBKoknEyUYdVv5wM0ePTenlgmLHcsG
+rwrslQoNrvdbaPLQrtlbM/9gLzKUnzKM071LUpB3nojNLMAD+44nSrC2g6K+3ly04mX6OjXPxz0
iZZE0vfYxdKnSjmfqfhX9VdVi8U18dbmzNw0DtCEjkuyGo1T1TtKLqGihu2eJPCe6T01ZbuLydA7
apGDcIQrQiBpvE6CHlDgs6KO3R7a0gdoEDZO0/mhsXQFlniCrPmhL5utOVSzr1lTCLI4K+IGfrQW
tZrvjjKcVtLOUKIF0t3kSg5cFj0w24i1NVHNaArbvckQztzC3e8qSIJW7/JDhbhj/s1xu0DdWe46
2MthtRpvuQOl7gff5DhrxftsDkyJxvQoB+tmGLw0CNdxMjw/rHtXmH2sc07bRw83oE9SB9l7Lzc7
1U7z1hZFfgDZW3gCOV632H5U4yLqf8eh1/mFHZXt4Bnzr3773JW5XZWR4IW8Rbhs4u8ZrfbEmuJW
GaxP2xRY6ojbFN2kfywwqr0dcU+u6YfUNqwjZlf9BJRsXPNTC4nQfMwKlXcJuAPYqDEEjRQBNmOf
kRq05C+iUrsepq6pY0QIYFAqcxuGsN22un8ue42lUgv+tBFwGix4NRE4/9Z5VXzwhiGfubnRcLqT
ch7Jx7JVJtWq0p99MdJ117Bj7Q8q9zQRoUXnfHNK3y8ehWj96lSP/tCeZFuRcOsIVkBKzsz+CAsT
K1UpUpP6JwbYqKlxqbSPy5A6HqMNun9S3ZgaoSB7+lX4El1/38+K74OVZp8HS+lAGDNvNo5FI+sP
lpWlztNab0t5APQhEcKpJr0LTjBT7OooldfL+7VqhuzG0CQozb7gGr1r6nb5sFpWuj73va8F39K2
MooQgq/73qZgrL3XkOxdfvYNZkRGZ8xW5Dpp+qw2lKDC1ZodI9H1Rv6qYKtVUW0L+8M4ddYzdvCb
HQatGfQJUq1VrHbWzq3e6choCG+dyrgxJpfMFwFiUjtsgNdIZcroTkTbzLkR5rja2HFb4wdB1b/g
UmCafg+d3Q+RZyDiHftuKrGCtkX+IZ3ZkJHhac2HouvFr8r3p/RkBrJT37fGs+pfakNMOVJe5bKb
c2Hoa4zKMr5s+UKn8jsJpgzeaVXfLZ8nc3QmULrZ2txsKN2gSNxoZXNPniSoXI8VyczAZd6Tn6e9
947rrdDvFpqRdhz4ypYhqum+fizYrlsTWlnp/ZuC1eIxFvAcPGVgVcSpL2vS5UV1aQUGYLblsznQ
MryXhliWr7ZGmyoUnVzaA3Y/WXBTdTQJSKK2LDuV0s0sJ+4b02X7ONbqHcCUe9gjKpds2SAM3s+z
1IuTYWeaW5DeBW4XSrSO39dVvf4u9baZY4df8rGytGA6cIXZZuj686yetlQZAa8mmzShJb6poIg3
lAhE5NR9X8WVQo7ujnZyk8dlb4xFpPmZJ246yODBN67PxjmU3FLaiebZuqXhpuuDFi8d7C16037T
nirLH9PHfKis7EvlDV57WIQ+WqdysfUuUrnjDEckZorlYVSDpIMk2rH7QZVE1gfNq7jiMotw9q0v
t8683fF+BWSCZQ1uMmuxui+WPbsnvOwHoD6NpWQTNtVa5YdgcYvlGSiit8TWVPklsMze2G5NAcuT
1yHK9FWa6J1fZhxrq/TuiCDAWkNn8Ac3KqteHrNSBXPsLkEjmFFzotdtrk0a45q2eBG8uLw/bbCq
ptD2s6r50sE0mI+Nbokt9iTaW3HldymeZth86bcr/qDuwawHZJJLUcEdtConUx+3ZfB0vEvrTkVt
h+GCzhEixcpuumBS6/Rxo2oKcAI0drAA4x2NqZGhVrpZXSROunpG/+yngN7JNl07L+1bs131x84u
2KurXndBbLmKmBmOKSSwyLbXwLlfAf25YVH1Wx7JdJgzwk/VzpgzzebyUMBWSB8HEAHZz8HouzYG
GwieVcrcm554DfLwW60pgEEWZNnHynMB7fFJnhZXYLx++CDiOXyDZn1VtlWstwaWH3RnzHyxbo1M
TsOdMK0Mq01fVW1Y6GPwAelc51PFT/3ukMzq4drPiPe2UgkfEomh6gPH2Bqiio/xf2ANqpeRJmmy
wB+tNzwbRGXdWlttv2t4cFEZGY2gv1WthhNkb7SWiy9Jo/xYDN04hcWqIeuc+sHaxNqqVj/qRDc/
ycoAF2TkK1CGukzNKak6WxEQIHSFJQXJMlaGNeRht/u336xFlVm8hIX9lRJHUBy7wp+sKGtE20c9
QjjiUG4C0Jbl554drkGVt2HrN67CtbXhntsaWK3j2OpuaJuT/28wj9m3Njd1PfTs3P1XH4LsH+Z1
a6KlRD7KCgZh8FcIGzraDkVAd232SDqCUjuIwM7q0BSZ83WZpfNvjm7gHOXYIqnIDebme+XVEFJE
QRyIQYh3PH9E2aa3W6lLXMU74MKmVRcOEE9KKPFkF6T7XpDZRmihjPCPs2pLH1Z0ldewR4/iozvw
OgkLc3XLw1rVngYkzquraIHyCEN2kZWINW0aNYKpJ9+1SzMEUUrZ4l6bkTUN50Ya46G3VYYDBVmm
Flqj2g0VbJXKqDOHpgibTbZGVPA6yaOlGwIvRDk3f2KPqyF0kZjdTlj7ZU9ule/48tRZ5yMEfImQ
S1pM95gawpVdbbl9hbbLw29J+43yQL9iJJAh6vFRmmXXRYtnVz95n3VwerVBDTfrfvjuZyyNjMjo
iwLXyzmA9xuo0Xj2ra1CzEAP5mfNtisZF0q5MmrBR90vaMc8wJGoea0SIZGjzUbxrzmWrn5I8eMT
CCFp3WlqCNIx8KhyjDw8VrgtV1SswzrjXRxqa0CrdAtatKtHdzD/1YrWaiJjRPQkYpfVQzSjpf3e
5pcZB8BdWX6YdLVucV4oZPAqqhZeWBWy+Shac11CfxVcD/lIRh9nbmH8bCx9nWPZGUYZl1Qa+S1Z
6XI3g5x6ltaKPWHr/h9HZ7bcNo6F4SdiFffllosky3scO05uWEnaAXcSILjh6efT3ExNVXcntkQC
5/yrVf0eXU3zkRO2tpWy0SJtD5ZuyxkptTgZtpNHtFXAnsSIB2x0O/aGQiwyXDkzWvwhcaTDH9vI
lq1jHFIsvqH+gBgfgtQLjOdyPBtvJ9/ORlC5NWgBy30mWCyZNV9wM8dMOLGpWAocr1lKPuPbCOfS
1FLlow7/i6ybobR3jzpz20h+TbQ1/EOw9dFWc3xbbYM/U904v/Y23vJE4dLK7HJonpYVtIXTpIy/
S3Go+qS8kBu3QuIjU4nQBhBkNN4nMdROh28imNjLAQ8uvGaDhw9aOn06b/PupY0n/SgfXHMI/uyt
L4hSmvDke6TLpSiVqi13jBg7Ph3uiXTeHafEsNb7nJ/DETKERlQI3dTz4ZaWsl1xjQpnlWk0Na4g
9G/s+9wZYvsprGdtczvbrkzRSCduJsIm+c/3xpreJQ6+z9qtgjoNy4icxEit4ysDkKYWwKPEOT3C
EUumyziwvaJWLFEEHPxYkjdXZp72OvKh9WEx9UyT3LKo7nb/OSyR8PKJOO4JLz4Ql9PbQZkH9VD/
YWRwsdnIxfpvG+c2KPZOhW8Dt3KfjUs1sWDbcfXPbvSoC/Cn41fvjsuY9wtrW6orbGiZIfh0fkOp
LPpnrpd9fhptT16jNazf6kbFSzpWTvO4cEsPJxOj6712WvJDDkvkjNAJSzkVYuhLio033WTNPnUB
070H1egzyF9a0MQoo9jCtCn27bBMebbMmPUgEtUJ/Vo3nnyAp+MEgMjWMtKvndKcbLjYiQWtuDKt
VmciwHFbMF2oBnNAv9SFDYWSfLdXUz5Pdbh1bIrE3R+bVceFJKOSpX/SfVu4i928hrXl23cub8yW
YWMdlr+dZSOFHjvlLw+OBNO/KxdcBpeyNtQyJwwDU06zuXqbPNOAu5CphKpicCUwMGuyzuQxRyzp
k+s/HjZCmXQfSGRAXE17zVnsM507x7pU/Cs68sUdw8huZ3FvmT21PfIsMhhSyCVnoK3uMu0A2Rnp
z5hydOXzT7tlWyfq3bajf7QsM+h8ZXgQzAh9Y1/sBtVfraawPVM50TTwHoiMspvrMMlYydeaLEKv
ms89CaHsX4nags8oaKL1FM0AQlmnl6ZPwUO1/jvVewCDYLF8Zo2Ioz4f4oDcy9TEQx3zANijc8OD
/z81Lea7YalpX2Pjbh8uk96UTVPIXzVo6oYeqwY4/TyIxXrTQLxuKlWvaiindYzGbDWWg/NqLMN/
vjtxwQ3kpvSprBN24GFxR957tDxWsbEW7ZlxZ/duSrSU5wGdxYdAZNlnq8B8Ld1gNKcyWNSHapMW
ByhPWpN3LHw9SSEwOAU3PZihN85VVPhRHz339GrxAlebtk9t2HHacdxPRZTUVpvhfTm+udKKP21h
xc01FmZxXlwpe+Ybd6xEgY14Vim3ivQeb7CtpHH1MOYuQoH1rcakMZP2CqJetD0v5ckxK7UOvNLL
liUVy+8dcoDyRdpa3CJ1A+cbd24i8rK3h895WwJJDjUhK/c1Rc9+AbzK7pNsnvetAy6t04ki+D9t
REUQPWEcAjidlwk8ohb8QzFVrpctoS/vKLg1Syb8fvnHd299LQtG7bRlHvg3ThHbzTA2pktt5e+Q
D1LUt5QnmJlT0nSiKXS7JqJohm2Msy6au7+jZ6a5mMgn4f41x/o06sD74982n3Q27A9ntoFewAx3
43Wg1dfNj5hc5Hyb1uVn3Y/h7xAC8F/p1ONvkVjk95WlpZzUNr67F1wuTFXN3IOGzT3xKQ8tdXsF
nazzmLcAAvzOrHXpFLTHc7fOqs90cwSvfLfRwcvsDx++jMaWfJLqlkZbrcFHz7bjZPFkFp/xNYyW
jJ+tH0+CKRvgcI65vkoiNYZ09E21Fwsn9OPtrXwnZadUWYy1rC9KuAxzCkF63uQe3TINgu1dxXu9
53XbG3k53H15Q7gyVLmvtHmRMzdcEQ/jYu7xfZPYzJ7F11UTt5Bk/WrB/bgUkgo+9tVvspDcApXp
UnpbNoGRDIWiD0KnyYJ0LA32rmJXI3qez7kawjoz2jdP/XLTd/XMvjtfapNIsIK5jvJIyThvupWI
nJC4xBNggitOvj3vfx3u9LAQRy/u1m1L2nzYYUdg4mYSbLayAv5o/LE6Lf7AJziQNTumo6yrt2UM
AdV5dofP0dl3ZqUt3NqsJ5JxSvUyDi9G1lLmtDU073Drdp1Ba5uvcmUzykXXqSCb2jp+20cpo7M0
svyVjFZ33SyllwfBynRXB9UcMt47NBgGm3azBinFDrekhyNHldRsZ11XzV1rZJSc4pLo/SyAOrJY
7XR1BWzZdErXXXKVPqLw1FVGbdlqz9U9sqNWZV3ollPectFcWYcl0QCR8nTezzR8ZepAYULT+VTd
YLdkhGeLADbBUNcR7rYVtzImacT7TKySJF/5CJnHmMSavBWWfmOeHlcaTikQTreqddd08Rbzzytj
/MCtO5pHfnFTPQaBVW3X+ljZ9d0+EL9jUpOsVK2g0Nmtff0xHhGjZkvijj8JwgZCj+u9JA9bdsun
UYdVpkcfyzJbACeOk1DR9mHvGDptaLmfZRVa776wy9/0s8wxc08LWH0YlsQN/LVNsQOP9lV5YqT3
16mCe4+ZdM2gGYd3o0T5b+cEPlK26PbZxzTqpQD/45LuDaLHTNiO9bPZLdor2oQVMEM3bZrCohoT
gs8bdzftS5L8s36xboq81gV/aqeERKI15EHMtxXLYOFrUzPqHVMQpuEykaUzJiKqc/ziy5zHXgyb
KA3uAf5atUGNWMHQpzje5ZpvKmAXsFV1eNdgkZaTrcsMRDT56/AS0VaIvZbE8jglgKv/r9mTARFS
2e+f0Tpt4nQEibXmAEZreWcJNbhPFmrR7iRC0F6u6zp6IMx6c8Fw+vrTWUgcZPB1xx64gD2RHht5
rCfH7xy8XKHNTTmtDu9GJA/J3Hns9Q9v4vE7RVWlZTqaofqKZWyoiXB0zR8rosrPLfhS/vve3eJL
zUYTn5agAkLbndo7J37VVWerg104q2mY1ieNdTRK3WEDBYT4WNmTFZNsgVVIxrSd9k3N/sYZfULo
VW6X0tGLZA5xne/NHlXmDHjNIDv31dbmEUkz+3ON+5c3p+vBbW8P+jesTYpOkm5TDpeEqLqOF57a
S6DAxGxbKsJwm861nt2ir3ypT+O0+DI7lnhqUxCExL6Efhf84Ezl4YwBAnj6uk0cqRcugcUFz1CC
B10d91OrNBDlZukjtYCs6lRD8wHUi2ZvyPzTcZJtdljLzG0q5seEZblLyyEhIm8Emv7h8raW+a5c
2iDHfaEykUeP/5XCaa99MydvZrR4ndG4AT+ug7k5tvy9+X3A4TDVDOgUikocrnNpHHUYprqg/O31
CRGy3t4tJrcjq7pGZOX80FWFbNmJFXsCcpKkK5pw0xNjPRoLhG0U4EEbrLWVQS0EHzhxmzUjq6A1
+bK4/ucgxU4UjfTiR+IUGdxtZ1MPEBijOMMaOv01joKyfbT6YxbfsZVJ64K6hCvfMf46p9PkHD+T
epGQYj35Cvf0VjT6B0/E7KYq0F331DA5AM6X0PvZEIcrjJ/Xe01RV1PEcR/Va3wSWwnLZQXet0SV
lVvsOxnV2ObC2ibIWYwM6CR0RI83Rd3xtAHA9B+8hlXfpmWyucdjNzhN/7Zx53+Uwu2PN8L++MgJ
sIr7Aop3/OMrb+5P/Fh0IlM+U3rPs8bC97PdHS0fS3Tcy3lzq7mIV6b7yzj0XImToSUj9ZUf/tpH
TxP6DMTVXEZS0r2LvU2D/eZvMd/IcfT+XMxxqDiUCXg5OAa1ebXrvj9ogF0hjqgPUVVwHgCunFQO
MDoPxwTykPqMrJqKu53/bYG+DUs5IU3BnQulHn12EQoULErJur9Mu+YL3WXsagDTJhjfmrmy+sys
nmzuqZhMvNNEl07yYtZwtU46HNepIPK8H++rmMrQ1HPhUC+BGewVrtmrdTYO/jY+VHWHzfX2IW33
Q2KC8PtGvPz+5PCECWYZ2LzgzQQztUgFWkclG7LEWYwZJk3fP7b7dPwdjp57a+XauajYLT82cCe8
RusOGeZ1SxylclFqzctWqD/LCu9XQI61vwyKoKqgQLJL8jU8BgzGuuqe1iA8+jthLUsGHLRm0q5e
WagVZ1r7zH3zUYZxmSWhUn+6bVF3nGjBJ13pPhslBcy/DCY768nZfJbdGck/b0z8m27s6SPa8CxO
AjfQLMvfYo3rlEdEpl6/cHDlfjsO51qJ7sPRux+e7KnTQAXV/isCGE24q7py+a/znPYptBVgXssE
sqS+lMa6do2e9yxevPBbo2j9SPUaJF9m0VAVQqr6ImSQUBy7g1uVpYj+Ss8X/onLP/G/jdExuaeK
YW3P+0a05CTabZgGax26FyoYzRnS3LsH7gLW88f+G0UuwQl4Ix5Sq67Wv75LFPmMNILjxm90oeKp
WU/bMOr95NWJa56bnnyfKiAOpIDxHwo7qMhPwy4W5DFLCURO1AS/m6ECBYiX2+kixFH+gcaefsfN
8YywPBnyNvITEG+VDNydLna6dLYGFGX4oqNCCQ02OtflseRm0+uZPnlfZTTp9JpKbq6otKIv2855
cpIx5XBVHXMkm4XezUogTeyzK2z9tLyu5TbfzTWOXnampP3FfNA/oWy12cBCFVwUj6THMrZ4aDEn
0eK87+rqH9Fa4ZZVLHM/PXKPHLaz+Pg7CtwJ2VZO9VdU8aUEgan0K/7SKEUu11aQb8vw1FDj2Z0o
LFTepzzi4Wub9has2dYA05Gujh/E3Aq2A3PDfwLHth7aPlHJ54ECyHtqvGH9rIxaBoDGfrcuZbd0
DcIclWycKqhXUkRNW5T30uLlj7ULX6iwRpypvo7Kk7SjWj1Kq9tC8PYq+Kri0f4PCayYUxB22/52
MBRh1/HqrXk7OhurZB+v8Rets7w45d60xTDsc3UOtgjmVTGDPdTj0F4Nfb9kmwjUHD7flQWPsc+F
Dtpx+sYjyP439XvrnGxtz1tWh41UxcbsK3NMSKP+oh5nWdHiuNw1Fse/c3HwLYFoSjC23IMtWR8O
tUuHv04myMW5n8W5bmKvAhvedMWIPgTzqXICsWUIhIZkyDokIG1eRg41CF2yM8ErE/JThSXLXxfZ
hPgtyeGzarNyTDcT9TznpmonK3MaZ/oRdoho0q32F7JEpGnidF1Eibgh8QBHPUItEmYbn7sgtqpo
ThXafsRgW9jWV6GcZE/3aQq+LL0O89Nhrcx2viHSESkKBW8tGaJ/PWvRYzb7ateUPArkM3RfEad2
DLqz0vJopuXaGXO4p9tiAPZl8xSFG4B7yqXrl4U+uLzSZI9qsJnJyALWAeVHopsEyZG/1MyNFjjK
rTwPxUuDuog9+pAwGRM90+oajpUJLxEeP53rQInjrhOtXxU1v0xwWnc/XiF9gqFCi9cEj9XedK9T
tasf7DMl+7ZlD99E6QR3XDXazhOzSBZRM9yQ+qWz7lRvRJ/irB6boqzV8O2Axv3T7Efy5E/etDHG
qPqfZqIEb4aBHTOxQOiDc5vVvUSHx+iFvO25sY/1y7bqdk13xHNe2sukv2/GRt9JcEbSVuC6boOp
o1K779wvdvYeoaHn9t/HqG+bXEkH6q2dReekbSjsKHNivf/sqn6/47o39/Qo23CbfiW6nNPpVRib
/wdzsmGhtpw4p9PmIDN5q/jgo9JGzhY64xaksB9HUujYV1e36bYPn0j3IBtLKpOKejs6eDD6Za/E
g3Y+8dnWEmBilM2LK7Z2vV9ppf1XD8gmU1z4BMm6Ye956eE76uNwx/A04+pBTUA9WXwaGKhvoVZ1
w2ZiSdrQzNqWXapNwizu7vX0HsRN/8V5iACkFV31Ysd2VdxuepNzdcTlV4wk8BTHJUQrZQwdahFZ
qo+S1AvIWObi+BwkZdDlbT9wFnCRkyjoVgiIeGk6n/tsP7gjdl9tCx0LuGERY4jttKLRf0jMzv0C
WN3NGeYhUxdIPKCNrXHV3be2cYaffg9AkW2+03t3lITo7iEaRQ+p5S7TdOR15VZwaOgrC6gf3Z1n
fk8kpjoI+hSwaRjg73mMi0BV9ZR3ofShF7yGnWE3RFafJVvE8KSTxd7uyHjW59DV6lypw3ud99hu
C12Jpnvryhb/UsOPy+jQ8ytOFuMINxL2q4uuS93yRRBNeaU+ZtRZYFofeNFCpfAwCzalnPtPOGdD
PBzLdrBZSBb6wQXuC63OvrSYYFj9D9JpMu0SjZPqphuWvIu0/m9vW1HyQ8f0LoPyI89d2H3+hNFY
uTkUcVBlKAk9O+vsMvodBDvhCzvEdb4Libl+bJPqFPVh9ND5m/rLp2p92dMxTYVkB7Uv3hBFMGdI
KCGnSsEMSrudWlAYNuP8B0k1CzuCcfdxjIz5PvM6jVldWuv9wSi+F87Q2H8IId8eDrK1qvNm2fG3
DXOJn7pdt6hLuBiG2aDXrZvxojQdJl1SBTOvXwnB0qhIAbJkOTIojEQysR+U0YcJDlAb7a5ecvGn
cipf5s4X9d2BoCPMIn/dehKqIm+hpbUO3FNtTTYXwEJpc45WN6I0du0S+3yEIRSfcrr5yRANJLPW
KeeRJxQ1fpCWdrTBFqgkIZOx3PfysrkKxRPBOiwQU8xA0jZx492xA2FdW3jbg4yzcrMwroP+nUzX
eE+EfCIQcdyJwi97NmCrYLFLlIpgtydG8WGvflR1HVu/DPuTOI9gYl3GEzquDp2a07DdcUEGa45G
FThvR3oU5XR7o8D2yaGKTksE5JltWxBul81RqMDD1jVc2ajkBM/0xHUyhr39O0HU+tUE2u34Eco5
ODvsINHtv+Rubg5exzeo1GbJlFXG/JdScFIjtLG/1SLcEChjeWpS34Ja2aO5/2xKtGWPZNyK6uRt
w/6jbbWqM3r5Qu/ks5rB0tDBvpyXRe0cAUnUOnezxX19bmvicR8oJ52sE+tXRIE3bFZ0ZsYCxGzA
8OwLnhXLyuW2qntPLzQwDCXnQBy3fLyWJf9buzBcznGtS58JpG4NB47lq4dw58vLelmvr7pHzQks
FCgvTdRNVm/B6g6noDSNeDYdvH8eLp6/nELuiOifG03RBxbYcj/tUJjRtUni+Y/Hew380bsAclNI
n1Vqg9eSidcL1CpGDX3G8KQenclu7htn9k+ttW6PyVQ5hAlwJTyN1A68I5Gcw8J0WBgQBcaz97gg
fdhYmz3vdYp8IzIlCRq90nXtfw+UTJ57Xx5tDtXfU467BsMbpj+vvxfIP1ag5cqGHotL67IkElSF
pkDXLiIYR1Yav/k4FqHNe9+MYXsx/MZPWEBbQttCBDFnq3WnB/w/SF3kiiPiphNpJNc2bjQu9VCE
OSrPTaT+pn1mXROwF0fejL3c8oniQJno9xBJSakB0YgszWRTin8LjZPHOcJjdORNYtRfVLFogSug
bQ2z4ZvThve6cOqqvJJdq6di9fb6/ZhDnrUbmfntOARrO5zqTT4uKm1neq3rn7sF6puG3MMIXctf
XT9HD/DU+ytSlOO/W30jvgJQbgAaRK6klVRtPz6stY/uZdhWv1jqoPlYJgcUZuMmzG1Et0c6Qex8
Qyez/N1XlJMsBk304oXVWqZDRRzZDdKf7hexx9e5GpPv1Fl2T9S4dF9zsrBMzZWvr41sg5faXdfn
UTnLpz15CUNHsm7Pkh8OnH8Kuh+NZKg3Olj2VE/K/+oNbyqyLXLdWhH09700NnMXtrvcT+z9UfY2
TCJ3SR9ElHcr04fmr7OAu0/rTZyvg/5Tx2w/R9Mx13QwXq4I7UzG/l7ccOOiXkJ5avdhOhsnGr6m
vfPudBmEd/NiD++zMzv3wp8tWFSflSgYpipPRpi+YHYfEVAuBWv09or09L9qQFVDRHmSDg1JRFbn
MFmQxISQpS8NxofkN347Ij2aG/00ybMdTfoZHVz4fnuhz60Lo2ft/Nib8evL4Al9jof4QUzg365/
+Cm5u/DLgex+IuRNnqB+T0nSvQ5d7MJuctdmY+KfmvWY7wXZDoO9/EKg8NUvG0qE4bgfkSim/FPq
q71wf5inefxeKkIys3pCiLO915PFekWy55LpeFrHHKVc+B7fqqSKIJq9bGDXfAyqMEIjPmn1Xxga
Nzy1Thc9mrmTd9sczgLkV0mU8PGIdqRen/Cp83QDGaD2jodlPlG+OC5F1bQH4TWTE2Vh3Aaf2jXW
q8Hw+aFiTCHVKNTzaA3ivw29OKMVqQ2/w963fywsFL8sZfnfB6t3niGzxxd77vqrFNY253bVeifB
XfHgjGtfJODQ95D6TMnL4fb/RmSW6GzGvUpjfwqLBeEQ9LubPB06uAmNVl0As3a/nNY9jrRLnOba
QRefYzTS8GVEo3+EwxH/1tz6Vxe29F/SIziKnhxoEomWfwGyZs6RJ4QS+yMJlcO7cDRTfCzlPUgZ
NvVemOnNLbX9O8B5UjAGwN2uErguMe5PS/lIRU3rFsus/PeYd+XSbmsNm0GgKyP5m+DefiEhlj/K
UpH7p05upos9EOj9guPKmdtBHtLJitQ9qZ0T3Fr0gYqrf2BEpimdsyt6cVq/+8HlHMHcle7Vtgj4
RANxlGOGNdE+71vc3dsDymx0Q9YAu+L0+x/Pt6rXPcSX09WN9RQN7f7NNMrdU2+W7mnFGPTLWkvv
Z70pem4HCKo7hjVrxTril29kBfQ/d+J7EA07fv2lqtLjzxdlDTQiV/cXgID+FiL+RKxyhDxz+9jx
5zTw4y8owEn8Z8YWyZ3T+xZQZOLK2zFCSM0RC2wD68b7Jkb8MdPQ18U2Su8RMeV0r5FH3rvoN1Id
DeZ5JyesypDnOVYebANCyLjiqOvYIwuQwvElmVq6XT0AxPdSzPVrC+eNtNS2dtBmMYpfy1EOC/4q
FETaWON/1TKLfA7xeqehDhKWhqCmQsJpqoNCWlLEHxPGyKfJ0tiSQvxef6FVUCB6fmze6SwZl9yR
rlrrPOxIGbgiC53X37bZ4cHTxbiVvDCJOP6rp+3avbKCAQ+ZxLKWr7GXm52Cq9kfXiXnEK04Ur6f
5YoC/tJKsfV/VTUNzXME1q7u+8ZxXba8uFQFy4oJgLis9jvyx6BDkNIONBOjLdmaXM7dZNightAh
bshMSlTZbujyHfmNtta94vFojzsWDI1479aeidFnH+ON68Af0dGzYlp9/E3Jo9PvFt2npZvB2tfm
VEeyjF50XMbuo+hRRBdBIOI7jDDmP7Kr6z6rjn6pLhULwPgy9EwKJ7RA+26fKuX0sXkarVBG02lm
uWjEeY4A6Oo0luu04rhLsKm9SYkYd+Wy0yb+OUA3hOxFUO8YGrzpODApBMiU57On0HDUmOQMXZ/j
AdNQoIuNES1oU0pMwRbCCfuhG9Es0goHAcMyO9qNO09IuqGSqK5FWLeL3NvCynka4JXii9vPuuST
hLqRfznTXKDTzUhn1XduSZ3Gj342q3VGeFbrJY1XpLse83q5UGllx3N8zNSEsSLbpyiuN/F9sSLu
4XghVfIJEYxagDBmz26p78Qx8B463TLcrRjrIigQxuyrj0AgYYPdty3zhVsSS94hwyxqNH7tQ+VH
usz5vevZhjNz4/2T76JCdR9u++8FP639/VAcjL/myO4pIN6PBqQvFbPo7Z/EVLsEyxgG1fY1XLSj
nib4W/cOp/TongnIUAjjfQUVwzPQTvig9q6vn8IJBg8J5Gx7hQ9RE527sRz0vzAc2hleBsHxGyaG
cvgxeosD67y5LoCIt0vG07WenPpp7zG5ApPT/+JmNb6j8mz2cIdTYyfjpvBsSzPn9mhNcxGTZnRv
o9MoDfaO2KtPluvV3mel68h6hN88+HrVbM3HUwmhFX/HyIKfwB6qkShbMybNS4dSOEL1OHjlpTF2
VKaEvh/mrj/w4z3PST2XcPuRxzphLP7SKuXTisXFipdjR+9kz1q7+epNiJBBGsegeaZqgwPYxDYK
iltBOJgP9WJKPVvVCvSRCku2IiHqnvr54MxvmEQXx45alMk4j5fuDqv6AlkcKZjzNNxGIQhuYmMO
Pu0uXpzffhOWmEI2jUelwDk8lTCcmJ9u0UClSpbzKBh6iokf0XXyTs++PnsHBZjeHWd5zFS91Aps
aHAnz/s12RbPSDS3lmtlN4U8w66FV0uuZGOVzKv4aoL9oVxBalNONmvMS77PaEHsdwM/Ms8aJuQX
IPCl89HYoydfAgRCzXPpxNDgElBC/VuiIBiuzJmRwp1UIdVGDuQ34uroxFnPcBPa+o3GpFT/lByD
+W5wAWgLRL1VyUMrDnleomXrH0hSsBLQ9SaZLlruw3pvDWVZ5k6E/jNLNt/zf+Ey9ZuCePtte2mQ
L1mnGQSwfuTflkF6RDGQGG5jCOtqYAkH/RPSFJZwp5Cn1CVVJ7fbanNzp+l4+E8xCLf4wYyo5QDd
be2efQ0SWS/bievEhTBQdVRb93TRrjHHAD0N8NgtCepcF+GAnp0hZ986drlhUfe+vyYTHOusGz+X
kW8dGnREH86btUM3QCqxhL+FBl8IWlvHWx95YHV14T4It/dt76lTw8jAP7+xwcgIdoXP635DFbTe
VMhHk/GyD8M/7H+6OYnR8QKOOVysI8lzQROeD0m8ey7KaYqCSxmQU/s2yvH/dAJ92VeoVt8zqSds
EP8iBgWWzzpqmubX5DSCd9UpBxvTc2S7avdJYtyNZZ9JXVkPaFFsRb06d3wkx/QRavD5nzZeFfcA
lOW9fxnjYO7Cd7f08C+nFaUJYe7US1yzQQnZxddhEsO/laMkyaxubZJTIPSqEV5Pxjbncvfa7YH4
cayvhg1qfYmOkXu7JnfmNdpWhwXIa/s92zpie3gzZs+d/4ykqju4EwNIhfBUjxR8PC/JqNo+AwG1
mocoaC3/Z2RGijppIFqG0zAFFC2kEx9iZWNHx3J3J0M/KR/6KHTAIDpbGP9qxWrtCo8Dk5MWGWNy
fwD4j3coFRb4aukO46N0p7a9RlyxkDcb5MZIBbvaEh4mszmncACJvXTeTg0ifhhPiR+e1YrxAiaZ
WO5ldY7Jc97VyoH7t4q8sfoxtCR1echPmz3UKTSjmREvUSw1pOvchoiBGo0kaHeAMIpgBU9wWRu3
WV9nLwGYKjaqlqaHQTsYbMhAaqM5m8lArV+HGF56SLt4H9EYwwB26WGpOvmtCAWcBWC8VdUV4YDk
YZ981fibWxDGH3rrcxwsg7nDUT0Nf/BDQHDwW3jW6zSBcj44MdrpKp8swX7Wb/tSfsOorSkT2EAp
yhRvMHrm0aW++r7Dx91CERkRCMyhpbWfFRPrf4EJpb76uiRswlrDBYYkksn0ZuwqUZ+VhYrA51xr
k+kKAaQtIEgIsVH9j6PzWHIcB4LoFzGC3lwlyrba+7kw2szQk6ABQPDr92lve+nZbokEqrIyX5H2
8DP6mprPqUiLWDPdpNYZwu2Sx3V9oDkXIXanoG1+GkBhxUMI1KL9h0lyKP55+rpwczPNoMcxtONd
M5RopT0Q1BoCMptkBr3UcvM2QH4tVf5GpKGpThJXan8fYj8oHhuHnNV+rfyoO2lTzdRAK4Sn5uSV
1FLLJiJFSKQzXgObiTHOui/VzVxKoPRmah6lJ9GqfSNmqyIrPidGHYrAdvI+rRSzgSOxTWbw2XWl
2o0t67DbDe3o/DVd09SPuPKDSWFJ5d07t9i3zpWLMEppTvz3o5dJnP1gSpfa2jQSA3U6YAKL4jTM
RCS+7aXOVnM0eR7Jt6CDV9FtChdw0yaHSgLDhRkOwn2s8joA1RvE9FeLu4RROrS5UnuRlPHw2Y6I
66QhbWd5x2GhOrIV3D/Oi4ejhpvJ8st+TDsft9mdcE3MlMs4dn6wgX9hfvGFttCOnDrbc/tzsCrE
cqZT8WAxUlQz085941ZXnxgjUY/5uQ3Z23GXsTpkFEzy2EeU9xUlYFVbnyvSBkZWcjXJuy97AA1b
5MhsXjYy8qvml5I+x6cLXpYuJWD+ml2MN0cDFA7E1SdGPtLbVli1qbiYmXYPOX4r85Zj+YJJYXFd
p31shf4P98vA2UimDJRqViJgqwIAQLnxhiAb9mVSusMdMUur3MWzEf5vFtmRmra+3fp6X0HnqqhJ
sCsv/IJ5OH4hVrHR14dsVW0dy0cB2pC0I3trgsbF1p2XFvwAGTPBsGw1A46bOiXYQ511U3Atl3Px
akVqwWMfyLJqwUTOUfFvzjjOMIjmS6NfiFvH5pC7QAjwps9LDlCcAtG5ZsYIMuINpCVxHeF132bt
Mm2nolHUEnJUvCAh90D0AtNeVxe8NaS4K3W1A4yRLNtj2Usbywl7NKAzzFPtmRd/ZinddTQRihti
xLRQVlSZaqGIJLf1B3bIOB6GgNzZcU6Wpp95koW1PIOUYGK3F2ZCiDGBIlR06Kh6ipSVp65j9pbG
UHyo45wGl69aB4c2kCHmSXxLrkeObFoy/PC9yQnW6cxtgguf+2ru5FJ4Yu/PSiXfZFA5sVI7nmf2
nuSla14Eq2k/MX/5n8J3Fm4xgZeovFQyQPzb4SqFxBC40iluHLezCHzxnFcjdpEZzSlloVCzXuZi
dKd3ys9peHc18WsW+nJV6UtjWwQ+KcSiMTWSsHhz4nnvpjg1VFWkaFXEBWrRQqk5frFrohXxYbBq
mWMWzaqVrVFNBxM8Fsky7Yd6MvOz67Wz1nhJddH5DBsEZs0T8S7pTseJnF81gyVaZX/vRLzZHbL+
tPIIixHowjOWe6t4WGmXzZ8aQ4r1FbBXbvmuc7YpnnoO1nLFWGo7yRcfa28OZgyxPxGWXKo8tVsx
L7jrhpgW2la+WX/gk5FsolhTvsubGiVYwhl+FaXlbYJ5puHnORyUNWxgXvhWwrQRUza3NxduOFxW
EMXTuENejPoOP8OkQi/1g4VJ9dGnFK9e2ZvQYyTH3RAsv8maj+YHCcCefxjUhe6TJLEa/Stkrd2/
9jJMqt4wBPUb97bBOK2nXWZ3qjsMdjnxfk86UVHMJZXrOUidpYcgsY3weBJmaey5bA4N+j4YBpcM
+7G3FNukItEY973PlaNuQJgO81PdiTi4Gwcr655GRqrVx9Dj5NoXek3Enc30Ldx4ll+xX4fWvvwK
EPuzU4BbmnuEW9RJFRuuy61d+OxNdBj5+K8ren/4ZBtqVmgnXnf9F5hpXxZlYm+8OiYNi7RGrhAG
nL2n/PYmy+21eQ+CJkieiLCR16dPrt0udQQn8jHJqtA5Diha/i7qOYFuZp6L4QDcycPYI2wgwXHB
7onULGTMz5A7bH2FCqz0IEEp1cKhZAbfe8CGs/rH0AkT9E7wNlLOhzFO8Mkw5tYrwZ3AROVZ8YCF
YUpmIGpPjKEGd4Uz7aPkyHwtrV3LsCaYuXMxjw0pmzkK3F59EFvjN3yYtpFbnTMVpqofLEpRoZ1u
sdKVudX/rdpC/Bh7b0XucsOKRzYobTBnetZf7VGOCBY/htlywDWpy7tgIGnDDurVK/Z5M+XBcfaR
qgqwE/QW52lZyXSRS+/l1Y0aEry+5VuzDV2x0wosADof3BPJ687fd6vVzhQf7UrovyewFt9Sg3XO
gyIkZ8Yd8XubeAAnq7ydqyHs9sWwyEDgHEns8ItSvYAbRuqXlmxqw27LSJutlvSgUlqfNBDBwhON
WWnZ+j5O9inFaZlD5y7JbajqkixF2dGcd/XsfVpoU/7jUHNgnYqFkcZNh/WXTCB3loJMUjtOOnVh
XKAdVnlXnSWT0Qom0cphxoa0AU0bPMxQ7Fd+MHlURWjGwwTSanoZMYxcz7fei8K31tC+/wWUEItX
GXYN2a3MXSLSdh0j0zfyMzbkkhDr7JvqE2/cD2WX9J9YBAzdM8W9Xf5oYSvxiM/RopAjkchrjNvC
VY+WgVTM3Mwp1hR3ZdM+xq28WlacwaH8H2NJQFKFjbaiTdIP2RBeir7BSz/m2Dj261wpeTBgXcqd
D+QigMkw4re41HlE6jfxl6V97n1fJPeiXpk26lnyt+qY6s1JWbYm9Ycu+HgFtU/A2XtoK3Smc4MW
Xu8CPvsk2dZLnviHPIrHz+ka/ifSmRisI8pz9FcsZ2iNZ2Q+BkwBepN9oJ5mw98lEgT//mSxX6LF
Y/MT1Pwuc4bqbYVGoKnY8MrWFPYhBk58ahm5QbwRwvpsYJfOL4yi5u6VGTHz0E0vp0Lf4jzQ6/V/
jGTa64SgidvNKNilk3RmvHeKMa+jnUl6eE1WNnusAsG9SoRFdbZHhn1wZ3PHvdkzhLJm4hy4K/t6
UiSMk8KnJ6jqYGqxC3vYBiqErfIuS/zB2pL/nMevxUyrOGLT7sttXoYAD2LKHZxFZa4BfrJXRgZB
vFnQ4hmsDEm8jLd+4TXJ6yL6BBOvL2Lb33B8FQP9hwubZ4M2tgREX+KBXzkmVJqWRN7i17UjWU+y
ssw41nalU7ElaQz6mfh4P0QWebIgd7o17e2sif273HGpPE61P7DOORx614gHPDeyCJ5orDwWS7My
NfJfqsT29GkZGwDTms93IgpskgihqSq9PRA8231s2q6cHwOD4v06w0pwPuyYoec+A0zS3BAdhteq
bNXH2SYsgiwEpRCJ+E7LuW7PdTn1JELz0o+n8lAYX7PkcPQg61c4ck2Bsba/rhNlFu5WLa190OFZ
/NMnUvBhFI5z1nFilfcE4ASt4NhTyqQdGZDuYCnBQHiDGZFMXxrmBYN/JnUFXIIW10VBpqMeI9pW
UgTZuO6Y+CKfxlj26cOsMvTHHQwnldwj6rblkdOGCRSCn+XGn72g6v0w4+AiG/LpYfMnd4gkRujX
8V+lZSiXN0vIIH0DbhFdmRFQZPMr03pVJ0XW1E8r7qmh2pZ5h6AZsWDJfWoynEnzNuqqfP2cQV8A
fmP/U48/AY93xqPl+Z1Uu2TAUooRsEDo3gEHwiXX2iqeHlamUOj9BJoSLGeWhGsZmRxvOSSKpjy6
5Ty3xe0VczPumnE1OJcm2rDuvkYUsMuTvNZlJYUEGcAulWru8STh1QxlnJ9Drej97oROSCdgsA9m
+Y9OmHDklinP1WnVhVWzPI/aAQG2Z126093Q9Rv77zoNyeBtZDIWrrV3/aWWLASSPZ/oujJzSInn
ZuaxEYXdPgF0iUN9ilbPF82ZkMlc3ZHHqfY9zXf9FwEdhYkxFaa7mdQp8BDXkS+ODiXtq5j1z0Ie
jPsyX/UTukQcHey+L3+LHP/pZl0C6UXIrvZktZuV48vbWzJZ331eit9MgWhiQxA4sQ0tpXdT+8uo
/1HeOw+535UMMGWROGkgSSeRdxrc+2VCo9o3VlbUJwvJad82pvAIZi7To3KuNg58yir646Cp9pBF
NAgZnEIYKTX55Op5hCjY3RXcwvW3IsZpO3TlSaEQndzJ06+cs1HsbeywD83bqAwVxoZWyWn2PdLc
1YbqyvVuEsQRCSiuo9o6ozPR+Pjq2hEwpWC1MvEf3LPFgFnJXYiUY7PGJb+fuOJBYUT5FD1y8djf
TVNg+Cbj4511EBX9AXMzjbkCBebyjPZ0tFtZuwTeCyJfGWJPySjda83qpszour/K7WDcR9iiXjDq
eBgbwJy6H1Mbs0aj6fGZHQMphvpcxZ3nQDdPWnfXTVMlLyXOxeExYN2Z947hdvbf89aX7n0WI2bc
WOweHW9KTAZQYZqwdcd3JEw/OMHDas5iGhb09rBLErw2YFwPSVYAyuWPtepT1WTZjAk170PvG2de
N9rbsQIEd8KDE1X7wluJaoWOnVh3U9ko1O7W0PFsGPHG61tRB62+xTgEA0L/T4MHIl08+FhDh03c
zMl6TlornD8tbst4plxE1ERV6Qr+H+y3cSQWN/haCssJozlmCmrIeQJ5Vx5rG60VmbGfy7JDhE3a
aNnxxS1JSyIClwTjvL5pk3ob+GuN3Qv8GgopttysU+8egqmP2yxGv3fqyfJvKKNC+ybHeydvLNJP
Pr7Quq/lux8Eg3W2E0z5yO/B4uJ6SyY1Hl1E/ODLSgbwbyxICPRprmtCpiLp63tMpktHxeVF9c4J
RgoG6hrNqRJj34LpAjSmxuIeJpxTpcO/TFeDIblqF1/s4qZbwn2DSu0/u0APyQxW5FlFii9k/qJp
XnQa04WTH620eV6sqpr30tUecKUca+SdO+i1v2Yywgf2hCu1a9o817uJkWP1oDOdeKnNjV7cmcZc
swe6+lMSz7nLsSISwHOwO+/CJjBPQ4Wn+uJZALhuFo5Ihlr16J4bokuUyBQdSOVrRELqEZGO8CaE
Jts7DC5BaYzmKOYPo1dnp4YjjySSxBV/z91TTpuYgyw+Xu0u/ga6hHB4EmJyYr4MQ/JMMEzme8yy
tfejwUnkBEV9lv1ZOFnNSIZLDRMmY9BoxQCI2G8wk4wgAecuQBMTVL0sIJmq0egdW3VZQJDbtPuc
jNoHOrutRntWgCssK6G+7p1/nKcNZqSBzFzbnfMS86p/IDdWMHlFDVt302JyH1nTbb/jxbhi2i7x
0H/C7CQ3XEayja97DGcr4SFFwSAcRq5VYGQUhTqzYLHhS8/cKYEEH3RRCKm9L6z+uIJlMY8wOwhP
0VtP5tUUWIoh0XSVb+77vvb+DZ7X/yUCageHJIjzOwib9bqrSklVZXf0KLTKtITYwSc2HxMCK+eP
ANuq2ucUW6coLyFEz5nVwJtYS4/fDYjCVbNuw7neZ3hWnrDBV2S1CA1fQAb2hMXxaDt7/g7viWRX
9+U4bl0eK76cdt+MY4CmAJGRFbIUKdaZf3zZV1a0ls8iWP5PcFGOnTObZa8phANGvjStvLjoSiHD
Cl38eE2oXiJOuB/L9WNzKYc5Gu/m3h5e+Ysm/zNv60l+BwUSEKL2XHdHp1Rjfyqakcno0Is82zE/
BoeSJxM5BMeQfWcq0tc7AVwCy3lRtvLRxcJujhbSNOQSp6nzC49W982a4ibcr2OZPUmkQC8VPtX1
DkonZsUBS6hELgiKOAWJjpU6Z9MF7pVxsu3uy9RzkG95uKmKSlrDYeeybqH+rrsGiBTCVjY15KG7
wK3c1GaqjCk9wUdJwGxoVHgEPZzD24grykLSA4IXyezYJNaLLZOYoU0XhUb+xyp9sZzcAULIg23n
mblSoVieinVbNBGMhsGhwFwHDKybyp6YwG0SYnbVTtalheMMDFxwlzNh/IteZwW/EpLpxzg5ZfXM
HBjnR8S4+Y75IGDYeNXsMSwybvl8sI11ROWMf5GemnNiQegiheEXgtx6FD3m9OLVPpw0LBbing5s
ZfC/LbwAljxvmxFsHVwWstP4Zsln3HuEWpEBs6GENVCvTNi5V4W7VUz5h1eiouMhQ/Q2lFg1NA2g
hMK+y8DkVKc+CTAUZ16+Buch4fVnDu/E97mtun47L8xXziiGqqGiEmD5VO9gaxRcNCmpzlnAHjD6
zsWNqbY9yC8Hm1QcPWvaMbEfeWD+WcBTr+CBHr5thhfV3id11maHYortUyuawb8gWRKnnOor5YXW
qnipkXxg/NEtuFugq/HBMGBE3g8ah8C3xYrC26GLhnub5cfNlnVf3a/mwWEmq1juHaLisRiCAbvF
UpKWwe3GKTsnRBHB/JHWXVSzo1glU3SkEmAwqnRtYzFjfMTuKr2OT5wGmHfXspiWFHTRireSybOX
HMw8rHddxLrpOdN+cwivE/GQoU10CBcxQWhNyAKUNz0ruXxv3/FF1UfGIDlNMr2WsxusKYjGcyyQ
XZw3R1jBPOzIEhZ4AUiWtH+0DJ3qUk+kdQ9Ube3MctUw+zVM2G4y6cTiMOsKup1H0OCjwAfOoJSe
+S0E40HrR/nEDoyQe8I6Lu44z1+qITpzoNJcuzSvAo5CZHkS4Hkdurxi1M7+TQ630N6tCF3mC/IJ
Q/1vBpAdyWk7a4sGwKDIbFaeksKNc0wSQ3xj85NR+8LkTXDTRANHBtYQTvDy0ZGmZZzpFKWT4x3q
i2wxBt9ynrdvzZSsx35yZP7R2GsGRtGFh6T25Wi6kWQFztxU6hD+xOQ6jrdxPZXcQdSVTJMGbCJ7
bLfMjCzLgiIUO7xvuK5HtiURMK3JRnN9rdjpl1l+lIvTLECB+qVOPQBhyY65P5TeUbvQcnhCzjbp
y/Go2E15F5syWtKoNYqFMYWSpfPEqhFV/y7DMDBByGIBswe2jOO9Y5pixcHOpTXqT+4YQZaauz75
HJi8JDskOVTwshGuPIp2JhUeZ7k8EzwL4p/YQHn44Iw3xQXGxJhCBzMx0xS5nEo+SoSRNu7qd/wZ
5a9bhyyV5hYNDPOHQd/Twy/dSwNj7t8kifsRQxYNtAGXfYWbcuqmuk2HUuMhJhFk8ouP9RM5p9IQ
PtwWf87JBRoP5qRsTXPQdbIEe9OPjXkuXRaCMkhNYnEe4JgWGITcbDjEYxsQrBXIuptqxUKLFgzv
tUaSZKJxFLpY8F/FsCRyrPPVHsMO3Wakl+YxtGoj0nJ2a7FfClfCP2lq7s48TrS8XUQlzoJnnWxZ
tFqHVlyX5clusB+zobLiXeUF8rIOq4Pve+XNvmlwkhKQ7gd5qjyS92nuyhrDvymxgWaZwwh0wwIX
gbFwjqbLQuacDmq1xkuXD2TmOkXB9jIyoC8OrqKR2UQmqII/7UzCalMj+P9yxeYP8UTg/kBUrHq0
tOWDPbgOi9Cdx2XEzMQM3tqA7WA2pZ0l+BOF14QKzwqdO6lC4CoDwdLUOEPxMMIj4OeVyt8nlsXp
lByF0/xBZ5feBiPgegfEaM63qEcR/lKUOzBcTYBlPIlcHxPvTKRo75C/FtvYKOtPOFnzgrXCoYWT
FQQ3Uvbz92IUAa0rnQFHUsiONjbEkSVvS3plhy2Ar0sfzTA/HA+vFdRi/SdEWS3vm8rOJQll8OHU
fHM7zg/9OLpk3MkZVYfCDqljpaWIH7C4q2OOsLJKZFwmYgNLAjiaeF1bHsbeE/J2oNKVx6HW+beq
OIRRVu3lJTdKeztpVuhNJdO7gZwo5fAGerY9bBs2vhwBhSvU+qKSL0leBuG+9bSWe13p4adIKLSv
TfH81FVWILaetAjX0T94gHSwzWqiw6v/3mDqb3Z1bbx6sxQVD7HfcPFv6OT1R5KLqEubrvOqFMaD
YtYl3PjQrX1JAFCUlzY3zesMYQJTZNfVfzAW5s2NgH375rhgc26gFXmPzPmbN4g6K9M8N5/Ocawk
gXKMOPjeVqMJT2bL6jV3+NPiv0xU8+jkQ3nTZ/x1/XCXhEF3kpPAQwofInklZw1EXTWkqHFeVcLc
+W1Oor6sGcEVSlXejqGC3GEpNOTBBtkg6bDkSVwpXRlmXrhFyd9QqdbovU8/r/aVCJg8ZC787b1g
IUG2hTmRnOsMI0tKLrHWx1p54Qkg4nzoGjUTNtBFglNbU5zckaVs7V3ZG4sQt2BXBeE3TOgu9tpD
SWYcmQuvHZ3famrOnjqywz0csvXVySrXui16hlVX5PlIBhEwAC9wBh5bz+Un81ebR9YIlUR3TVhl
1hOjKaZH8RKM89kOB286LUPejPsS47e1qawk+bMMGeSJhooP2O7iEr8KpyW3j6Qh6X6TjoHIy1DH
AUN3a4mCD7LlVcztMWGYsGsozekkIyfrsYwbfEyhZyLmhmvUdW0qMkjaQMbzWX46bkK7scmmYn5V
7PxC+3XmMZWzFZVPzdUcvJm7xBru65EdUYe5YRnhaaUdN4e5siOoYGrAuLMONf3sNKFdbFeMdjSO
7M0dL1LFXfczATi41zNd9yUbQcT2HY0Dym3hgwXfzFMVdhcUfjhiYO3UgGvC5vDXhsRj2q9r9Vj7
UfOT8Tc+TxXNDpF+PkhES6VewIHOI4JjszL/jQyQfRjnjAdEgP/bE12EFJ6LukvLaI3FMTR4tjjW
6sQ5j1ESnZfJeG9BXLZ3rCeGo+NgaXsrbBcAlx+5kEkRMZdnQ/kE7oU8+XSLa5KZeb7g4CSDLp0+
dQqri75WzTaMM9sF4+JQTvTkdJlow6kAV0do2AKCCAWF46aaiWJsXR+W6yaCfvPK7JYvuDJdxrlQ
qGXex52NkR8jYGjjsWzLdwVct9hxAga3moh9vR10wwBbl8wgDnhRKTzhF/pUtZsiQMY+LB3K8y6h
7je3EGKJvvl8oPI8R5aTP4VMotzTEjFiORIeqD4bduQEbw7y2kmixWcs+WCb/S2PlrfeWEKq73Jg
4rhpC2q87eq1ZXGGOz22+B10/S0Cq35oJ7vGhBe6wOL47uh36sgs3sUNbPJBdC2oI0TCtPkEmTz/
q1zDyRgNuQy/ZIVYtsXPqIZdVYE53Fpt3dUpezZnncJxb4OdRIp5aYktBcdSi3pibFzmzSNytY7e
hwjV8a2xCzd+1DOvTVrTKc5nUY3W52S5TXiIqC68s7OiI28ZG8XFlmUHGXGJ0l+flKaX3IJLJC3b
aSxnmyEeFoVuZyY7bQTU9miD+bkx7ziPHPeC99ZdTqBL7L99XSb+2Q1i1/4guiqf+rnJ9HkqWxWR
fnCcCbQrvtwH2pImexFEEbKtwqK+7EZIsE8LTsCeaYOcTkmF3P7cw+JljYYng0PdTaC/Ke1hK5FE
qDBFfOJQC4PbGMhuuVExXk8WhrFf4VgnmC4J2VVJvZ/sGD9YwmRm64OE3sEXZ9umLH3Lexg1CwQv
mXHxhsIAlMuWARiKYquT5bEwOfu6qNpntTVeGUC2GJ0+3/a50+pNK7IWV3YA4Q57ylAQ6qEeAH44
Zt5fv0ctuLUxXb3D1qvsQ8ZMIuIrd+enQHM/pWHRuyt7Q0Q1/wZg0JjyJYgyYGj5sHctfGd8NVPp
oKqsUx+kZcWE+VIMaHpu0Er/I5oH6X3HFJ6niV0IKIAsoKl/IPt405YapydREPnglZdsTs6oDA4d
/dqKSzmzHzolAZdBVO1pqLYFOx2YaFbT+Nn5TsGovh+DgNBwNHwndQcOYlz9sWQYNePzh9y7/lqZ
R/MAAdr/XVuCGbe5lob5VlxnyP893cwwSZcujS6437C8g0oN6C6GATU2Fg1rp+DQAdyMaNYbv5nu
WaOCVsPMNo+2Qa0NzNKJFY4jlvMRJlLNShE6rP6KF8QHdcQJkaGHScwSTglpj6mTCKcta2m7AfHG
cV8p1kOg+14HQ6yuYbB4RSA3LjfSP8dgKIeDO/Y/7AbI2U9BN8EpnCHRbWyVzQ8EPCUXN3djASIy
1i8ah8kPdHfADEmptKFrsCGB2Z7C5RyYYDk61MULjksww9sBQtPjhHMVm2ADLWUzYBbyUuiP8rOo
V+ihNaIVW1X8NqxuyzUCkhERSsDRG6j+Y52YtV+dRREYKd0+NauRB54Y0DvgDazHAbtMRq1WDWcv
SWwSlIHldqir0v/nJTaKhuV5zb40tfWNtR6DVzAm1b1cBEP5DGiXQPhtxjdMFqBgo4o1Y8ig7rSt
xVUudog4XJMhkELTxFvcN+EW9vPUqr7bMYvGe13L1uWbUGr5RSNpXwMyfwHwLaY0G7f1JMt1EE3A
T8HYawG+hQGJ1Hb97Ouh+V5Dt4AbynyGPXitT4Atm+cM0a4OQ8RzZNWN48XtU6HxrW4ajdeWP02F
PwZ66pEvLWQRDsCOgchbWVp7uwgFq7/N1Wfb1oV4GFrh5mQ5S7QGXG4zq0tMAnKXZbBrs3XozF5k
Fw4P3JoNKMIgB43Wmo6d9SGG67fW1vjll6Jf32Ub4v/jzWyLbaTC+L50FDUCTbYkA+laptlIx8Uf
ClOzh6yTkafbZ4Rc4i3rmluH5qBC/Mb3L97U5K5f4AKqiGwmxumcWSEc+UAV/66tMXT61V6eo6gO
ALfhs6KC4/OmXMuRPU3HRg+/lxaRNkMk2WZ5xv3gRgtUXci88ebqtDywYaZLiNOO5NgrhJByW/E+
nyDZxcOZqzKYNgUIC6KxRYy1VRNx+dRurfG/A3t9VLXLSKnpsvinITcLriQk47uPRBi/OaZFM28o
X5+QN/lPTKzXXTXlxItpzVJEu7WPwHpM8PXWnRtnzWOZO8WXkFfGYFgzUusGDxTyKCaeLrg32V3o
tESHKRy4UfgguKVNllBHR3my9NulvHYhbddRIDVu2Oe7XnkTel9VDvgoWAv2irGUQTvxl2vq2iTj
STm4QtIZj8Ffa7Xyvyz9GV2G+LF7ysJ2fVecg3KbTE30sSzWWDBvKstXcsD6o2kDNybx5cv7GCyS
ve09DWVP2dxam5Iu9jmZnAztNpRQgphe0+97FW51NAgciESo6uBcRVP/nhgErXPGh/eDgxBkCNg4
uvu1LqJzhIO13Dc9IATm/7PcdTKL7sPAWHI3BW1xcduFI9lbsqoAyxGIe0X98WNKXpc9YYzE2rAu
yW13YCKZLSomFEjQDH7ZPBDSgq5iYd4kg0V7aRCM4FSZQzm/ThE5mPn8JZiOpZyyx7r1IGAoD8tl
ukAp7rd9P2v4U2Np+81Ge67Lw2Jr/0y4zPpKUJ4Syu+lvuOzZGQ9se3xxNSLv4DsTy73HYubaK+m
Rdz01BJ9GiceLvPrNutnL2OONmyY7jiUizD5ybWTmSabgvbTOhevsDKYCQK61nuFMSraxxNcfmJA
yCXjQzPiit2wPIm3t1sH+BIMmPP4Jg/K+BtrO35vrx+Hf1phOmAbSK9ndnrOIDx/VgcIir9pHTHG
d1cQAEY0HqsevxvqtIeJHzNH5x40FG/50WD/H8kds0xhgUGEaYlVMll5xFYtkBHwL6iZJa82Ve5H
FBjk+b2hgQyOgFGZZjJMgzTMEJsrZyji5ciomahVr0ZzrNiBUAHWrIsXn9RsdRMU3vBVjuEY7+LC
acApD2HxLTiYvqhFBSP7uU8KmmvKzHTpZsKpI9Lkb5KIcM22bTFEc3+mhPPiExqwIFqb4Kjl4x+D
UfoXxUXU/mUTj6GhnSe3u25/Gq9dDMC2lm5CJDL5Ezl4xVL02DwgWsY05uCKrrh4LY7j7bWYA87f
LITQDP5/wpvNOFXbtURukE3hEO/3Mv3FONqnqHZEt1wMKPMESLzL2ng+3L7VOIags6rhKSBgMYSk
eiLWepR4Lcgs58gzJ7mO42ttV/wcmyeMuC8XtJBN1FjxV5LBr6IqI16w6bBb1w86ryeWr9RZ/R2h
tiZHGc3xqzXG2mA1DEnSeG0v/w3GJx/Wwonki7GA8LIAmoZ+B5EvHg/JNPQvOBbHYCOlTiBUdFHL
Wpx8XKLXmeWFLxpKNz4CL5nM0Vk8CNY5+3PMISFDLXZB39ltOkezd8e4R84cBUiurF/DrjPcaGcs
5++cCav918Kq7nJLTA1oHTLeB+0t4UOuEVvfRamZOFeeLfSpr+OW7DeQtL7ZomOVzZdk1DlPaVcQ
LaamMDnJ241D1s+6sEiGlwuDdPSr5Azsjz/Fai5lt3oJDJYpYJKcVUNwM8W4L9mfVGbVZvYDwRYp
AE6Te89ae8pAAep/Bb1ZhJjgvLqucH9obbZM3AowXLhC2mUn7CYb4XO7tafvOVqK9m/AjHs8+mi2
7PiQCPobgEF590yUvTdPThWaJ4N7FZVqUTEveB/CKeRZLTX897Vyn1eE94JrPFHFKxTnZHkvpkr1
F9uZXfe2YMs3xx39D9wEogLZjcTGxyajlijcLgpJJhE0rv+fPVXjPSJCBdxIVPWYitgLKVUDhisb
ZPZsuo/laMxxaPrxhuudq4asnVa/qGFsMgqwHuE3MBneMtm542tuqi661TXLQlNb/sfRmS3JiWtR
9IuIAAECXnMeap7LL0S5bTODEAgBX39X3reOjna7KhOkM+y9Nj/xZ23KLvjCQOpFzxEUVz5t1MhM
XIFioRsiBMs8coh3lNbYO9GFknLhHqwx2ZFqvIi2tRXs2Hn8TLdpEPEOP8jBmYGCNELumC6WuR18
HnCRWT1P/TtGKZgXWaxT88A2oAv3nWG8/m1W3pGa7wxi7wE5Q108gxZjORJIU3+gl+zlZuwX+5gP
FphRu04r6lDIrdHJr0M1X9nn9uKjG9Q67ZxQS0JJWHlj37ap65X/2BPM/lljtxifBrLu1EfnSx4T
xihMPELE2Dz0fywrXaREUYMSY/WGCG6oQWZPAqZFqUNTguVoA3Y+wDXD5khdB+3TdjWIfIJncih0
/O7D5cLvigoj/Y6FzN0XKIYTpC8/dS/wZ3T0YBCfDHc1m9ojY4+2RYCPbuGMqwRez+oxkPwNdjNk
kYPmWTjnYnJk+UbBiEYeBH+t3WnblHhY3uJIt8Eb/i8fcCAjONx7aCCd7QCrArMg7mMXqjm4gLcC
GYQ8Uu67J1QRdfzG3o/4LQ9JZbFTchFPlmZ/OYVwDu6szby3NKmix8HBKLCvTFtcwtZl7Ma6IoOk
UjQUS8nIo09ux1Tfzf3NTCINa7PnxmGNfhmx3uDlxSmCzWBaAPGgKByd84ocMsfB6EIhfPSHTE8/
/jrY5YENEipNwrsL/1flsbD95p0qwz0aT9QedCohV7ipkW/+IhQezWXEpIHYtjrSU0Me/YIhlCI3
whCxiQLu5otgvtXftx2L+06pdLzvEydBDOgG+RRhRkuwpmo295gPAEjnCavgEZ3Uve8n/Rv6pvaH
HjZKfxJ+zR8TDQwzKyEqlijF2v7D4obmHWilYH00z3Oen+cuy58RYK/ZboR0MGwNQFdAJWwO7hn0
anZyfEtFve1FeTuOQoxc295pxC4sg755SRc1eIdgbehTxxnZKqQUuy5EfbnRYxg3YXyokpZBQRjn
LCHaaYbckTZ9sgvYJ/HUFYXtdhP3sfMRMs2VX+PovGeYbfBRdM4xiLgqgpZPeEMEhIjvaxq7iYmO
33Gta7xFgpI1UU5J3Mu8YjAeq4LNpO5ZpsVLNN+NggRqyjSg5cRtJI1RK86FuLvvale/L71WN3Lb
6rlPJYNi514DQw+eYORXwdHwtutjvPDGfXSC8mozeqDl4MslU3UsxzD5zvM4+hujHqYgWJPpT9XI
hliHwShxEwO2r3qUDTmbxOy0KHHa+YO+FjnHUkzeXdCikiLMy+YUIz0urVPK8BLXNcEk+dlTIRwh
xBE4SNeCnIVjgfviJ0KzsLzecAbLY4LeFKhpzz533yxFVmwlosLyWLt9Qapn0/9XJ7Xb0Wc7Cs0k
Gab+KaNY6/Yh+v67PmGjv2Oo7lrmiUpYYKo4vZE4V/XjtPQhyyOgKO4H8BsAdHCpaQGnqBHr3byW
YHk9P1Hm1MhB9YfFZd6OLqcX9ZZAV885Vfi2adD9EhwXwIFRbklhdPXBjTA47VI2YM8hdSTsUCjH
w4Bu1RQ8h4vTLp/B/3Nlyn4ucNkKEt7uUdfPZyqhIL8XolNfdKbNcBSeDOEfDAYUeybyYYdDS2HI
AZZ28GVrD05EHMiGmNxlPjRDootzUzBkBHriJQw7eWm6zShtNB9TVkvNg0eFsF7DUE7hfkwjcUv0
KKayO4kwD55SMwXqOyxIiCYmZBnMkUVu9JGSFwZ4rWbViSM7hr8GQp5ggkI4o6VdEuK9ayMqqkD2
knI7yTOpnoPFq8+BrAsHoK0/rAeP4Zh6ktM6/E2QvLK9WJbYa65Dly07I27Ua6ZL625ymNNfGdSy
2XA6vA1PEyB+Im7wWjzVIlbFwaPguGWWdGXw1aOXx3g+F86P57tY21jyBM0eIZ7xi+0EZ6I+sXlY
X1aR9cl8FDiRAgps7PmCr8P6LOX91XGuqJmQhjRNSqmZSYcVLPg8HJ+6Kg8cJ84T4kXlbbsRl3VC
kF8lm30sg2jatjnbBITV2qczNa35tQxxdQ1nNFrbhLF7cpTGlz2gJDA+klIyosLdLo3U3OA4AaIz
zbQ3I+uXXAS2BUzMNmQFObCyypR5guy1lXPlfObID6/a1NG8laBxlkPMnMhSfCAZoKKkEoZhtI6f
K36g5oAKDxjyaKARIR3unjng3FfCQNL1WfcRBR5rza6lVpqxm9XqRlsOw8YBglCPX2TUoefwkBAh
hm3T9xQR3C/2iKLkO5wZYKCLEv6pa+Lm0euD7qdrb6CQtYeO3CfJ4t+VzsDlP65iBqFUdu61Ud5i
fjdukahnF+/igYJZ0dMvoWzfPNWE2SVix11fXAZlx6DwNWqKuRXus2JziNzDk+In8G5PShELS8Rf
F3YgT/wYh+cC59DuJSEkKZWJ8ZiJe16mdqvK4HmTCUlMEOsDP39d5ikNdg1KiGg38y1U+xs2NeCI
J7XzQAe1tNz0oy5f9OJO7jEwZG1uoF8wZGGlBj5jEi4eHXK3jZMe2SNLdoZDlkbhMZ0YWrMHGfz1
Jcj1/IdMC/m3pyS6AwCZo00QBFMfBx1N6zs6cqqN0JvTP9qobLzXnpM+ceAAw0KzPEIQ86G0bvyR
Kv/8/zSQL9cuXJDI33Uq/iOhmVhnt8dLsodJzsnZqLx1fpwBU68Quoofq7wIP/B5dO43e9U2frEt
5yQqSq5Cl8zkVYVbL3TX8dufJ9dhYXRTPezyvI9ThCC4ljeWDgBxfJMrfS5A8EZvyHMCKFjsQxnz
rwF2b7BRGlZg6eGUSioDb9yEPqR0l38BOTXEpwOwqr1YL8rsDpN/fYfKb8ju+Yrqb9ycFfEag4om
gh264d4M0DvB2appuo5eTn7cJvebjBear7z9yZgLya9ADYOgcWgrwrgYuSJTpyfiazF8v1R40LMC
zp6GiO0YlMAdvj8IMSMell9gDpKYM8BNp7PW8dye6gip7iGAyakvORVeeHL9ML2v6STXp0Ct6D2G
aJ0zokFykZ3pghFib1x2lOmlv8VsPyEnWNejW4TKfTQ+uPEGLhp7DeJ0KozMvaFKbfltsT5WiQif
W7/Sl5s/dt13twUBoAz/ScKs+isWZmm7CYEUQmEiw3eY/7wLjmDJ/q2Ls2x4qyY7TP+NTjO0I5ov
HS0vXZzXzl7b+fagCyFpHaik3jJREQK9sTxIPyzjHPF9Ezf4e8CHqf/k2cIk50TRrN2TCy4vKyEW
4R3CSqaCMa/4+MkQ09THpPadeZsPyQgDZtHDDmxKPe4HhhbcpvHNAbutZSDnnyVNB1DEPL7zuG6T
aLXvDshu/zGE4MXmmShpxv07tTj432892z2Cdt0/MEuUw6GjqUCAkdc07mgZq/lnXFrDYFEr+19p
Vbo8hYSQ49sep4SIHM5bXG2hDadnJimeh/TuJq3iyskfwF1GDRM4Bmrs8YnP2opwse0z2ZxDfcwn
dolbS1rIxW1GSbKFHTlFq6JUHYr/Lnq8uXFpl4hiDDZy9hrnqSV9bNmE/kCoytiLyT+4Fic4sC+y
3nc2dLJX0j6Ed0HcG/FrmGxqDhqCwNvcg9LfwkqPSEqZp5yt3DxFWXRoCs+5kJmEXEWUsHj2bEGp
ptQYe/22JMUTA06JqokojrL0mgVgcObq3Qo8Rx58pm6/3aRcUtYRyfDAOOimywQ8u8swYq98GjNo
PjwfVCA2N5DAGFg07YEBDNt1eOI3yJkgMnIbjVDF/V7NmswZX9kdQ93uKSuxYm/7dKBTQNyuSUC4
hQEvHmy5bTw6k3vxALf/F6nGdO8jpm/xyLbXFdteZh6qT9iE90gOq6sGrLhu1xJPGXloTWkvROqV
fz2AQNkhg3J29SNdZCAP/H5+b8veQdk8Js61JD9J3hWuvyaXogi7GjZWMP9NhDLFJ0fZ9NwkRdRd
iN7BJruJWJA9l4k336DErmWSGE/IR33yK8ksnxXNhUV7xiDKo8zxzIh5llXnuE+7vPvCf7jWj3yb
bXvBPkck21JAPjuzQ8RPwGPuL39KSh7uDCOHhoUpPqdtLBhh77hoWM07KrUkcreED1FQp3VIzkiF
pF1hvY83nsFWFcPIddHXFt2lhhsNvodp2CnqCZsAG8gwa2eQQVX71YMSviIKjE5sCeX8Xo8R/pMB
aMNJB7rKtqjYb3GTRN50L2OGdEcmtnFe4xlXJccby74nxgfBs9MxF3jK+IRIRs9TRjwB3tVj5JTo
UxUbr5+uIV14o6w2yAqiYD46S1Pcs08WwbHkBLlYd7Y5qhC4mw9JEBoyUjiASx/baxi3j3hm3aMk
vwY6Zdfq4bDkaPlfWVdmb2SmturUVrFztM1I7ojbx/pSxcwbn2fWneUPDnkD0i6Wa/FHlw7ZpyBA
efBZkPr954Ra4xI5vUs85oxhfeqdrLmzK4bczawrH6RxhKd+G2N4VpfFAMJmC5aE9SEyzgxkZyGo
gX9jgep4/J47hzQHphIT2zQSVMLscYJ2N1+g+MBezwF7/oNzaJAxsdd74fvP+f3iqIj2lQ+FACnB
WJvPuk47rNQRO0NBHDETSPYt7Z7rUAfHkVsHU85okdnqpYY5isvC3DUtu6onV2OAYnaBdZjw06Lb
274EMcgCZKX8hdhLfqUd0nWfWgslN2QkE90FgEuf8om0uq3K8+pzbOLSP8QkzBcEqa/h49J6KAiw
KPUhRsUbb3tllfOMfoYFBzNdHyVE6SW/8B/BuoEhMvYPHUPxaIOkRv0CP5czeUpvUMOSUo7F2IR5
xpF1STRfSYu3CRcICc+JdZERCrdUzx1VmXuiURCf4WA81sNlbE8Fuu71aXYRZiE/Q4aNkXp1rwiO
iBibtYqTlxxZgN6votSMhUfxj4mopb3jyftDSW0vaEQRH7ucxVBRJu3+u+meyZokQNG/9FKZ5xiU
Ubh1HIvyB2Fa0n0vRHzdQNg9aUSmqv94Q4F4fUtlFx+gtQTpm4mH/OJBs6z/Yl3yQc3hfBWI+Eh/
hj1omcyTze3P7nQ0oCfmj4Bm1v2Ten5fnGKkTgwF8S5Dx/fatykNkc6sQZFh/c16Uj93rMum8QoL
IwYij5NovwLex6XQBsvrAAOESivJl+Sb1L8IuI6AAQjUpM0fiFNYeKUXH91R7kSigFA5F2QuFshI
r2lclP+GSCIvk0DPRoYycenhT7ilauJbpyiKJp29znqd7uzCsnjbEdaabt2xWQhHxGP2KLhrhrew
jdNuM/RjWxzbyQmgQSRz9sBKjV9caEOMXut14pqM4P82Ol2xC1jEq5xTU65/U2GbjL84YO6+0Ya0
w1NUA/o4mcHpj12AQf9IIsGtMnRYtJ/7pq9Os0bcv13qaMXPl3n6CkN2/o2wp6mJiqDSelgKE6S7
fOhiMMUG6fsO7mGIE1XCOUBfT1jDydXxkpE8EKSk8HlNlf5jXMSRASbEJDs6ZucHSTTdY965UBvT
IDDNR7WkK2umENf6K309lFQnomXcopBANgYYRJwIyzPLQa6dVBdb52F3R6k38x8KJ/wHWW8EVjWI
6JgmcQzaSzZIbzOc9P2Z5EAMcwucsZRROh/YRzwW/huE9ZgNscRSBZImE6A2SjSCKwYMfWK6ocav
LFZRJK8+ZfLy3a6zds4zoZv3g2xwITFpDD4kIha5LYaAUC3wBSt5C9bpBtR/MlfoAUm9hAHgJhqB
DSkfwdEmFcS+EpT926AJIjtBO89h0enSiFuKQQD81R0Y6LGoo2kXU0Vr6CWmcvA5zObmGHLjfaD7
5RGKkAgQxibDre/CSb0XpZ9OB/AGJMIgvgfB3U1urDfEyIIf5cI1dwRX3lhWCHPpTZbZgc/kl+uO
NYLRu8Qu+nOypDdRw6BF2zPBwngQR8K8g81Fa7TQBnwb3bFMVuiIOdZRJblo+Amo2qS0MwlpysP4
As2KGAp6UgfHmivURQ9W6juXZvgGVhwje/Tctn/gNc3X61JNwa/SqejaCeQY1ruqXNyfgQgitU1X
Fb0PtmrpyrHxk0HKSZpvsU43Cwt+2oE9uEb5TnOcEZlQ+k5PloibPMyVO8b3Q225oCFmeO+57ZMH
JtVVwZ2X18zJW2vvWtERAwUyZTroFSrafWWL4nH2bJxt+06TqueUps0vXDzVY0PbSuijFyXx/cyY
FZe2P/r/SsAbRy9aKqT6yUCniFBSXoBfzhwWIs2fuMxcu2GRLb29XQvkl3kHZ06ghOFx6nvnCye/
+C+ue4I0MSn3R4J/6r9KON3vdiQmDRESfBufTrYsWwCzmfcUklQJXCgQDipM2Ho0w2JhSrEdvBEJ
euoNrHVTfySjtWN6ezcR2ya2vNQAoEa1ouTbRDy8yy5bl9BsVQCwZ+dZpzp0DPL8baMKP3hmi16Z
/exW5E5F2aTT/bpC9Uao6jTqnqKBfD9slkn2ygPTknHI9JIuyk/HD1l1lGJuSYAUbu8Ewag38VLs
2xg9+g7wASbxAYPv30BM8XtFWUsOMwiz3zAlUYuI2S7mXtlO9J8+G799pGsTMjJ0WJyAax8/Se+A
zSSRMT66KkewTiozih2oWp8NqU/JFtcF0IiC0z5kUzWNl7CJZ3dXEa5860fD6WkJGHafBvR149kO
RfwCzYC5QcDUIuFHN2QLF3zmJCtB0tmQRUGX3yYpaYmYQfP4FPdhhJRHYLg8kwqODhn+mCDUj7DI
D58ewvmNvDgFyWW1vp9Dm2XP/hQhp2Zu94XQB8FPGOKo3DN5ylmyZ3XQDp9hlybrmW7NTFBFuwSK
epyu7gnzFfWiIffPvQGTwvqF0I3lcTERbUqO1+yMvS1rDopszO6BVVd8Bbob8tBJ/DrQFjoQ0ysR
NfW1gcrmHVP9fxT7HMdASbvpuoykYe2TNQ30sQggevxCoC8e7UxRuPNIvzBboYF2UX0tcDa2CEBy
cklmq6Jab9Q4BtURi+CEBzJ0PMHlFXj1se/99XkSfsT0t7LDcwO6jYnxGGLf+ghdIgB+GugU8pqA
lIUjlkSZ8dRTnAfIqXf8be3icF1XHqMLZp4+y1AuRAv+KK4JOV5BDPBgFxOzfQ9xzSs0BdsdLJzc
ZwrLoNuP69xe1VC70y70Amzr3UpB8kVblGdHtgYTo/BKDJfEB5i3o9jwk309yuG9XQztgcpdC3Bo
KcJTFzFz3gst5B/8wYbD0XB9bFTbis9yEvF1SIryK+7Is9iQxmJIxtOy/+m0S0fddyQrEHqLYmYT
siCjw/HG8GnCQ04uXtQN8X7UQ9vhd+yqs4/IxpyWrpuDI+MZQoIoIVnczhUi6yPhDN33Slqn8+W6
C6nqDkC8mn4mnU7klM5PCf5eBBZOX3U/joNCd5tAPKCGlR1SQuL2HEYfuW78XxBs1+o8kh1wP8BW
mTciXcZ/AC1KuVsDH6fsKjFzn4icsHLP9KxrLpNdb64F2EuoWcl7S1jv4WFH6xYO/0VeFv7OVY/L
O3bGesVZR9BzPrXYJDCo1vk5bz3nGWO7xo8WI7m4I4ohda/U5ykq6EX0Njx2xGVlZ+J46x1sSeQa
W6BHaXNKElgkV+svEGhAESBkCxhob+lomvzK5nZ5Tgse0hNOzoW7WeZke+qQKxRJHwidA5U98rg1
sn34iiOOgM4mM7m/x3mEgwChqrU7AHyELgFVo3MpBubnwM99kxf7aKxvamEQRct8ayGwlkAo0etX
Mhkbnh23Hor/qqrCneg0WpCzAnkfLd+G+hFd8IY/B2LvwIa10t6uxMvh70mEImlPdgENbUM7t8KA
wBlISBT/4x2eKtT6sCHGPdV+8tcgIx1PN1HAyA6OdmET0vYzx9F19pn5LSPNR8kaJn0lGQ6LJXzG
BM8mLwlCmOtSD8r/SxWyloeJC+pvR+zNtxqJyz4ncQ/IyrKgWRE2CLYmPIFtcsFZoS8EEGTpRfWD
9zomsuG1ZFvhHWqsVPZCTMT8j/xl97+WKVB9e2HqeI/vRrIEHWO17rQLjBstoTM8QGqzzruYcEGl
S8GUgXlj5dMoZwWSLaZjlXlrYMu492nGLPuPqkgGOC5IEvlMIVgFXzyA+C62A5Lr9JTz5YvfWo6u
d14K1HzMt9Ts1Kco8t0K36oI/tFE92j3Z76iSzpLMmN3jheM6CMDpnB/nLCkAI9598hFSAftnoFf
4SV2kPKmJ2/hobykGF1xcwjEo5xIAvB8GrqBishsJeVjK1NGuWYnZkCxUFNAnLCJ852Qa8z4XEJu
mjvyXoFjdq7cefm6zxI463uIG1K+eF7P3hmny1Qc3Imf+AF1NOIsO4T6LB1H+uc1CmtmcoHEpTUB
6fLpZZywP2R9VD/wnKaEmU1M6QEeV7BnorGR+wIwVsBHyjJ5vrg5IjxmxGEcvTfYG2DE1TryWRB3
5sstlPjp0c4kbwPGRBj4LAgviR0MubqyjF445x3CzBbLqBUsQXs3qYDIzX5tkOkDr0lOA0sqEuy9
0b8akMHzkRKTZls5ccx0EUtLswvjOQgPSAyi+tMvWX2cc0tJ/pbkqM43ZsxyeU+qBCJoaNKyQF1Q
NjJ/ZSQb0rxXDArkcewBdjPabW5MiiQEzQolPWJ3s1szh54VyTz5pa8IrILmYQVRVRyYpKW/2w4+
KXZF5GiHZiQNc9t4loUULRKJfXOk5i9nneavPLLSOalQRcE9MzVsfEgpq52GT/KnNSpAzihLP3i3
g+c5mwZbt0VbKBk0rWgVqs0yudjlS2Nmu2/IuEmIsApUewq6NYn34DnJZgHLpTCFT8QgXTJTxW8E
1aoHBmosTJKbSH8HPH2oyQFCac29o/zvqCSwfUMRvQAJTUMEjIR90fvB3SdvJ3bT8BclBefM0FKf
HcXCGGOTInNAcFuTZ3RskoCYeRyfsE/FGNonFNlx/R4xzLtFCBtx5ddafM5LRCS7Kk1Abvo+0N6k
Vkv9neBcX0AOqGJyXuTQIn4pDNQVbL+oOD4g+ErYglh50OFbRANyr005FNeUTGekuU6QV9dF2aD9
XqVvgh9+KJ3+qFD0kffTDmxUT9jTs+TQ+YP/MMZ0NXjA88zZThWUiwu30AqOksKQv9OTrfNSAq9i
aLOqfh1fbed2FZpwA4LgYgCWyYMJGYxd2FeY5ScX1fR1Q5vCnrHrxDQyTd0d3IY8YJDjNVl+xlYd
OSCBVYQ2dMwm9+poV8bbmfRBdSfrCQtJwmCOsXIRZK0l/YwTFa4FKLp861U6frjtYtAylUUDatJA
+Nog942upUgzMsRB3CCGJz2cThmJFMTXW0/TTWtUHue4KYM98Te8UnKA+gJKsZPTK9PnGNjQknDi
wzNx7HbOULKhgE0C7rZuzNL/MlFPybPS3Md31bxKPh/Jn00eS2mW4Y0wPF0+S1Q7N82O8VJqCYJy
sDOz4jy3gLBg84Hqw2xfLoUEcYVL+RDNiaCJgFqsEPsVaXrsZA6tf+PNfE438eA6mnDHObjyyETT
GHzT/s7PrvRbDzJtgTuBsZm8uKyXHFp7J0AuH1XilfTtlbAuW0Py2ONlbHjYOWw3pGqp7mhk30fv
QVLQa7KiXA/4svE+9ECARsTg7G/YSVl2+0UkoncOXTTiWIklb5mODHmIoLd+DVMk/uTw5VAbcYAC
Jk0YIiG+cN3PnHGsPoToCIkmd1X4ay4qUqspUEiGp/ckaDJVJPEAO+ESfUIbRJSX77X+Y7/IkEg1
cM5Ukd0Qcbpt+nSdYnzoGgCEqJLC3S+InW6pJzJ0jyvE1jfWz2xXWpTW1VEy6EAclv0/EhmKH14R
o4V7CWaRlPDoJenMuqG+YW04klA66jn4hTYFfAl7NEyHS8y0HvRqH9bXpNHhwWd0Qa5LX8t5R0Ep
OG8Jo0NvLsuZVZwxyL84lRSkdjwTjKS5tNMtmI3sbzG6PYmL3dR/E+/r/zEFMXxZnRa/6YzgXKBM
/JMtmnAHD9P4GU8TPnsCyEvnN6czAv904CHcUzoS/Vk7XoTQrAZHeNd1AYC6wDd9eypmtLJI4yCX
P+Q04b8aJljlLtJR+eaq4HE2c1I/6nIWd1Fkqnm76NAnJGaJ4Domi+P6p17OAewPloRMyuFAFBwR
KDhf6d5HeWDjuhYQ1g3FT10vJfVpM1B1gf1bbYsfs6GrBFuELBCmfVs9R0pMxb0Ra/Wft3aBt28a
DA+G38yhGdrS1a+/qwVl4bFZfTVv0awSvZ0ZOsWLx0Bw2LaRV6qNU8kOIUTbuJ96quxn7/VRf2hi
6yV7XXqOf+2yJP3imZj6I2DTMPucap/2PHIGxuZRtMj7ZqHT2MWoAImJnlVGzlOfioV7NxVvSWxJ
p1PJuE4fGj8byblJ6N51RJw0O8glRIMyDvPnXecF+Ue7uPix/ApuBgYkto7Jbk5uTjF3HobmHsdJ
R53btmh5Fm9xr+4SElatsKJCy4gz46KBKxsqwjcXK6D7MmHMKq4kpKn2F8P0EVC0zjFQLTyJc1q/
0A9nX/D4GLlh0GLSZaI0C7Zh5jqYE7MGDXCzGwgeQHrXScByW513zni3tpFR24VuqHidwl5ziM1R
mOwShGc4CyeGf3DOcKrMiI91n9YBh7pxMdINjuFnvClPsKowdoUNxQM+eUN2bLsBO6yqSVUAog6s
SbHc6LOSiVqpcPX0yjKybAtpkP9aJ/YQjStWfOVdPfhe5x5zEk3seo8NOWdN2zv47/WTUEXvHejH
VPextO5KdJfvqzE5VEU6YCyXOablQWJ6fmlUYPhgQc1BoUB6bLBfsuJOloteETceZvJymvs+bqW8
K4uR8/HqZUFHtAr67XiCb8c5FwBCUKE5sqw35jfbqTn8Stmblh86b1A4k4ECPGHrDaTa7kqt1vbO
ZYSPxqxhrgs3LE5H+FF9hF1+YrBeH72WP/6a17igYK6xwEC+q0zoXErD9Pq4uk1ePPU1Cs4NY4Ce
/6ixNodqlxEggBJ+0nejN9fzd5l1ggQ2ZwkIbnDrdpuoYLgSRhOsry7gOf+iphpalOMtU4RFUiPB
KyhMyQ8loYLJQysXiuCgh8t0tCwV/qMrsjgGqshDekZpib6KS7oFC5TBEaK/Aid60SxazTY1vljp
mmFs7zyQn6ARpGvb3dihLN4lgtiFF7dclNKbXpKee68XLi5EYCMEp3uWEtK8lMIf2nsEB8vwEVp6
YiaeVZbtQmfGS+gjzwVmIrvxvxRqcfYw5Ol413pGvyH+dpuT3wuLEwiLiMsYoSPPZvGpD+tWMCHq
vNZlP1T04105G8DItU1nFCj9dEOEdZCjvtsSzSzmoCr+XfF+2T2kUVkTz0IhuhlzyGIIVN0EJDpf
TBAd/T5B613A5pWnJVkHlnDUivUWHRdpqLCb8SglRULeIvcgRRtbGavu507QvLc9dGmydmcUhRUB
LMm5GgMTf3kMcz879MAoYZDm3Od1WawPzjS5zS+YI7p4IgKBk4C9v10Ries6iV4N3Vu/A75gf7rB
oZDvQiqTEyr59AvFsDqDL0OLj1rO5aWnybqbmh5t43gr1Mh1ZA71xhqij64QdnEbuEgyva3tZ28+
GdQGYt833iifch5ebGI1yI8HxxDysJu59n7HGpE91NHQ5PgiGTlutBfLcue1qk4uPNH9Uwjy7xbY
YNU3+5Ja70JJhwBaZFguM9+3u7Uh4+a7HrUBWg5gtONVK5Wt5hSa1Wv+rGG8OBf+hqh5Lbx+fiL6
dXbvHOGGn1SGQVMT3zyX8DfBNaA42apyiL3PuQnmpTryXVQZ62lMhSHzRjJOf6ncNylBNlH5UbBg
JWet4uXDzHcjqr+yxkxyluJJO76nZZZpPPdCY62EjVd7h5AKrb5nKZ2mv3h5Vx86Lmt+FA19nrk7
+s6bkX9sLHnJuJ501MAFEGX5M1YQPG9nJX1RGQpxg59UYSR2Iq4Z95k6HVBWmqII+lfLP9bnKuQU
5gxlHh28des4X/KkhMnQc7eQd1N2Gp4ZAYwQJvLw9qhVpfyhOQuGzwa76YUnzKKtn2L8WqRv0B6S
qB6A/c2gEv/GnRUGpyguyajPQd2rz5p9iiJyim8dd//iIT/rYQ4eBNrxz5C4+AcEDmQFAr8a7IGo
MTEivUjVzIAkakYGV3HwATNSktlWT47/jnI/6I4WOZJ3rm5IIMop8oxeZIjLx9hxqk81NPR8X4ae
wg2KZO5qc5UlxCrhvdj7Hn5AShcnPbtqxnk0rGX1m5dc/7L43sHLStf/YqtEMN0CJjE55lKQ2sxu
TX21UeqRYTsN2cfaN+YJ7hTz7A4PBKI3kqXxfXTB1P6mKkvs38rxuV9USC7mLjO6mC9YTpqXNjHx
vxweiSWTXdgYiWwMKqvMx7baIhif149oDsR5ICDN3zo+nd92ZE6rWOxwFR1Zs6YIhFsDNqVow+C1
i/VS4cECUaW9+lYxKa/xWWfcItVRopczQ0RyRs/xOCG2adTUNIdinKXekdWOFD0F0U6kMPJjAn9n
xTI5T7IO4YwumGjCq0TiSG3maSJLjDgYcsqdfRWG4b2oHIMSZPXLR64X9vNTIgRweR2FrPO7WfbR
tnA4nQ7EqszxMZ2jGyx8xl8/fqbVDT9U6zjTqHlc7JlDZoefyivgsMUQhbABE48w4UoYmKYKv3lr
kevwnlPIBRuLfQWMLKZpMbxYkyAS2KDAX8X9hMH431rADt9qGzjVtlmY8IBIIBynAfOWvXrg21Hl
ucnywb6PChoooAMhElA7wNLC6xD2Rtb5O5R9cQ2aLqku3Zqp/OTIrP0fR+e13DiuRdEvYhWYwVeR
Sg5ybId5YdluN3MAA0Dy6+/SfZ2pmbIkEjhh77Xv24rkbKyASmtntxSbS3i3x6wn0djMPhd8c9lN
EYDoe6NyKG9nMbTl1VgbdfeGKAnxs/oOWVS4d1MYPJYzfPDYAOrOsC6omKmyD+8oKLM318Zyc1QN
5P7mDOm7WT41jgFErYsf1ceZedozyEBJsmhJm9LpxvY+TTrNyz25P2R5opqF4AycvyMQbMKav5O5
07N/tNsfvBfynqxcZA0u3o+X0DgEEKOk8MSDtBiFqbO9iY2tJ0SW+dLa/uSCPRsa+9HflsI9+txG
EQJxy6uG/jDrqjYKaToxCjM0MWSFVPCtL8V6SyI0C/FdbYee3oFnqCyaFRb7LBGVkH/xSkmPP4IA
6BMqHR2Sd4xgd9cUI+MHXI4GPo4YV0zUhT1Ctm/XAKyUR7eED6/BA0PludxFPdHcB88IeQNqIv3W
IYzNZK5tt/+gjtQlofacFV8O1Iw3uCYzOSFZ+xsO2hxbb3HfMGqEvzk3MtkXNh0BznGyukg6v0Qo
DoAuKOB42FWW7h/9tV5Piyjh9/Ukgryh1ObQx2bHbaxSwX4kVA5TmtwEfnoLN3j7D63K9oVZ0/0P
zjEfxpEse5jrYbQ7hAiLrtk6WPEK0l220zZTMsS4TDA0RZSCH2RE2xvffBQtJ6I55qt/kOb8gWly
GTyiqWoF4hcqLnXvF06w3YEvtNYED2GIy5xMFWCA9hXENbR0SbzbIaTAAbVV8636wIznHmITxIPQ
LevbFMCVBaGZnJRnX/BflbsUrSYjYhT4HJ89ctt7iK4VZkM9hM9bPxG7gXi/IMJ6xu3G20AkcsEV
+sfthfUXe7ztnkKAZeJpyaeU2xuNASkquNW6ZHCbprxcNe9/eEsImBnLeo3h4pQOC9q1Ojm2qmBY
Vyl5XT84XJCETqnjnWZyUliblt5yF0Tl6J1LUjmBtFHzg7fHiETcShGxzO/erLpsaMQKumbCbLHJ
713dkL7jzdqZALHlpv9vGZwhTFxlT9uRdW613kjmWmzkQTC3f1EXR3wRJe9399kEkAWPuA1cc7im
Ba1vfmXpKS6rKwwU5AXxIiy7VBo9uyXvOZWrF+Akw/QPdYlgtXioeuJqdyUKlp3oLBU9ZBnl1E0Q
NaOCzIsSPT1cr3PoMDXRWo43XTWvru28tizRcnaj69jGLknrTryR0Klfair5/ABYSzx3GSzOnbj+
yow7m6k4YvqpIkYcHSdqnU0GfZFpxJ0QsjmRO0l4BS3Spk6QfJAPlJT2n+UaYnGIOGlPGu0rnxdR
2iOEmiD9BkZW4KjJAkXJkw5kA7J0Wu/ZahBlkea+BQxT+6C7JEfuH+OsSPFmz2aLugTuALpxsta9
cFzlPuar3rht8PcjEUJV/Trlzoo/cSvUvRZcz5HTm+iQezaTKda07Yb+t/YIvEUJMjzTTwxYe3EX
/cpGueqW0AFDeMFSzHe8902IWlf0r8g1SP5G5UH/MliVSSEUrnO+nzvffyjZHm4ANbGRFoPavjve
94zuagZ0zLDet/Fysv6zI5jmuxSWAn5YsgvCE04cNuOtq4HwKdo/hFhu5JRHl1OnPY90YXo/gF5u
5wMrlcLZ87vaWOBzI9k41bO77RXznWhMho79S3BE6zFxPooCRqX97FQlXZ4afMs6Tp27DkffGfkW
nIINA49ihmqktFbxZ/Z8U9NsWegTesHMKRFFkYa/y1b3KbFQxHggP1OQ9FrA2CivzDLyijFZrZ+R
M67rpewxXfEsw7XtZt1zmRKdcM+KdGYgOnO6HcEm+F+sPhhKL/TV01G1MOjPCCnRXRUVnIXYx7/x
erWH5dzPlsI80erxvrQocF9nRs2nwVqcidlwNlE1TrWDBJDUgwz/ECqH6cZYXBgJ1hiOTgLY2uwm
IAAXev0oswdm7UCBDO4dsw+lty1/dDkRokLZkMOry0io/JCVqO+jDLoBkcz4abBxIxCfXC9mWMpx
nlpKfnvITEDkKZS9yci8nBFDm89PWzYSecLkQd4QxUEeY1+l2a1dWTJ6U2KeTzWhINUukBrBBNFg
KxqziNwo+kEzbJ5oj0A8HXPHTjYPn6EhgfRlSi8vjS1IrupwrP1uBV13gqzSeLG4mhdOQZMvQI78
iC7cQtBqUFu53qnPV7Cus0/8AAVQK+WB+mU2Dz0xSfuaBj3cZ+A53LtRRoPaDySbeDs9Ayk4VKVD
xaULOyzPC5y0X5Ut6O4wKULeJCjw37BlmGjzIITzDceFiJUTK6liOyttIBQWJQU7b7JHsjrcrCE7
TuxzWPSGiiv60qMyCV1+jbHXp6oax//Gcpl8dE4EPl9jvoE8cG8P81j0dzhqldSngHi+8aYSTm2j
7uE6/bBVjyehMQCKEGqphp/GOAv7ToWTMUb+DtFxoI35AuVUaXQIq1o1ck2gL5+pqLsjfLFGvHlI
xKtnqB7pcFkgYxHPCrcf5CAQxuAamlqkmO8cFtLMFjf4C6jYcBLvFIO28iVoQjQJIcHaknV+TkVc
UrvjXqqyMbjgpCAYiA3AldyykTa0xp0zsmWoKj1e3SxNRchdUTFQVJsDWWNMW+usCl5WZkE1s3Oi
7Sayb9DucvyzL69XFrbp3qtlSxvFU+ml5cHJib2E2jLDH36uGmFHVyyLNS7PEcJ9xBfK75tpVxFq
uWYHGozaU8m2dtF/vlVXeaJsaxv/9ES5VQmI5/7SAY1/Lay0NDtcsAx6Frp4GY+gjO9bBpLPzUCh
zMZyNDeudNFu+tj5nzMrK+hmDCntB2I0y3OIlHo99qBrvU+Lbr0ktAVNUBlrq8zg/W1FDahy1OP2
uXkGeW7My11D1hWOQbThuUH031Y08/yzVYu7nFeb5J4XKUFVg4IwcIoA1lR1yiYVtek67Zq0R+oi
wgJKm5czJ77MIcqTWwlbjmVhkyKdTLjwfO9AUrclybggpLy7cAqmHnrPzGc1icdeIOwEOzp7R49J
m/RPMKtghCY0cd3s7Bx2kfDckbgV9Y90EahxZHI4I9EngQusWkWgI2pFioHcurPU4qz3c5v5/V8m
ggsjnNQWAb72zinsYwsZCQFfjdcd7zw86E1Oe5T5VfbV2TJy9t6SL9mtA4VlJu/SXvJ0+1i4s/7m
COUWaqlR1E9EvmBVSHrEIwsV71jbl7KIrrYqOuC3ocHC98xK0vU+eney4Hs4nraLu05sg79fFkgv
e5TE1fzr0Uh4KfvWHGzGoLmB/QsrXb9B5til0G0L+jx5QawQCMRORTngw6tXPVwweupqz2FYtw+w
ozxkhoDvsrvCR9XxONh02d/pMoKE2tujt6TslVF85tjo2dQEPz41hXNVBaf1h8v1hv1jZpR1EwlI
zB8rrj3U8c3Yi4LlW8fCyBj2e33i4OeO9lT6YHH4P4Jr+4qWeQuyVw/nA5tF9ixFeOzYOuvv0ZP2
gGk3762D6YbAPko1UThvwAJzIEUhyRvJiFgsIhJLpgY8m9tQZ8WORbIKK/A87O4QiEcZkWvF5rF1
QfCis/NoD74A6aUCs353pAmHR+0F7Enh9GJa/qxKimc0mU6eJdrr+pUUuXGtPkePLXBiAMCa2K14
+pHXDkDyjoaB1IQogqsgfRiCVA83CJ5dSS6uIm3X3qwiOuBJAK7K4aC1e+zLoJBPOeh9enFMo8Eh
QPbpPq3C77NTuk3UJqnvZE5SCb/BWqZFbluvdmsqeXAIplw5chGY30/sVMCbhKHox+Pa5x6VwliC
wjvaTeFTuQwgKK2QBPGFFg2nxeYUAAZRCiHYjyhzoOQCazgAx1NtdWogQHgd7gzOxCXBn2uLf3h/
OEB6HTTy0VXGUw8YzglktBBxOnseraKKWxMSiRl3pcndEbM53S27ZKZiUZ+EJeYT/iGbi+92Xqs2
xo83mt2SpcL7rGQ+lPktr0/oYpyuUO7jImg5XX945Bq67Y0YmvtMDClYs4D1+k6WKgCuN3hkObAZ
WyBAATTCfEDz3POBBu7wj4UxiHvH6qISv0GL9J7+o6od1e2IsQ3cBQ8y0lmUzNjSBbp6kI6hd3L7
bHbRIK5sF26agKHryXiyuNohhcsBT4wIeVi4axDpTYz/Yx+tx381JZ3+iwCCCSDxRo6cSUpRYFQ8
EC4jt58x1vNEQAYNlmd49D1bBQGsahftMkPrSQSP0gWxQxh1OqTDrcAeEvQXRtqg/9YYQ2gBmafF
CVwXlxCYkCkvILw7Iw8d/DWl9liCnQbwYitCIWNg+lioVxIRDMJ2WW76ULVlWH8y/Y70rdzKbTqa
diCxosmiwhzoWUPikqBh5ode2OTyWaMHyYjZBR5YY68rmUtX9uiZmf+kUQjnSDyHsXEghxkpyVXP
AIHtmzlYzjUNFkJRvp4maZCygelDssDUrKyLZ0S0imG/ryvyjhS9A6zEieqgbSn8E8tEE/URQwxa
trwlsw5RtbMb3ZWIXaY2/noKWf+JhL2WQFVR5tFJELX8zSnPpLEpA++ucyeibVFcvKtaOPNegFI0
OMZHjF0ePhIGS36KlAAjAsPRfsn1meCo9HfsXEKWez+V4y/KEd//or+xe3y7iOPiAIULcbzepswT
wjrCcObFBbzQlWMTHhjuQUau1GjFHYFr7PxcbWk2epxIY9Jj9zN4UAhV/q6k6W6RjZSw9qqNVsqm
dKcqqv0F/0fm4HOTgErxkququB3HoYtu4THoDqNzjcQtI8re2bOfol4Ls4wgk7AseKRCqysRdnaL
v3EomogUFkvmH9bUFdupgeY48lTbbXrLGYCCatJy+slZPb6KWizsfTGjIaK3O4ri1kMDwoCKYoHJ
OF3bTlay83cLTjp4E2vA028BQiV0KeLWt+EH+I+ri2tqT4kToEKhS8lvyJwJ9QMq8rI4j5E/idtw
qVd/T15E/mfUnpQIg2kE76Gaq7dSorv8CtqM0VzrQ9pKEMG42aGvbOu/TPr174TZvOXXsMc/s7Wt
uK1IAmxigwjsG44M7n/Sedkj9Ok1lVMHQj3jVm6c80ae20+dBX0H5QnuOFK/fivIEcyMw66vNLec
7uJ30sjDYJRG0fZEmlb+0AGDWo9p0/gqZs17jbTpRNjtQzKeiZ4ZwvaEADn3ErvvIsUgFP3j0+Sw
cDpMA2FVD9vEeP+FlRXZHHw/eRczHwYgidCFBHe/K8oT+mpw97i4ildPzZm6KQMXDgZ5O/DRA2mJ
y5ppbMBEjDbPWni6OzTBakuSliKPSL3ZIPj1gmJ8Ue1SMZPm4DmUKJ3boyy67EF6bLRP2mXIRfxO
HeFR1URG7q1RBZCkvDwVOzdk7vyQt40JQI7PHk6HcZLMYbLSigO7wI8gmK2GZ0Yryzm0bFRMswk9
uoM2w+lDFrS6wOcldscKQuynNpohwmrxyRBHEQXWsR1S0jEqBAIVQ2cPcRMOQ9bPBIxaj51cIBQC
uSndHQq1DIkmtqfryYzD7aACXtyvNMPVloSp5T8jNwJeP7cme1KNKP96VinuWqbjzN/+T+yyIh8N
f7VtHIEpLiQQywx83nrXaS/Ikieo7FPZPzBbxW5FJxCm7f00CpaY+L8jUpGgnFVXluF0C4IgRIU2
btwxQdWYH9umCA7JNgC+EXbFWRNOcB00YQpEIag90rqsrZkSEfRqvUXynvV3aNZwSixl/knFtwbE
evXZ64wFxL8xfk4GFoaH6r21pv67JE7+bwl80765Zju/WgNKzJg1Y3uj+HBFkuMwZ15jk8Dx2tlj
9JZxhj77S9XXCMA4eAXS/EG8NkB2+zP5PPrA4o/vW6Yh0YRu75s4RJM+Utis4WEBB51+M7dy0XMA
L6uPwi9d5ySULH42Iba/ku0SGYzzVh4jeLeY9axayBNl3sqeMuLTk1ktMhysvDYRXa4wYdKg/iDs
K/PHuwm+oMd6nGeGwUnnA/T0KoZmZDJtN2bWIVgu9Pf3aK2m7Mxv6YJxtpFEJ63wKzYdfURLt1hV
CrYbsK19O2FtLHazu2C34r5tL+tQGI1rwdjAihy7TdwN6M7dtg3qbZbV/IH9EcpOZMmq2ocZNWQ8
T/a1RSyy/j/FNAgUSsGU7bO19Ph32AR+/GgyxCOhFikDeVs7baC/MeQxn107K/jOzMrrOTueYt2C
QPPIXACGbQCj78BuMQUqRjINj/OWotjcBW2a/djoeSiUtm10T7IgB3zXweThVEUw7xycuZft/ayk
3x5Gejw3dkPlDy9ek7IVD0aC1t0hn0kAIej1+ioP06vJALXs2aleaYMoKohPon4nXw1EDK1vS5zF
cRvQwMRm8vBUZHnufAbshv27kayw5bXFYA33xs0bQn1RMOGHtjTkHze17LOco5qwl2qgPA6m1G9v
0Zgt5ZVJ0f2U1sZouqDAf5GdV31gNsu+U1B5Zt+u3OFIOyLa1EmHmN8Lb3hI++EqbMo1TPVuGrJP
Sg0cSpCdAvZ0XaqYDGVs9HYhQ7YU2c02J37okpRFjFXdxJUHCKDzkKbRynqW94wSiO1jUBDTvBDe
LR8bO3D/whTQYNC9wf2qc8Qlp8U3y0vhdih/0IuM4b7IYV09uDhLKu7xQlQXW+Dlu5hi8K+gVBAJ
+KwkBvSk9uV2hsm+QDFsFqiKool6NykWG0tMb6rRS5xRzdAzERtOJ6W7BfYZwA37aEfIBfmrGqKN
JmglSY7zWOwwgMj5yQy0Pjs54Ga96Ua/PLVzZ0+3q8oV+PCBccBuoxHy97k1l+GBE30901l46IW1
qwPrYjycGuFJpDQ/ezyorn5nRpqLh6ZnqfAP5w1W7v0c9vBIDxq9dZHd1xmSCf9Y6K0ep30ZYjul
6vCn9YpHcLb3lL8KCcoSpTOxCbPv/rE6jaC1mMsholIrMDZoMoNHmOGBO9kxDG2OSdfx3OZL5XVw
O0+YCzCfICloSIdCgZxUqzerewR563iYzdohLEQaYzG0ty0SuARY8HzA1M4I75ldL34JH5Ku2lUr
pSgEh9AZ3oMK3cYRj27fXVZ8oxamyhQadAygq80fiQQrHCbgG8Mb1Dcr0mIWqHyogj+KaASZBXVc
Wd5mbg3nY3HaOKfRe5EnmOFQRmx0Rkcy0U96ob4mEAQRZweGuDrefLH8ybdo8PACj81wQF5kN3sb
ZeKzn2FBS8IGwPiNK636T0l0gHOf9gH1KzMJZKdM+AfvD9O5+Tfi3aVclr4mK3AJuKdxBgWCrSCJ
tjEPzPUWCDvVHIPe1+Gptxkxs90CcHNiyeNkf8n9QhQJzNALDl2fIwMPsf/mJ6J1VpoZ3xtEe+vn
8zT/5cZ3inuQEXxfJXa+K2Kn816ca8n+jCIiS19gUF03iyvEdHLQVp7oQ4mfPD+YDRAYV10mnZPn
Z4gvKWTn93DN1+KYZSiYd2pcsJzRlCNop50XzFZym84loGqEWxPUsolLSdkbtyiV7Gefvp4dQ0PG
evmQS+yrXAQApqoN7jN1EUxI0A5S+jL2gn59pAxyODolzKh70I/+7wi+Y73TjivHV20L0uCYjSuE
RKEVnpsKhNKTKah+P3r8FMHJzZgPIaVqDcb0fNO7NfOt+T3PfdnddAZhbcyEtRdMjdQQPbjdMoo9
A0vBFUFuZffPsVkNHpCx+RBQ8zZnFOpC+XxB/a7rs84NozNGMhESqAyJp/fkIkT9nHGLufcDccbT
wU6pMyAsOLwza8XPddBEul9ZEsNiVIz1LydaexgQn/ywiFddfL3R71mRU6VNAftC5KlW2uevfSPX
L8qLVT+piGRn2nAHq2kA/QxDkdV7stmhRG/7+4yeubwlxiEsL33HEiiJwBuyusYJ0jLfQWjuYufE
JAiZ33FhrzIIl1Ca0GX1KiJDAC/beNehgJmGJ/AMG+UHMgCkjL4R4FNWJFYNN0yUWo9FYIfD8Eqz
YcgkzeysYRNlbRMJFcpLp+C9x76ygLi4llj8G+lG75OM1vFvGdFDn7BJzf6JYZ1dvHPb2dYjk3OT
PntZqcYT1QyRg2YJXRzlrs1t0vij1z4uaLTz/XX3Y5+EjyNuT+Tu8EpDzVqbnZMgnCT1MKOnjU+1
SrUzkj8LB8MaEB95B2bUhpLbIeVI3vQZdpx94Bdj8wOuAOrFkofFhwKncx6s3mJKEtiOQ8pHqv/U
V4kdn3OcljMobMDpXmaCn5Qg9jEeGFATS1RZ3J9hpJ1LgP8wJaWdZzW5Xl7BdfoavEcO4CEG31Ck
WAR2QGuQC4HmbEd7OG1azFeWlcJuJSJkn6xu1qoHOSABlQ6t3G7SEKMTY68FoqTSUijwgYagnhHR
RxZXE0KVZs2jIWFGR+QpCxIf1SZybJjOPC/vS8+1iFlyyP6IHBoME3pj3VvYH/AwjbxMMaI8SnuE
a56+5vIWb2iup3+kDaBIspDhs1XuC5//BHYGQ3WrAGZODfgXSzbmZB9FccoeGRdg4qczJkkk4MiT
qUPkexVUZZcoJPcfaPtZ8BXBYgifxYH4ia7GIUWIgJVz4JNDsNcMx9+m7brnGZ1mvQw8oPfQDplr
1lUn53eAo/XXtjnjFbZmUivOw9l9AiJkno2TTp8EWbb/nNGrvtM1TG8cx8zgHXvE+buFOxwDHPKi
L8fNUV8Nqxr6PRlUkbWPmrr8iOYWOJ6NBvqzwMH2YqGPz5E4I0FJDGbGS5OTorWLhg4NFni34Wes
KFLYtTvVEyZb9y0SrvOvKor/RzjNcxhvshlQaM+BEjAx7Yq8QBTIbPCy1k54zDgTF+SnVcImubmV
qDNhIpF9rHaoGKEtG0CmLQeewtm4eopII4yTLDPKlDONqBSWR40MsA85XslZu5UrVgqVI2DbyVHQ
FND6WTVeP6/7N3j9GMREbA6/lFddsXdMGxbULS08z7J1wtsJ4aHAY+WxDZddz2dVJN4UdBZhVN8E
bj1hOQLCOJMghXhVCnQqaBbLVB85CJpfo5X3bRnO2isqvLFu5j5QPyFrvggdX9MSBxsxj99nFkys
/bx56jK5tnzhvsmCE/F8BDusaGfBZLR8T7uZM5VpllWEw3mYrmYso7P6ZVAjSZUOdzUxvx2L273N
2uWfN87Wq0EVfNpU7zxAW75ydwA2jezNqhzRCdd6bKLSaY5FmmFPW/Na3g71Fv1p4WPM8QzhAYVj
12EdKRwgDihBMP5GbAUfLYQz6mwa6TxrPeVPKrW5BxERrkAU1my5sPZoQXYgJ3d3OdiyW+x+27fQ
FOVx7hKAvQsWWnK2rDZeW08vy5sRKwRNclvYfbK3HlBou60Xs1ltzj6CJx3Pgz89sVpTr2W2dvdl
S2bWDt0MczN/DMenGh4kU5osXP7ZVYl+hG1YcHSrqe4OkyC0/GBZxNLHaM9JtZRq2f7DWKVe5KAz
hCTi6hqetN02B2omYs557zsdC4tSat/6xWZiU0jAVwjqxI4RX/VYViL/xhAVMiIynV8kuBvLZxpt
DHO8cs3X7FrhT1ROukx4EgjO6unKniM4QPwZNl6ePTsEdRtdrQrxljUWg7atr/4M0YpWpbGMf5f1
duscIqomtQvHksMzG5gjkSXEmbqLwJZ9DMsSYksO+P2pGFIeDS4zREKcDVDb576wHwlI5JwC1WV/
Zayweag6dkXjOtUf/uzUHyBd2s9pchFX2mL17tg3lK9pG0CJntreb866KZtjvcABTBZ2259IcWiM
UpJb3J3ZEEJRN5SUvKHTweR0UJznJ/gPLMhHjK/67LV00DJF9A34aWXNNfAyAm7qe0oB0m4QWtmM
709aayp/ruvwh4D3wcQ684ePhobzxQ0skpgxgUgsQYo1AY6hZW/hxvqvznP9YCT2PUprx6dg0423
XcVYDMGAzdV/LIHaa4epVKCLzLLIJIx+xnIvEAIh5hwZA+/GObqC2Vm2MNrpQvtN8v6yVA/aCii5
od/dZUM2TzGTIt2zG0cNsEc8AQmasOPq3ScNTOy2ypB1Xg2jBDinczIj1JjSeWUAxbxDw1F5keGW
3SKO6ZcEMn6ZfZZj7v4rkDsFO3RcI3P1esKI0eTdFy1HfSsKc40FMDbcYjqOTBK5srbvEIHt9YFZ
7QAXBNXWfb4sTnO2ywXGCTiPhgvQUTA/y23tu1M7lFfxJXQKiFBqENneAsqsb4FYskv0BlSezCts
/6JVY/3OCLKP/vVPh+SaGexzxJz+BGtjo4DHsocPQ/tX2Ws1QCuMyl69VEsTfkfDaLhFOQNxsEIJ
2a/C8eAtMQm982YPACd9GRAfyUqlZs/OYiOxiXglN9txmoVQBNByOwgJRgCUdkJSiBHG0lNtSLXj
me0a3CVD6U5XljfdDsDCNLIWpQ3e2zRCxL85o0NKUS2ym5aDiKExOTL/LM2lF1uQX1h0BOCBMMO0
q4fUqSR2zqmgiO4E3aEVA9Xt/0wQB4GRsT+/YzNs0/cKTWcnbNO+12TmlpD3u/QNuT6WzzQzrLMm
Npf8PHjNbeIKr1Gai7x6r1s6N6dvPoe6afNbSgjvgSdAoQ3vy/wbe3L3B2wl8+c+9bLmJoO+wWTe
EowGCpZI42HQsntJSc+heK4y/97D6wSaZwnMZ5ZN3NMsObwhyW0nC/c6IN5+J5ymR93DyDoxLLok
bSs+SeT64/DgBo7Gt+9b6pt3nayMIEi7fwveH2JmEVogV/Xm8ktGuKvdmT7y0IocRhT+vOkpIoqI
yWPZtWdk7L1mCBWSRnYtOZlyhIvzXgOgZyHCshjCWRaFyJbHCqngjGuYAAO2rlxCKkdo67oLDye/
YntZIHD/ZICLSL/ZVKHifKqytxEl6cL72k4X2TWLxeqCd3TnVDPGldodJiIPovSX55rhDejhlpF6
KV44EJuXbGuHNvGncf3PxnXxxJph8mOG6gr2N4CsCwvGq2qB/Lr3MFzNmdRaT8TbGIkroCqFpmFn
usoglSzbh43K+b5ZMH4mYoaswXcmGLiFvu6R6BM8bWIV5UAf+QZo8NfFBuYlWKdSq1SW3yV1ZLn3
No8g4S1FI29JAselxG/odIk7uGwKicmiBpsImxSxZQaHKFmKElxA9haZ/VBZwbBHn81XzukTvtVe
wbQ2R9fDlEP17mm0rh+tb2z1HjiSjq1ZdDmSYVt3TzRTuKSoaWXSwtsvr2MdHLGKShbLUO3Ric34
BU4DhhsSXAqt/xBw2L7Qa+vvJS8rHEUjuTkW04U+bplWNruceHERZ1tjH4F3kfo1OpnbUyC11Rtq
9eFtBMVXcideTQyFxYyF8irPATSU9BGuLsJ/nCUyTLCdlJiG68l85WCy3rdeUOIFLvPbPdFxRXBS
Ek/ZMaNUfRjlTLeFMLxE9mXq4s31MC7A5iSk/iYfrfYZSWGOTCeHeg1yv10+854SK87bHqE28Eb7
zIFFDz+iP6kTC5GAOeEiyC6Md9hluQw7wDQW3DbxWjV+GWMzDCJM+UXG0c9+G2p61pnvpmbPc8AU
Ne5tsgTYDSp0Ngw3h8FK2N3r/JnJckaV1XdWsmCCFJdpoclNorZGYrZK1rLnibTRV6y84wmCoGAp
uKF0BHbFSpW1tVPO+3LeUlgMPBJuAprH/ZytCZDkQBrldM4l7vbD9XHx+Xp5i/ZssIFw0HOCr0Qy
OBDSZYWBOlg4numZiAZfgQuSQL50iqqqlh6wCOmRdoA+iQxY9qmjgIkYdeYobaOIYcMrlyc4lNVz
SHhZdlB2sPw3FssVATM4eIVZtHroFhB5kOM1zd0Xk1UPjoGDA2VnoTT+U0K4ARtjk6e3Uy26y8Sr
KuA8QhRIQgYQ23Dris7+mnqo0zH2fOdhA0CEOMY3hElp5FqEsk4eJ7aMrpzZMa/MdraXshgPbRPU
73Jdc3/Xg91CdkGZUJ+msY9IlMbElx4J76L7YFYIu3Sgo/lXziX2R2dCyHVurHAEX0gFw6TRM156
ypiO4HVfyMIGQFTfb6v2LOxumW5fg5A8lATHRBpdSg7l/+bc5OyLOiXtRLWpoWMl2/ebWQDwkXkZ
e+ZIbPDcJ2Ax/ZBgtSwfi2pwTUxP3xPgTeAU7wUuEvK3JbVN4vpW/rF5DYLvrHCzx1q37rQn7sk7
6lAQsrT41XxPmbcUR4dOsth53D6Ct38GrzMys/iB+FR+2cSXXoOHrHZ4Bdwunxoxs080G3aUoz8j
CkWyPNDTsT0oAHqjZmCs46jyC8dp+4uv3O7iWqTYNcjTs7e95QW5hZkLYweGn8JijEJ7AnqPmi4n
AVMn3JIDBQyorw9dSch9aDSCLy/Y5IAtxrXRYGb5Nak6mPUpnX0PDSSZdu1BUuj+kjMmysSlIABs
Wkn1moVT8z62AWc3BFDrhyW6UlR2rB3QYy15cJ7asvsc4GBLtIkpsqA575jBkSZP50acx2svu+te
TEyRuiFKqoN7SRRosDNO4czJ4mfkhWcMrpgFNlehxMYtfJoqWxzrusPwKwMIVlRx42J9lQyaSyJp
09BloR9Ad2YqOPySnaTthIGneawQeP6CKJ62neu7pY2yTYevlnLkf0Y56VdQ6tJsO8Gx/m/SKw9L
NCzTZ56mukgk07W9kZOL2NnP3Q/Xarenyi7RztnuWBEq3NrZud0cMulNEPC8w3DRTPEandeHBf3i
xSl7CT6B9arp4bwT5Tz/pa5iNMqL15f1E2KYPECCKjvtMGXgCE7sfJ05KITj6+glwmrWHqZcB+HO
sVdTsd4ZRJgyA0vFqGd8rfBnnjwEBUPS9a52P4H/t/wcFdtj5tZjIdxzBpx/ZhnTrQpNEdNiNuj8
3QyyYttq2PQWPIPX7IzJLY4TGYELn2gVvA3KzqLK42ZD6nq+sjlcUt4VzJCpitzl0SEgFauEzyml
HlMndFjHgA4ICF0rg3rO3pwAO6aM57FbMHiq0of2DxgLduVLSQg0ZHzTh/MteXWRdyCJuvSPASmG
7Q+WVYfQe/d/pJ3Zbt3IdoZf5eBchwiLYzFIcrEHzbIledi0bwjL3eY8z3z6fHSAHG2a4IadRqMv
WoKKNa9a6x+0ou4RXixy64huA8qIeM0hx0po74sWpfkgERYkXXKZQ/MYyNausxvpYLRk3UPHp6RA
fUWGDMigF8jsHOt4TmYe0R8c0E4JMKvbqaTt1flhwOMdyt5ADOYo01OCOH96DaKbwhy6nRyEqdFw
qXMLUXKIMA1U9oPIcqwmADFhsAqPahYA61Fnj3Abn1DJwQl4HwQw0lFU0DhiIPcEpwifxXYXVcBO
iR7CTECRtUydpzdB3MHAovSdCXIeb84KEAjFkZInDCX3r1UWJj8sw6g+A8Ot6n2EkgBBU4o7y74J
PfNE8RrbnjbXhOCoxuT8EObwYw6qLxN933VW9WNGBCP83xvRrHVSmdDsQarjbQ70B/OaMDN4aQ3j
D2nBo8b4Oh2o8YDaJ7qBsRAfoVmpN4AFNZPsQlE9FnAqx900Vs6rnfTjFfLuJN3x0WgsyokNCTLb
0MG79W0TfhlA4H/1cccLj0OmZ6SUeIdhM0aly7zhO6ixS8VQpxv4UITvqAITeBVDyc72J7M1+K8i
H40UzgtJQdMG3jM1EAoHi4h0z7PFq47IHGEIn5tYiYRd5rgkzAGmwHRNrTuLUj1gyToG2ug0qfKi
WgapF06G8kegZfiQppNptvcyqrQPxHWgsXyH4Hc3qdiFHnsDNMvONFFTMlRVj24xPIEuUmTUSfZw
G8EVhZrEs103FLu8a+YlcohgxSjXaj9MIQJGJYAZ5FYQqJAmLmBoak7yk8VjlfIoeAkNw7xOg+cF
qhMDkTLGPb3nWLoZ2pTSh66RzykK+N0cD5ie8b4Fv43YQIZbSBtU0rqpq6y5i7zatw5hp/XdXpoe
eQbUVfhtxHQ4pLLcewUjVJ8c8J4EonAo/jZFqf+FKljHMrFGVnahNSjED4jV7sIGxdIDzDXj5Kgk
da8yK6megYKROqJv8U0LhP4ZXaXh1cz04lGzRhgkIaUZ74g/jeEcwc7p3Iq4WIGIrCAAHwwNXvHe
BLgsMGWwqmSPlQYJM0BmjrozDQNJAtl5I+XPKPorSzKK2VmdKe9QckoQfLPV6i6LM0SVbUuW12mI
a+OtY/XTvdpUsWsHNX4zTot64AE5A7CFgJdBJonGMuydByz4BJZDQONDges1COMRbJ898XQGVVLv
zNEPwx05X943vkcJZsdwcLvXpDs/WYHWf9GmJn/yTCaK1GFGjiFTEKvHN0xHI3fs1W9RamZ/83QL
X2IxJ0/DVB87lNUl683AaA523UBChmccHAECVPD+tt9H39QcpVYRhx2UBAWdBmhNU3hyRmFbhwB8
oHNVUHIudlz6iGugpGzCwRNUaVA17wN0IHDVgtgLOw67Nrv/zgNvxBa5HJp75pHndiS8cH5ZkWjb
tRxFKFgiECRnyQT7i+kYM+t4ShGb4X2VAXTLjfY9z6ghP0AXMNsbko5VuW8tYT6h0jN8g55YcRNH
8XcnRUSPR900uAnU4RfKmo2LVnf1YUCYvNiRU0E9R+gWPUb5kYH4N4htQOCJ5o8loqTFTanaAboZ
lYNU4FVbUN+5C4Ht40llQRPQjv/8x7//939+H/7D/zt/ypPRz7N/ZG36lIdZU//XP81//oOCwfx/
b//6r3/auqmqhmk4ICVtcpmOavHz799ewsznl8W/BV4AebJOjCPuoq9VUOa3LdUDwiV/uPrtlhAJ
VFXVNKA1WEKet9Sb3DAmRkxHRYZGu8frYkKmRe0xUmspnOz+oDUDOpuJfpOuqdp5a6wHCIXSBtim
Ejge4VUh9z5qTnunU074sd2Y8csgCpPqgbQtB+idrdrnjcVI4FMix+ILbFkFFwkLTw4qRXe3m5n/
zJu5MnlLCQDOKnlxVdhSnefyzVwlienxDAsy10ps/xOLLhBHXdUdpJm4jokKTL0WRw54TrjtludV
sNXyYpXU0C06xD4zF5VZ9b2wE0S4DFsV6m5EQfK1bnj/bLe41ldmDT0HsIzo1DjnfUXjJMJsrM7c
qAXm5alh8NhUQ/qsooCJwldObpunRHyh1cVu+DnCmgYqStUti8FerJqwNKair7PMRXvfAX+pTsUr
slSFayPw/X27h2tj+rYt/byHDjhHVe+izE1lUtGWYoXZ0exk8UHUmvGlzOAc/cE0vm1yXsdvFhDF
hXyAZcECCvXms6M0s7RLiWvmAI3tuYP1+PIHfdQtW4faJwhGFhsjwGxMK/BEcvM+Ma7JpJrNo4xw
QNpPiTQR1LEjq7zfbnN15UhhwNLRBFS/xcoxs6gUkUwShOWCbyTMR8Cogf4cytiUH/Hw68NbPBjt
6MLYri6d/2uW2Od8bBto2UFn14nbISsiiIRTj9JxSWb2GlNhI7za7uXiyPnflfqmOXHeHJBIeF9Y
HblUQOpyj9U56eaBis2FGVzrlq5iQ0FeVGM7Ls6coIFlPYVhCo5D9a5i8PK33RT7KJGm4cftLq1N
HNxZnXqItBB5WzSlq2RnYD6lLvqcw/cZl3qX6VSidon0r4lwbojN2gvdW9uEuoaCk8k/mqlp58No
pSR2zMBM3J4sIXbn5ENvwbzb95i6+Dw6s7J62O6lmBfC8iyd7ySbkqbmaNbiHhxRsGosxUjcAT/s
bzZlKEhCt0qHTTwMnHR+UkBj4g0xkE1WZNFcmf3swLb9GavzalHDR0bNgaq5OH0mp6nMVJeRq/gw
pXcwqtt7BBdg50n0QuoLm2N1aqUg1BCkehns82E2I1T7/TGIXA+U2i0UsQKIJZSzF5yg1X2RlPI0
OKpx4YRd2yM6InMmC9igm4vjzkBFZ37BR66JCAPw0rGrDzWvz+Hw+2NpcK4SZoOPN5xF7xKIf5Qd
u9g1cI24bwevaK+GeCoFharSu3C8rU2coZnsRqmxeMzFiu3yHl10Z4xcBO6Mb+iFKncg9izU+9T2
uN2vtc0BRVAlNjQM4eiL8Wv0kZK7ojNrQpWYDZMQ3A9BOT4hDA+oErpIeWHG1tYJTyDDJELEBcdZ
rMoyzdXUxrvZbZsKVc8gH/rXsbYIzVsdahlOT9VQXRPDi+5mu69rw8p2gGwJXwyHiMWulLVXcgOL
2MV6lLT6GBbiOGWmTrWPiO9CY2K1NVPDqxU3UEeIeRzeXMTciF42AgRwQTpViMAbwUdN2NC+7VK/
VgDaHzgEWvh/1th/MNDVRBgssORTDWXknnyyiQgGXjykPMkPfI6V0rrdHg4x3x/LU4o4U9NVZyac
/fz5my/Eoi9PcMZLXNiUYPYg9N6kSjX9HUNXBM4gYvBbpv7cORibIQgnGrTsAz3QrgJk07e/ZW0b
W7bj2GwuC9zNYrCavlcFUreRm+T4faExpcJVz3u1Di7cqauz8qahxRoII22o4yKP3SZV668TYDvI
kZ0Q4rbNASFe2F3zX1uOMH5p0qaYxc2zXHFqbQLZkWXMQ7HD9B3clEIpurJsUoVIAPGgw/8NvF74
Dm2Ker89pitbm+jaVtWZ6itYW+cLMBsUACJJIk84pypkbMaxv6KEJWb8fNV/sanrBNfbTa70V4Np
YJuaYIdbchGXGdnQOlVTyBNqroV/8Htc/5BxNoKRupmvk8FKSP5+7msB9R2mo5d82v6AuYHFgGuq
ZG9D2jNNIeYxebOkqXoF4I5S5wQgov8Cxoc8kJXJ6Hasq+GUQ6Kkak/xeKdmwVReNdEA9PPCRbj2
DfMjmFkHJERO4fwbKlsC6ESZ/OQDMwuQetX8h8yWzQ8zCvPmvWNhbPMdtLmI9xZxknhvQXMJf/+U
Zep1SdjDwwp69flHaAMEl7g0nJMA/ikPoYeRTE7yKSy/giF1iqvCgSVyRD6BVPz2HKydfJotiXs4
/KQm5OJO0UkiwzLSvJOD1AbOzBEGwXsV0YonONwqvHZKHniFMoMQgoapvVXAZKEwowAqJSth68q1
X3Ip4WnqxPY1l4i8FokaXYjSVo4CTYIZ547V2KO/zFPcQgHDl+BE2SC5i02fVLQxdcaPNrKK99tj
Mu+15bqkBZNtwUmr2YuNESOF5qsYq570jik4mMZENrkoe3GvdJlfIilX94GxL1rhhBeaXluO0vo5
ETq1TmMRTKDdPWiMgXMCxAiHtm2QH+8TwbveyKiAvq8rM/8BwzP5WhcieRkQnI1utnu/diwQoxnS
QX2R2Vpc+TgUm5ACPecEtoHsPToBMzguUHBU1RLo9UFy7VFfwTcRJ/jb7bbXTkHCGqGSJLJVVt5i
I/hZC6VDeCcA0T3VRm7XbNYPQvjUn/CSRikyzP6kvwaHLoe+NHmfnrc5GTEs/8LzTjGamuFd0ZGB
jdDadzCBggoFi4WF3oCQ9pHfCbov2z1eW9eE+/COHVig5nKtIYyTCYgByilKFW08QKtIQFJpstSj
m85oqvHCJbf22qEp9NI48NlK2vxBbw5dz4DUPOq9c8KC13nSmyTCEaDOykf8pGeTnDpBY9DBDqmd
zQ8mitGK0qqHruUWuXABiXkpLTYaUhK8MC2dr3Hk4gLoO1YzXsDeCTq8qKl5Sfs2KJCtc0vE2e+6
Mh8/RM0460aHJRiPQYtupJKhw5Xidck0ZblK9tJTH7cnZS3YIs7SYOULXTcZr/NBQkgfT5RCV04m
vO/PfjV1jzHzRBEAHbHo0NVdilZUY6GMlSUQnCjQOE9JgJDIdZjMU7f9PSvbYg77yGhyXZKEWmxJ
SsmWhfy9ckq8vmt4iuL3/veUhCA3yIVVB54Lg3ZhK64EeXNz3EZwkxy5jDdDeGdxO3r2qUuBNuwt
xUOv1UcRZrpwA691bt566JVQQtGXL34BkKMEIOuckhBHVwoVQn2QrerFeBzk06c0QBziw/Z4rmw6
irSONgd6UsMC73x6Pa9Bx8ULCDwUPDmUSSnGq8wJKu02iBMkLP6gNZ2IHUMHahXWYsfhSBhipilp
DUrTDx8P1P7JdzRqgSX+PH+QR9B1Et+mLnk68Zg57xuZBY8s7uScAqhQX8H6hFdmUZQIKfvh3XbH
VmeOtyGTR2rWthbbt6OKMkKh9k4obDp3CnZcXyBpzXAiFVOXMRs642q7xbWJM1RDcjuYvLXVRZJt
qDBuN1UOr8SO+5MGhhzAZZhWNwnhm7nfbmweqeXpZBCPWxRjeMAt6yOT7w+633I6wZ6qnUMsMp8i
Hyh747rCqe0pNIyyOWCajE8iduHUGKNCvdTjtfOaC9EUhrBsA3WcRWxoDaINAZPCDOpK2z8KLMjR
8NQoER4xUIzAA2PzUwLAIId3E9d9cgIj2gXH3gsa+SfDz8OIa5K7ChTo+dqSWQdglUV3ascRkRac
v7uPMSSmDDEEzMAujP/qZFMqMkgX2SSbFpOtzEbwvdnLE8kqBc70OMpD0qMpruIt9SeNmYLoktQq
qsP2omvo16mkHHznJKnG7jMdDbOdjXTey2SPWJhur6y1jfO2Mf18HDsjFFaTefIkMwq9hT2aOy8c
y2tDCx2yOrksLzS4MpRUf0jAm/ROmMYc87259NFKgv5Nhuc0GgVatN7ofQaP9Snv/O5CNmxtvQLR
I/NGlQHSwbJik2YDTSEle3IkJmhpU6mPOJT4NtqTVXZtWVl/U7BjexTOw+pDgaTEXquL5O/tEV4J
4Q22y3zi2iaZskWHR8vTLL8anBMZULQgk8SG8R1zbnoHCc0seR6DsCw/DSUotAsvqpXJpWlidIfs
NbH84gBuwBVghTKQQG2IpPTIEp96LND2CMil7wSmgc/bXV2ZWzaIMIjZiZsJWs7nNg9Q6Wg9Rzkh
OM0zZZL+c+wFAtkHiqsX1tFKUEBkPj+NOISZ3cUuceLSSwHWeSdlAnC3wx1nxGYynLPH251aGUSq
0hYHHtVpZJkWDSFvhTdPJJSTIUHV7TUccoH/p6ZS3+BFldWfQLxN2oXH17woFgc+RQeHQ5bXD2Hf
IiwABe/5VTP5FMfwb/kQZL48Cm1Ayh8pp0k/oOqvBY9F4IeYug7lpTW7FnVysFJpEch9kGydZ/rN
LsWmzqrKwfNdQOGiu9JYSA742W5W6gYr8yxMX7sliRQC18nwyoiHJPsCPxDVVdiSKKD//hyAhOPN
7TAqqr1YWFaGF2dmK74LNBsyjUBekQJzxrEfgy+NzEl83G7w59tjOQEke6n18iBi986r4s0AAB8p
UF2xmQA5C2WiCGe6Kb9d3oy9CEgEDVbm+E9AoHTv0MJlbVwT0SiET6JW5g9VmJs2BoB9Ku7gYrT5
lWy7FD2Brh+DaxxMFO84C+LD6e4nq21OaQuMpQkakTz2Zad8UuoifofIKGliqBb54D+gkdNUr9vd
XFtm1LJRMuSAdMg9nffSRx+m7tG5PGHi69kxUKbSGd6nYsw+Dl1mP2OWlN4OiWU/dBiIHLcbXzst
LN0ArMCT07aWZaayBqYZOpHvIo9cf/ZCdCywOsrqXUyq90JbKwGUOQeibGBbkjRYXHNhK2C2mqN3
glTN6xnmMQRpD8O7Yuen/aPd+FA/SWmJGtHcXu13yCQb0YVVvNZh8lvUBMAKkeRbrGLfTkGQ2413
8tAfOlo13C68COFLqIE5/cGD1gRTQyvkcLl75o95s4AzHPUE5i285i0ZPrSDYTxphWNdy1FgVuUp
2QcbzW5U1i1I/liuf7YSvOvqSpmAdKG2ssOjOncunKUrd6EJRt8hl8ChQlrl/KNahzRC20nvVGgp
mqkWIDn1JsffV92htF2InYoqFvIKtn1h6Fcb5hgnockzUljLm3CwDJh1tnNC5Gu6msoczobj6Qdf
U5InJD6DI3C98K/tBb62u6RlUCQh3EE7azEFFHMRjkfc4JR1jnmAgadSDoG5/wDcGC13IO750+QR
KGMi0UblzXbra/eWJJ1DEEzMzuI/H+tKqylvRo1zmvCRRdwJLwBrB3HMvEmsPuj3AXIMxXG7zbVt
RszKnqagy621ODXrvq5jo2i9k40QZbHDLKPZc3lb6n3dm+LZQQjvK9wIExYEwlP4EGnt+GH7E+Zu
LQ9uEjiA12xTaiDKzrudA9onZW85pxBF8JuOIKEBZW//1UZBlx+221q9JiHxkQUmwkTmdLGjwwJP
pkjj/CwHGTzkoxmcemg0NwSY0j6ZOMI7jxVqjnDWjQwx49y+dhDE1bXBTi9srbXsOVfjv75lEafo
KCt5uOSRPETF/lZHfebTJGv/Qbc6cZ/laRmiwwhAUQuAaR7GNEpsVqPtfVP1uqXwUohDOgCGmZo+
fo9wnOlc2INrM+PAVtIsXScZsNz8o+8kUNAD74Rgd/yxrluglPBdFPUOBUlcCbbnZmXzWcy+tMhz
2IAm9fN1YADS7JCQ9V3HqBH1MfDoMo5W3HO0NKPnjrqERwGu9ApVylq9sPdWjhtLBTgClkMF6mYs
FyGLPY3BcZ7sbAai977Q36k9fgc4UQLqL/U5wUpSG2Dndq9XNj0N63P+VqqSrp/32vJtctNpErjd
DFovkHy7Yg3kgAFKeNgTNAzb/f+1uOgqXgCImIep74LwLbIr4ROPH1QIbeIo8Kvqd4VonE/bbc69
WOxxcljoxwgmVgVZed7LStg1pEeGF4Gx5hOOAN5snYV68x+MpoBepwKQUC3kXM/bCfUW/05v9F0G
27kDGFe9tqVhh0fUeDLtICfHu1BbWnuzIsVCkoFcD6+o5eO/wzBD6imvDceLvMNIGI6cvpqZqEYh
/RoqTvVVgy/wIXMQGCNo6bO9bQSpfeE75ln7ZYTffMai5wo1wiTGTvWk4u8bcXwNxMDSRGUck/Pw
dns61xYttTTyoMgJSx5Z58PcduqAu0gYul0po+cZ9rkbvTR57DKcXDUlv4RdWbmlAEMTghjcUCZ5
1/P2CllEcOPK0G31WId0GoUDgsVVUyUPlj/+1DEbrVcVTd470NpBcD+oLb6i251eG2GqtBafoZPi
XSIXJE+AGCsEsDrKDGchSM8/9k3pu0at6hdmU6xtmLeNLXrcdFA42kELXfTMnO+hbAf1Oo1Ee12N
JoRFNPegEhCuoeFQOLm4bTBtw6N7gIQDIh7+BHUg3bS+SSWftD10yfFS8Xt1OEi7WyT4ec8vb1I9
NnS8tPnCUTUGlG6qQBrXqd6EaFOlCkI226O/uuRsm2yepAzMI+p8CWBTZoKmdWiuAs5wlWi4AF0N
yAGj1we4LngwrPZ1u8n1SUDjc35QOqSDFnvKCwLfB/nFSak5oBl3sHqsF7xJRjjeCATnN52Kkspt
g9LLQ5Y6Fg4ljh0TJbWIad6qUGunPT55AACxDyr+kq3Riwtp9LVZAOMk8ckmxasvMVYZ/ccB047c
ABJ8hCKSgag+uu83SoU+yoU5WG1sxlTxAp3Rf4vxQHTXTmtLCV2BTaL/vp6UprmacJ1srqcyyH5s
D//aFgBJQxGNQI2Ky2ILlJ052ki9Ry427UGCCgsx+wtiXQhvbzf0M624PDvnMgTwLeJuwAznayvu
KxNlizR2zVJB/TDWNfyUrR6ej4b/bLkHZQgDXwOoft2E0XDr6VFxBEOe44tnljcIendXFz5pBVdK
HAQicH7pwxFYxKm1Ufs6JP7QxXxcdLdjNLbpVasPUGJVK7gveTB7T0j++7CdGnxTeAFD06XelQcX
jr21jff2SxZRatIUbaD3auTKr1FYdXdmppTvhBeEHgAboy7/YI1Z4L11nUcflebFrM93CS8VNKK0
LC1/er5Hhynr9L9M4Az77VFe6xp3t8GRTrjAw+t83ombnQlCX+RmSLmou5oYHxV2PO4oDFEwMfYg
E9ULi23+/uVas8gQkrvhdQvx47zNAS8kTeRp6KakUrJHxxvi5hrgWPfOdHiNXIVlj618W6A5CLd3
yCjPbHd6bVvNQDVVdWyLdMNiPvWpHszSKgJXMxtoo5pU5C0GdE19s93O2mFB2UhI6onWjG4976ii
WK2nsoNdPVe6z30x4oebONxFaZe6202txmBcDeSJoCYQBC0mUm1sop4k8F2tbv0vckADdF9UyZWO
y/qh9MsBk9lAGHeoIMefi3Ysbvkdx7kwtfMVtJxaEmMUgQh1Z5DteY+pOlO6BN7uTlK2+nHogohO
i0HUew0dl1mJDQtdaUCpP24PwNqietvyYk5xw/Ra5Ll9F3ijpe3jIUP6HWVlXXvyEl+5VqZ0vMO0
zAv2aJHjfbzd/No+kip1BBwESAwu8VUC2CqZ1yYAmi2aKwf5vMcpbuNnOIBYeKEvUl4iuq0NtaSo
acJCAYeiLdKgyF2a7eCTXs7R//7g4WPxocZs687zwgGjLJnq4dFvEyW+sHlWVxpJCuHMxwb7d171
b5J0jkKGuSDwOTk2eqnv8WYFreZnpfowYF5+22lokBw41v0AQZHM/O53iCtdBfGI3+QfDDq64TP7
jnW/BH2ORR+QIjUYgtHokWJKLQPQU4MOht2J9kCVSb2wylYHnVLmnKeBNmksHnGkHGGNqUnozkYU
L8OEH6QMi+GHllLR3k3kcQ6qghbVH/TTsEnXmPT1F1LHQDIU8dggcKMpnFwqSK361DulPr14wM2q
g1ELxLe321w7u6hTCcGCBTuz7CkyICh5ml3oIgpQf6miepZ+myRDq6dISW03tjqspkFTjCnJ5vnn
b5ZUrqVZWEkRuhijQHVNsTJ4Jn5EgT0fdA4x4AoQ9qlPIDCz3fJaNoxHKxE8GrJAPqR23nRh+jlO
Kui6alQ0hl2m4wGMotbUHrukQsLNFAU6zH6vNP5dDrRvL1DseAeoB48jwzOU5+3vWTtHZmA4mUg+
iwLs+ecQe+VNNzmcI6UXPXdxIB8KBVPbqwYa5WvcTvmFi2Ntnim1cmnMsGlqk+cNekqiQcfWSb6Y
hdT2yNgFzQ1VYSW9zmJe7hegYSvHNNcumtpkKHTLMJenlsTDblYVcvWgrOVdCzILNU/bHxFFSqd6
fNe2sVbfYCePIkqIX2JxtT3Aa8cXj0LLmTmnpJzEYgs7PWomGmZ8xNSKd4h1GxcKGO9ornix88Pp
K+WoT8K6Nw0svSeZ46EAxq67sOJXhp1L2gCbwVSD317Ms22giYJnvHPSsjqUR1sbDf+AiZpWXkkt
sP8AMWHPqFA4WrzjyNWcz7IRaLgYjAnwDL/PHywIGlddVDSIVRvaoRHKeKF7K9kKG0EK0uq2pRPB
L9pr4U5mbdFJBJEd9V3dz2pwY9f06XUsOkyinOBJbUeho8rh4QohpgYl6u2JXv+EOVPCBTHDI8+7
rLcmpjsxQAqwke1LX8qkuC4xoPNvNLvp24/gWT0FDQ7HeQ4U2H/XURnm1c32R6xsZ5CpBikCthbv
58U42F1nou0EIDdPhuqmAs5xh/QMtvEeNE4NbZALx9nKQToHgQJWOsxDqlbnncZJN9BxrvFONUf6
a131MR5Opq3idJAohYnTIHqA/f2Avk144eRaCaph3zPfpDbnEGtxhntIkXLEpoAs9SRCG0GXyax6
BNNye0jXdg7PYcZUn2EUyxDTwxEjRW7OOdWcFEc06pCbJh1i7oC7Uu///cYompJy4fE9hxnn45mj
GClyUwE9VqN7iChLeg8iFyfENg8//UlTpFl0JHVMKkHnTdmJimVNSVOjGfvXiEXjJlTnyqfW0rvf
z5j8hAfMoQRgxmUEBymtdKLOp6brQc9CvEAeqqJTH8YI78Df79VcyCOFxISBFj3vlUb1lOC3Bc5U
6S9SJX94QOkC7VrV84uv222tLX5uMoCwPD6oKMyb8U0UkdUYgcsuUk6iRQgVaRyj0JFIw3xmr5A8
uJ1KqQ135LgoaW63vHbWAD7nvaRSO2Whn7eM7neiFj6oACQ6+ldHdMX7xFZfU8wOP01T8yFrkF7D
wKF+aQL0mbYbXzljpKoCtib7RdeXZ7viQbClhsabS9TVbTQ5IJozdKxisoJR8yGN8kj7gybJRM9Q
P5Wc/5JIqTYYxXVBHLiNNhV/pS0+CepIYWEnkcB+adLavBA2rEwtdyQhzoyjQbV5sQ8Lc+hbEzK1
W/RG9eDVXf4eef/0kGPSceMFiOHuct243R7YX080aJukYGYUO80uQXDlLOGYI89yGmUWvXjCQKIn
Gwb923Yzv/QNQWumTiMEBREGzuN88eiRmmYKjohujWTOBycTstl1g10EO3vUG2SPdBnu6tS8hM+9
1O5iTDUYiINArNyFMa6EO882nxHTwq9byXqsO0IVJeHRuzCmvyzWubMkB9D9IJ9JWfW8s8kwdk6A
Zr7bIW18aBLFPDTA7Q5Z3YzvnaLNf/eooz2eTFRTYeCC3li0J2BVQpH1C9eCFd/BgSh0Fdclq1De
h6B3kqvfn0tuQNIAkMJ4Hi6OO9TYcwR14xJlXlmiPdznB2wkspu4MqvrvDCsPQaR9vPvNsr+n3mI
HLKsoyVichzyIjXMIXelGWLPqzn3sReicWn15PLSMlJ2uFdXF8B+v1zDOo3yMrR4OnDaLoFQvZdX
QarZuStwCLEPAWmPF84bdTyUzZh/2O7hLztxbgwIOVNJZgtWxfmq6UJZ9dqYFW4yot1/RLkWEUZg
dKjYbTe02qt/NbREi6NRPKIakhRuSXT1uc3z4tkuqL6jZIuK5nZbv24FOjVX+onWAMiri05xckYk
3Xu0WIpCPvcxmoDhhDOCZ/saUnSyvQAt/nW/A/jnHCNbBO/YWaLPB83sKoB/mUuqkIoNi+MWcuhI
sTuJzHs7r5XnMmyO25385b3HzL1tVD+fOYFIEomKKHfTKp8eWBkKhoIkqOKjxE/gc1sm/muAKRsx
nOldOFjXJpMnNDEi/CgekovNiO+AHFCAyCmZZjUIsUR2h6FDq/VA4W44bXd0bYlS+6Zy8lN7Y0mt
8GRi6wjR5y6qz+VzPGD0eSjzLPMP2+2sDuhcf1KBPwK4Xq4aRbeVqW4zdxopvjgpviW+M/1dqd7r
kNvqiFKgCQNZLbLkwtE9/+Wz3O48lf9qWS7uqXLqNB/bpsxFx1h+LiQJIWtK1Su4FGi1t53zcdKL
AX8k/F68GXKsfNzu+tqGYfUipkDuEZzxPAVv4jujRei3wGXLpeR7r2mF8U6rZI2iNuZY3aBlvxtO
8jTXqRDzTCfGAR923lzhcGhzzqCdlBvNrlCHFDK5JNHG+RF/RKxOPvRofl+4QVY6SbmPFwBt/6Tq
nrcao4+SOa3MXEDv9n2o5t41xLnsDnIlVloxIiO/TW6Y+2mQR6aP3JbLcyhHjWVA9i9zkSj18GPQ
2+q6azsN/faG7MD2HM5ztFhEbxv7mZ15M4dl0Vc19sqZmxVNfBzgjJU3FXKPzYV7f2Wx8uImcclk
UONZ5pnaFIoIubTUrfWiFPuuddpb0Vb19xmW7JZxpKQdAtU8xnbVbCXwEimDeqkasjqXpg3OjnwH
0c5iBVVtKUISmswlEr4QJ+Lp2m88eUNAMl1PDejz7cFdOfDAFkHzhgdPsnipTtUKBWZ1p2duEaM0
rzSccjh/O9rNNDlZ9rtvgHnZQIcDnQrIiME+X6iaWWLX5/k5B1GIZG2QTy9UDNXbijLTO6zV/Avb
cbVzPLBmtA07ZCkzJGwfD8OJzuVxVz0MraHUO4xJg+yghIOjX9iGK5clN4dG7Zl0NFzfRe+sQrOr
pA5zHhy4sEYRAv+TZ6vPQmLPwqU+HT29tn/8/vwhpk6tH9EOgoJ5Ub/ZHL6lZjEuwOxEiB2PTgFt
Xe8j82tmp5c0SNaWJscaUEPqheovpUmRI48Kqj91mybKhodUj0LlLkeaYHwkRh68r2qr4JN5Yc2s
jir0phm98hOucd5BM696J4MD40aFqn4EJyP160Yd4ldBEfZj6cWP8OMhq20P68qVCZoRpY6ZHkvj
i2G1G2NKK71OXdWrw08OVne7ptUKeZB9KLC7yyge7oJRavlNgElqcCHOW+00KicCKjAs3SXph/pF
7gkFGTDErhO8YnG96JzSkzulqcSxDSYkV5MOjdXtXq/tF+hjDDSZK+o38wp4s5hs1WwCXBs5DPoq
vW2bIDmOrep/8gEC/EEPZ4LCzCv9iVg4b8pJKAfie4UMn9CSL2ijl4dK6eOniUTBrUmyAKNczS9+
FyzLAcTynUUm0PwCW3neKv4dng4ED90xzUNYdURkiAjIPwkVwy7yBcqx1Y3me9wE8YftoV2bUSJo
0PEaWDi4GectY0CAB1mN4lnZNfYjIHw8g1DBTndFUYwHDYrpwTGLS0JrK1caB8tcXabVWXfmvNWq
U9EJCX36S5x3A720f+lxfzxko47DS1gXqP3HWcuNFjie+RJUnf263e+Vy5soWtgECaxlCkbnXzDF
nVC9ki/ItElGd2GXBu8hBsrfVFYFT8e8atzchNK8+JbZHi0KjKq00S0qfVtitJOMbXtbTVWc4waE
MPbNdrdWdgrNAbqmEqNCMF/ElaRftMEyrcilOsZKynPM4B8sz/AmyFp5gjrg7x9IZw0uZnKCPcVT
2UIVjEMWVwlbwUJPcepTUfH+wyYIKyGspl/jsp+etvu6cu6zZQBoUIWD8bCkl9pVrsWxjUiT7jfS
2Fkt3sVXyMa3n0und/6KkTi+sGhWNgstIkZI9gUszBLt00traAxM8tyqrIL3qh7YxjEccNbDDKT6
gRmyg1uMhYnCdkfXdsvbZheHftvhHSUMJXYdv/qWF7l9nxlNTAEk78pvhVfdA1B5j3lNe4cPX14e
t1tfH2aIf/zLg2WZHamzUfO0hhmekIZyAVXdl6k/fmtgYV8bjd1fiHZXVzB5p5+cz1lN93xjangI
KFEfJy41bKo+OQYkui9cpRNmcuGsX7lMwTLBXZ+Vy7hOF+Mq2tbLHERsXCdR77yySO/0Cu76rlb8
9jpswgbDycCbnS9/H+g5Hwv/anr5AHVKGYd9XSauqCL06O3SsY+OYpinhgjwwoiurVrKxEhcgEqY
X0fnIwrQFvWX2IjcPG07VPknrenutDLpMItSbNQMFA2XnK7EWOQPTiOyzqS5AHqrvyBMs9Z3SIsC
Z2UvjfeDCbdNgnj+brR1+/shwpx4pv78E0e0TJB4gea1IlAiF0BjdSvLqb7tUIh4Tuqhe9neEGsr
lAwl6QOyd9BLFstGgWYUj/i+uRguRtcSByosyVvjXWhzkfxJUxC5wWPRvWV1y8Y0hJ+x96qpxIar
wx76ygrwD8F20M6HC+fM2n5AluT/WluEWc0YD2hJorOo4YKELVABUulReL2xD5PY2ZXYbng7BJDt
6wKZoAsh0K9gBrYExTXKBhw1PFQWy5SSi6L6Ha2nLbEgJrs9Rdda03rcWP+HszPtiRsJ1/YvsuR9
+eregUDCkAT4YgEh3spbefevP5c57yul3ahbHGk0M1I0U13lWp7lXlAzcGizDfoNFTjrvwx3WDTi
gS9fCVxkL4HTP/vA6J8R31roIkOPOz4wekU7P6mS7DHra6T3otS55n2XeN/iOHrhDvp0LIvCM8AC
UF9LsDJmpaVTaYrgSQkTVPhbTGDKuAYtWjXVJWXBTz4w2Gv4n1RqyTqXhT0b5HPatG786Oa1u7JT
6X1zh1jcCCvZpG1n/kEF0PzVIMx8CVP4yR1EJkjX1LF5O4m7jpfU0gtyM2y3HvvYrm5x3ZXpOsBA
2greUPIDdowg9KVc6bMxeaNporqA/k/0/BonRh25UaPHAF+Yb4llRsMO68oCQyQjlco3jJn1apX3
EbaB54/tJ08mrT0E9MC7z+Hf/B3+yVcmRHcyDZfwx6BM3b3aaTgKoPsw7JNGlrcYBGqXYMCfjTin
onMSTIq/7GKKTC9bDLnTR0iWziZMTO+uRrIZ7jsapCLPh8P5GX6ybfmKfE3S7lmkePFKI5SMb2SH
RDEe0EjpqkO5LoEapZsRnr1xYTk/HQy1U8DiBHq8ZMfL6aKHMjjztoWk26uHtEUIYnbXcMvfY50Y
4+v5uZ3sGw4IPSjwezb1oBORpjgGFqFrMBXy3iOD7iwg+qsiNLCQF24aIt+BKaxcWV7u/PnqyGwY
HjESMp1O35IzHvajikqx1z5iED4CT9QSpC5sxUZoK47twVhp+dRsxw4I8vmBT1aYnTqXh8BwgWcj
1jxe4SR33bgYsh4t/UZ+K4ruKmyRMMZUOOu/WvviLHLV8U6jAo+5xeImwFQE01Ivch5Tsx6RXTCH
+xgPk5XXjc5X79Z5KHq/XDig09ilx7OqZG8NnZY4jy09zn5TKEhtbIzIGq6zHNeh80t4cgLnaXEQ
iJEB2ED6Ph6sTMCmTIkpnlw3ijZhHU5/zd4ef0e1Wvxkn12MXk+3KZPTqZ5RG4axtWQqTqUhapzM
8qc+srKNKWtkmKbMy66FV07PvdEPB/Q7vf/DNMnaQaIBIgAJtjiL6KXZ+eDJ7Akevb3O89krG2C6
8NE2yPbc8I32fxrRcgD3UAJilRcLy0lM6HqLp6ycen+Aqvgtc9rwW4Sn1rYs3EuX98kjyRBEyVD3
Sd4pmy52zWjYZa8MbvY0QHmgzhQrm0a1hp+ebrVb3AAjsPjpkJAmeMElirbJXP5pKSA8T2Wdl4pq
NP0wUI7Hc83yJMKNc0z+KzVMyfNp1bT789t0CRImoEHaliYQryL8KNQRjodAhENp7drQXrShGreF
LJsnanrP+jip8CyN6KkcamWbuinEXkurb5K2/jFldvNw/nfo82f7d6rcMwiqzQ2UGdNI//34d+RF
AyREnapnSxe2UmLJIobuGtvOFpn21iuAcRSTbcYbZDRUfLvSJDRq38HwuL+bhDmZ+xChl/ataQDu
rLPGc385GDW9OikArnRGnQwo98cFiAXW2etuZW/X751iWb9bpVFrfP2y7tZAyvuShO8H4PV4apYH
zW3mBM1X3VKxqLGbvowDLX4eendIboE0NM94JeI8SpALMHx0sFNOEZi29rFRmcamsgdVGJs8zsV0
Paqlpn13YiUSPmY1fYR8HibmENbiqdwpY5EGt9pkasUhCSlx4I+GMs2hzPRM+5Gm/KFjd4Z1ASKx
uN145flCHHiYTjz7xJDHX2uqazVwnGp8QTGruAcKF7e+p+HK0OheuLXz7gJjFg7ecn/MxIS5OTpv
WLbp4hiWcZ8rArLRs4VmorVT6pG0ywdFXdlXUzagf1d1phfir1Uq2jdJTLD2kAQaN1ZQaDnOrI6Z
bWUSus9qFCnaOvCQXPC9fOzcVRXDmMLxOJL5fYbbWur3xRTe4eDm2DcWjooOuBrQ1bvIrbT8d20G
QXgtAywbq7tpaMqq+YYLYbYzDZop91PiQR5NixYvMiQ/FJzmpSmHbkfbRV6peM/XvhSDFn+ftLD/
hlG67voOiiOvdh3hsVWYcnowc6Sv1rXScSaFI6ptMo5Dt8cELg12RdLp9Qqz5eIGYfAqSbZt6Q3t
1eBOknpbb4yBfVt0mXhLKYJ1vgM5v9qgx5zHL6M5okVfp8JJVgL5QgybNaGYydYWfRD/B4lBPHkj
S3ad0xF3VpWFB9O3sirRBqE0YNKD9xurspRrowqcZ4fwKNoYlSfuKjm1eMsHONvuLBTHwk3tjcI8
DBgNlutGr7NxM3WyLzcYHIrGb8Tg3aORqpe+2iOjuIOZk+KJacG4XQ1hbch1Whpjs4WQ0sYHqVCV
gaA9Kfc1j1mwLyBQZz60kSF68Kq+dDe5Zkfuum6Bsd7kqlqK3A8QEe82oZbidA3ydnCuO7PQnFWo
I8a2qmAiwG0ZB/cXAh2Bfe1gO1U9kCyZ7a1VWLlJs39Kr/QWOvR/ZcSZvZG5HG5VS7atL6wo9hCc
nWR4qDp98HgAZWVtTKPQsp3Sek7yTU311L4t48YWGFbKadoDik88v3Ej9KOzKYdnjK77ddzSeVt1
atLnzyFCYu1q4Jl/de3aGVf4zZffuT7nVUvMECfsApGcawOKvLh1in76E05N1B6CpnBKvCxRXYHD
LlQZYJlbQlJyV7xZ9rgL8bfJbqdeVTThGymXa7lWMpjQ30wCk+ABNx6tPVRV6GnfTFUq+SHICol/
vNFWefaAPbISboeuGqIXrbOr/K5WHYE2cN2IQEdYkrSjRBwxVpNfgRK10Ww5j8yKvspAS1v/qWAM
7eusAEt1cKoiBDjaqU634ui1zYPqKnoebvXJMEqsj2PE5/0e4lNw1ff2gNGJjEG9w4nthJugfFC5
sfdbBnoarfHwC6ijY5D0WI5RqP6M0Cy+n+gChr7kXkgOMVeztsUtQH8PXE9emxqE5zUcW2zu9E6q
xgMZ59i/aEZpgDvp1Db52ZeddWsq8DluLPyVkUehok+32w2x86uC3htWoaU3ct15aL/7vV5k6j02
mcl7S+XfulXVIHkcqePZ/qAk2bTCHBB9dHSjNV+Vjv1qT7nxu4LVj6+0EmlybY8TRpdBafTC9zAW
rv1CuFgw6VWIF17l1EXt89/DkMdVcgBZNMXaqkYj4c3FhzVb1amSfa9BKLp+ZBfusM9prYx+V4fY
QFsku9lVhbVUvVWjJjpMhjC0tWyaUfG9sRkbhOOUpFU3BFWk/GHfu3cdGriVX5t2rkEKsopoZ5gJ
js0bnHgUeysntUoPHTSXGtCBEJ71hL5C9hZ0JudatKKGMIc/nnkHmaxpr4TUA/OmrHGyzbaJOpn2
VSyD6LclkrFei8mAJGtJ3URGowqtB9i0SY8M7+jgSYhMYleEfuVObEgdIe670EyD5lF4QJRWNIUw
jQ8rdZ5dUXbKmia+Xm6JAvRpU7ZcUT+KTu/2ap/rJG0y0PBQHqJsQgxJBO3dVEfwvgU8z0eJ2cZf
njeTnmI+jltInrn61jh2qINcn8B0Icsv6p1VTvl31Us9a1XYMrE2xmC25XbkAetWpV2Zw1ahixn7
TprbuL6mePzsBT0RUKGB6fzGDDAer/vG7cTaFZbZ0sz0xu8gDsBU91PT5DeYiwt3U9rxYB9yrWc/
a1mh2z5g6ULem3EelztAS529CdQc8HldOop203WUubU1Kk+h9jpmrcCZQqkmdPKsIRH6TTiXTWn7
h6ynx5vRrgKymfJ3m/RlEe9Qr8ISdC3KCK/g84HeHE8eBUM4GcxgVY0KF8WnZaWALnnQemM6vST4
FnT7ImzEQ4Vtb3sXGAFn3OUZwUSVKQ7bommM0s/y1v2i2gfNRjpiNn57AK5RnFjqExtNh8B3ZGsv
gSGwzuTSf0QWB4mN3r6k3XgSKjEUhVHq3ci4A0NaxPCQFJIobEr9hVsxf6zHJrx2MLd4bkrEs3el
5qSXvFEWGQuTo9+HGg+yQ3MevwR3pyhrpQS20asnzMjykZLqb7Uu024aBXJwWGJT4OC9zMvfaOWF
z/tRoDz6vrO8KV0xerkoh5yAZ2sZuhYdouQljBrlPoGV1HzjPi8KTKhF5q6tkFLqLrc6y7vLMli9
m0ptqm4jw4lAKTUS8WxbXVAdgqorH0yguB2F1sbr/gZ95BbmGhJ2G//qlUhVtxD6MvUQe7L+U+W2
LbjL3Ky4nkAYdnvir9y4ADQ9+ZjYUKJeQLrEAZnz++O4t0sGu0atxnqZiGDl/MJq4fdUj+R1r3SS
jVS1hdycPzHzBjleUQeXNaTTYPY5M/38eEzZ5u6owxt9mV+S1k/pZsZXrUI5wy+8sL0k5HoynDdL
kVNuIs7G+mQJSM6tnk6eVJLXpsHKeIVhZvyUqRhx2YMQF7K+D4DIv3PjQ0AgA76O2hCzW7bdw37K
symK1ZchwURtW5Za3n4flBpjXItEpt9YUpvUG+Q7hLXOdeE+g8Xo9BWtGEesRkXEg/CTLLHEf1Fl
kKvv8pFw7FYv81bb461qe/cTZrIl9rgKEV/ul4YRle/xWAYW4XkHDWHA+BnTyp8lL1m4CdKpzm49
V2TZSgejmG70VteekITsNd82qwqQZEnPjCSnTOqrIoum6MGUpSW/h7letFj3GkNbrEFZq+FKQXRM
cVfS6IPkkJmgR/0iDvSWKDfQlY2jp1bSrRok4Zwt4rkY3q4Gs3YogHNZiDrZZJ3VzV62RYNQ83WQ
lF19b048YQhShVn+6kTSqr9Yu+Kuou3CvcE/gRShWXm84xDtTeJe9uNTqeDgGU85ZkdR7N46k/GK
O6Ryoau1fBJQkjVJkGcoI2T/ExBTI6NB66NGfVIKcoWtPabhdlRS/bsqLBHuVHfq1jqO4ImfRkYV
+rVdpOaFQ7Y82PwGJPC4omnxzM21xSHrQ1UJhZfrT6EdGivHTdMHPJwjXy9Uk5Bj1oo9f6pPCi8f
I86XCCXWufKyKLykpdZaVVLrTxBm9VXcwDwXkYy3fREEvtLb0w6hOG2Vx80vJVaSa601w5VbCW17
/od8MnNWngsGzQMKTUvN2cyKMi4TYTwFTRwf1Doju+jk+AOElXrdNm1/qeI0lwSPzjwOdNR4eKBm
DCuK0ce7S45Oi3a7bT6NiVf/cRph33rkPfY1vBlH9eM2cb1106CauMM5TCHFlQo+6XqHIUPQA0RD
rBJi7flVWFRP6ZLwo2BcQligXktccPyjcDLhJoWF8gToJ1rpSMZs3KJqVX/q8v45K4bJ2U7SCNTf
58ddtjk/BqZfCa+GO5f3erEN6nQEyMaV/BRFbvALRInM1tKs8ZaOGsPbREU0Tus0SKKn1Cvkb3ql
ycYrA1X74ss2LwAEP25hoP7gkxYVHdOLi8TqB+uprTv3eyJ1ZxV4kd0QBGIu4Gtukba783P/ZM2x
EaLyj4g3DlfLNa9LRVUmBG+fyjj+m/Rmca2axZSuMshVa8p1zS/sjfSvoYTm9UbdAv6wiQ3kPNHj
D91plCTUrLUxFevVvalGOtWeaRruKXCbuNyn4SUyzCfXGxjFeVFRBmD8+QD+0/3ziLFFV+bWUy7r
SW7yUU7XmLY4k4+KdXALGqtJV0Zidf0KPk6xUqUxXmimLyPCedIoUMzoMzDGJ43e1qgaVdRMWkWh
cdcA9bgiRi9WA0nWWk1Tzc9iI1+Pg3XJQumkbjcPDRgL8i9AVRxB5k3wz+xbbORRKA/dp3gI0v5b
krMj7iNhWmA/UkvHqiIfUnkLsdtYjXbrGpuODL5fJch63xYod0WHLOmVfWcH7fRX8sa2sa/SdYi3
de1ow9tg9g3OD3kTafcTPAp3pUVT+EPt++mSI9rpVQnfh1YVusU0V7FjP55LJYtWcQrBMpY84Yi3
NokfIUcENsJL01sN/NCFcPp07zCiQ02c0vGMaVucSjs0A62hRv3U9bCLJlNpHgelwXYryrIr9Fu1
fW2o467kadsJHtILl8IyFgR5Su8T2R+CNM7Lxxv2z8fDzLAxyY3tJ6+L2p3uFs06jLwBpdZhuvAM
ffIeMhhHEgFRaFXQ7Y8XN6KaOgZDaT/ZvRSx3yIBdGg8rYX+Wtlms+7cVlDFarVvjlfk3r7huG10
+lqA7OKyCL98OfFzeKZQG0B5Cp2H45+T4nbYiVGzn6pR735EdlBtonIUWydCFnuCQrpzhPlF1UUu
h/9dcE4owugAq48HHaDGx5RJ7CdCRGdnF2r/mjgOEJAaos7XGq//byxUMyjgz+5Ki4eHErFRyyS1
n7RCT371aND5uT4mh7oo8gvf9vT6meeFZsb84pMXLs+NBwhL4cs/CbvDo4oX2O9CXa7GtDjEVqis
wgn9O90K4wv79/OBUVAEUwyBzVhcvZFBTcjsLPtJ6bHpGeIu32PlgJNU7g0+jNxN18uXAHHgC/ft
x7k8jnHgqjIoDzoxJWyE4w9pdW0MvqQSz+ZgOeUDaGJP8w031Gj9tqrwC4tuz3bMjN7cVplZOWv2
VqqtcSzss2sz0ho2fF9SRa6x+twYStMZF66WTw4cPUUifJguwJ7tZecPNZ4iLbLBeI7K5jkIRLq1
uiRaGULo6zTE1xDkpbky66nEkGUQq3oIvV1C6W59Pgw4vWRMOsIztBNlA/6+2PRNrNZtFHXuE0pT
0ZXWdAPeuZ3yMvaWcqn6dBpyQCNGe5AsHtoAzfnj7wKcvMxsMrCnlA7EdaAZ8hBEVgLEXlV+TVqT
IhMoL53q+WMfbwb6RCAbZrCshfThYoLJFDpisrv4WeoGzQua8E8t7g41SZXZrkvZDn/Or+hnA6KE
M7sazGWnpacPJZA+Ck01ee5qa/wNXLfeeFJXd9AXRuya1dfzw31A8RYT5MYCr8YzMwMQFucbkq1T
to4TPlexW9r/FVmKThn1tFq9FpEa+0pJaRQ1pj/1EAXX0sCr0R+dRtuVxLybzq5TcJN93Ars0zGx
fyzhtF5Ykk8+PErGYPfo9gJ4X7aXR28YjTio3adAmuW6sAi8kqERVMPS/s3MWteXUcIDc35lPtna
WK1BJJsLKTO363i7KbWoJpy5GdWY4kNWpPrN5A3Wo6okdeKfH+v0rmNvfYgTEm2CclmOBWhPRMaU
PKtOnKyquuh2mayFnxO+X9uR2t6PWluuwhQKyfmRT2cJmQHaBPwjHIDgyRzPsmyiABmkSDxPU+EY
PiilfNXXeaT6aWZeEiz9ZLMxGjA6eGRIyXCcj0dT8sRpx75On/HhVPVV3lRDuSpN9ES/KwnujOjm
ZOhUN4OpBiul6NrwL5zs4a6kBxv4lh6of9VWus71WHbVuIkEVukPaVOzT7+4LORSIKmd2cgFJo+6
eANiDwhvEzTRazzy6KwK/EvXRMljsEFf9xJ+4uTrz5EKEvOksGSwHPrjVZnSTOKK5EUIswTpTWen
YudmGX1ylsfHb8L4Ke34xqg7eeGJPblr5jIRBQTiU232fVvE91E+UCmjc/+S8D68UKKbrruuHH6U
ohpeIIJccg75fDxAXMThVKeWWkKUwQx8sFP9JaizfK8L3K26IRebHHW1yg8Rl71QnfpsQDIYD2uc
D5rH4vZ2AtHHcTCYLwAx3JepG+zvuaA7puJvuDY6fCTOb5sPnsrRbQoJHJcj8EMfWdsyCJw0NZKt
pStvbiZbe130VUPGo0e0wAMvzq8NGYnuVWijYymHCLJxcQ/+uUGKxxircBsbU1fJfaYNY33hWxOP
s42OfttM9kWElUfU0U7jGiCliWyGrHsDFRAp9lr36ohIqoZP6qz6IXet4MaldrMLFVdMd6akG0Rb
sCa5UxIr8m7LUM/WpnRzZz1oVtbfNiVITj93TLXey9zp88OghBGldZjb6hUZsmbtpzo2473E/rPb
9mqXKY9N0AJ/pFBpiI0LAfDNIFaIfGJnovO+0+L8PhWoWUcrqJ75mGzs0pBV5ed0jn/Sv1XGRy9q
nCfDIjH+ppmx+URsnoi3yeywT0w89GZXABbEa9QAHPZLjL9/K6UX1TsvrBAL77thjL5XuqRU0ZQG
/+nKUklGMJGjC9ofitC24nsnSdr7oIFFslfyIPvPBM80gm0Gx7QeE4c2oJIO5TVuVfrD5NWN9jxm
kyf9Ik2z5K6j3XBtIyAY+xMdRTHbZdjZz9ocVBWJ2xqsmz/VjtKva9tIbjy4re4VOlFG6zuhIvFZ
ETIVvh6XXnOgKxNV73VG5WhVV5qknj/pxX0C8dikSR+n4gYrIgOD1cYLflpOW+fbWitGXCTt1EQn
qI+UdVxABNjhwKDcBFk2eKu4x1nmwa7GSO03rVmVab7B9dJxImyEwsjdDgDYHyclUc23NOqSfhtn
VHm3XqUYf804mIoM2pLrUTC3eyBR/YUH+ORanMtZM96blhhtvo/q2z8JrOaFeICW6vjGFdHsIjwi
t7HZhNs5q/YlXay1UuHjrcZ9eiEFOBnZgRIGiJY+KiUXnoHjC7mw0RrIRjD0dq9mcqu3sIjWIOi0
H/Syip8SdA4q+lQ/C2/X4PFO4+D8PXJSOiDwgGiNrhQGrLBXF/fWmA2xlWV5+LcZBzv8YbiN+6j0
2kQglsk7yOVJcj1VgdwkUZv95HUaL1xkJyEXGFRqB7QiwWnaJ2V9WntaTuKSvhLea7sYv5dwXeZj
bvgIldwq+VS6NNO98hJocnlhU02kkknATcj9cVEdr7xwq2YoJZKiIyrV22oaq0Opu+VOmPlw71kV
Qv7nV3qOOP69FGlj09eFqkLnFc7GsmPWihCxXGfwXsMSRUQwRJ3wlZmGcAEEt4yzKALRKKO/iggC
wf1SJkBVsCTmlfVeqRTFvjlgsWoVYfYO6Mb6oqomOk9Eq3M8SfSi8+/zb/nn4KDZGYyx3gevalFM
+6Semqs6rjDkRPV7VaEqe+GgntTBPwYElkTVg8NiGosgUrixELFXeDStreiH03ndXeBCOe7UvjmM
+LSFflBSM8hkaR6MqnzRm1LZn/+QJynxx4+Ag0wcxc4lsDmetey0krao8F6zqtXlOrAn1B6J8H5G
TTde9aNrbiI7Sd/6IQze9Wjq74SVq5lvZeolQ93l/fG/P4XcjVIYYrLLuqnIW3WYms57LT23tQ9e
1+XS71o8PH2vR65mbWjVRPuxSH5o7Rj+OL8Sp1uazw+1/v+Pvrg8UNwyrRZxz9eqz+O1XbtjuDIi
NOMufPbTs8o4gNW5IecaxFLafTT0ofeamgUXevqf6Ulta0+NteNp7K/t2JsutHk+Gw/sCmznD9er
E5+RzrVHzxvd16G3jAc9G9y1N479CqMP87mpZHxhfp8dWcgbRMYcWjAv8zr/c4y6Gck7ZKH3KkJp
fdcHGT7lkTscJjMRl6hjn82NTjqlhpllBL3zeKxUEhFKbIJfcZt3hl3R2uK6MGJ38hWhePkuF5bx
88vbhBBcI7uZ73coTsdDmlreY5tXBK9KoLXhqqZ7FW7VlKf8whX7yWlgoPmj0amEebwYqER2cTTL
KXit1bJYFXnggcAolY2Nv+1el6PAMD2QD0ki6935KX7yBXVVcyHrYzo1GwceT1Fv+ik2K+m9akYf
edhaTQnmO6Y5bdQB+N2FqGH5ZnLqEZ8kgYf2iLTXshtox3qjCDy7XgXqj/VckB2FX+t29BaUiiCK
aDI/NLzg8fwkP9k6XPIep31WFDqhBA/Yg1FhtljeQIbIShTdnlRxOCgDbAcrbb9IT5tfFxr9MzGG
FM448WNDTVcKTR2V1xkfcaXAyll3BSyqjeLGyY3JKlxqt3/2GWfBq1nWZ65QLQ4ibafEC9AqeQ2r
KQrXcGgpDuh2kq/yKAku7NZPbk/GIlPi6BNzLtncwuqjuoy64DU3y1ankWwCL9OGSb1wu3y2W4g7
yPfp3mNXsDgVXicrI52c4NXJQjRg9X7cpCKNr+hbBzdOhe2gHKdgf36vfDbo7BXOEw35DoGS4wMx
FEHhpRhxvClkCitTyH6D7bK9jyKt2rdla34r9Ti5cApPB0UYjWImJXziWTbP8aB90KlxoNrhWxtH
kGEzq+roEEFK27pDWN3kuvTw8gRauj4/2dMvybhzBERd64MGdDwuFWs5hJHDmUgbQ/oVH4KQhJLR
3/PjnG5PLlDEmIDAeOwca7E9MXeys7poo7ehd7wbY8xGP+kd+97UFW/z9aEA98ykW3IDeI3HU8rC
OE3wT4sZqs9uRkVPHvBdBNuMcMWXrxXwPHMxyuDNnVEux0OFVR3VrmoyK8/Iv2VKrRyGUeModNGN
G9XF9vzMPtkkKHHA1eQO5S5bCqOZQelkbQx/p1Zrax07Q/PoKYY4ZF4Sg89DPabOiu7CGVymWSwi
HRRUwefWBQ2V+eX654W3LE/mZl7Ebyod552h4xJomFgMxWNq3FJhbuAZDvovQB7DxktV+8JV89nG
IbSYS2Ef7PTF1wzianSwr4zfqM51B57JZGU6ubh3pu6LtoBc2vxFJRshdM4CwL3FTAu3sya7yt7q
QRjVRs3iIv3uNrmi/6RC1fwIS9Q5LylMnb5MdEHpGFJz0kl6lq3DrExTIOxF8ab1EigYFsg/qAsZ
N+OQR3skNYYLt9sn41EnIHGevcnI3BeTzD17ksCfijdDOpYPlDlGRLSvm3U/9ubfhDLxhRf/9APO
ryANKcT0uGmWsroAg5I8bAfxpo76tHWL0PnZxYa1qrVu+qLxCZ8Pkh1BBd0IMJ4E3cdfkDCiiHoM
cd+UgE7Bw5hK0v/ACzLlUEAXeDh/HE9mNudxxISzjBWP4HJmyEmGZW/Ezdss6vTcoHTkawSoPL6K
0f0fxiIzc0gj5qvtwz7+n1MIeqy01Slu3wy1sEAJIGK14U2E4FEr8aUWxMk9QxJObXbOjZjZCZqm
M+EsV4E+vHlDXd8YQYyDbNlbd0OXHDov2cR6nh7Or+XJOwRACuAx+DTwkbNG1fGXK8pZhz1M9Dc1
VQlfGgdPoo1OrfDH+XFOv9lM6nM1imVIaJBJHI/jpV3dkafpbw09Cti1uh1eRcPs8yRU71IUOP/P
juomfC+o2MAPSFYoeS+yba224Ly0nvgjLMxxRZRbP6n3J6tpEA4A0DhfQWTzNmGq53/OT/Ok2kCD
jOh6lrNGaFY9wXEbg21krezkX0qm9kuMrNk1mdV4XyWwjYQM+z8lKoEPiakNV3j0ub/0bOwvrPVH
9+/f+XNvOwbC1nMhHUbZ0gwvzpUhKCarecfxFrm8yU4Ciel9G1bUxcYWMZNYRenIMybzp2JmEaC4
0dD2WW/JlJpxpr80KUj7g1C1Qr3wlp4gGGaKBnE4irT02ebezvFOMGLEOBth6e9IExn3nRkYLwpI
q0cq3jJbCQ0620D1aFPZunVdJXnnrDxL0WZOYzEHE2b3S07p8BsWRjtsLny+Odw7XjkUgnh24Rew
U3nsj3+cJl3RdNqkv6uy8b7FdJ4eNUsRla/XrnHXwxHsfa+pPMfvKddnPt0JjLs6Wfb7xoyg0EZm
FVkXvufy6ZhXjESYSICsBmTF/Of/3EFOR5zYpbb2Po1ieLcqrfhrCaqqJl/tHmky+9IqzG/R8Sqg
zUCNeo4XgWktGf8DxKIMlzDnPSmkOhs55Y21Cp2s8auoDu+KuszVGycaVd8UCUYYBU/1fZCbHYYC
WvYnH2lbbiO9yZL1+e9zuhKUfudknQSIZu2yIOqKAl2JVgv+pK31oqR2QLs/7/qbwMnLfZbI9/PD
Le9jKr24C8DNZ6vNMNrFVg28toZ2oYfvIY+AP6kpDRGlUq5lWTeH3si7K7N3owurv7y8PgbF6IkK
P7hdMpPjrw1dLoJjxqDFBGQV5xtzR8vLgxBYaN9bBE53g1VrhzqE0Xt+up+sLnc0AhYUuuGELIsu
/RRVltUq4TuqRP1T2bjFOkpi49psh3SN7/3+/HAnq4ssGeKi3NK8drR5FxMlUlLjOEmSdw5OnfkG
Mlpvg9GONRIdWe9T10KK1zK7S3nm/NWOdjfjznqxMxOBe3KpUa1hT9NiD5G+S8HRgd5TrENPBhYO
qbx7X92xDEZrUwWcxuek83r8NUvp6J2bt+k70Ip49Cs4rQpAAqof4O+VDcId8pKxyifzo45P/gW/
Ar3zZXgESTKhUd5l71YY5nsZuO41bODgMMVAWM9/ws+HAoDLQ4OIzRKANEHqLlO1zN4jocebzNOU
7RDpeg4tkQLBhYzkZHsCBLEQLZ0zTLgjy5YbVchEUxSZv4NejFZxOhj7lmbUbhw75XtWTJeKLZ+O
92E2hiA+p2Ge/D/XrtqAakq0uHiPEytEEaIsquag6oN1Hcq8UBAuNY0L0MmTsz9PkdMwXze02JYM
hjSiJ6+kTvZuJ8nwI0iqcoPNnu3LNgVwo9Z6c1OZVorba9lfCpo++ZbsFcSP2DsEEMugYcTxKgmh
er5H7VBAZ8Iaal9XfRLT6c7s7+c3zidry2BgLbjHieVPbIdyI86EURfvU54amwIT7g0P37Dr0GBc
9dD8Ltw1n45HMk3rxURPb8mJyXS9jcpsKN5bmdh7ChLpeppk9p2HK9/XPPMX2gGni4m6Eqi1Gbg2
t0rnD/3P3qlwGA/7TEvfJ6dX76uwxUlWLcfvmmmWm/NLeRpyIv+FlB4iILPsGXip47G0EnwnwZJ4
D92qxG1n0gWaC67926v15AfG13DGErUCOdUZdzb8xm3dTdWFFuLpAvMjCOt5PdAhIQo+/hFUJUc1
GQsOpzMlOystEuQmcuOPM5TpvvaKr6J1GIm6JFhjigZQJr3FeKgYd2WjTPl7PZovdVs1+9Dg4Son
Zx2TKm3Pr/Hp5yTaoBNLWZJEmjbI8eygCLWpESjtO/b1wW2sTgjXJF58MI3u/esjgSQk7KC5D5Nv
UQSNvVEbG0V270GvlzeT7kWbvgvjLRbdcnd+qEWBCVgX4qegY4EwaICnlwpL41Qj1aFk+t8wL0z4
wrW+qTW3x2lZQeYlrO1DhiHtOurj5Kfqgvo7P/wSjvS/48/gMm68/yHtvHbj5tI1fSuN/5w9zGFj
9z4gKytLVjwhZNlmzovx6ueh/54ZF8tQjdEwYNhQWMXFFb7wBo0GyDzpv+yRHsgmWnVC+QH1QdfX
wq7UJ6GLdpsHvbFqxlK+lAP/VfZVeweCGxCOOU0b3WqmG1lk546/xdE7fxqqJfSAyPaJS5YdWlq3
QKYVof5Qpc5aIWsABcPMfe0+8TV72/g6wgdZ4ytunNTdmSBhXqy/RCR/j42QH13q+bhYwmrNAU8Z
Nci1H+FAwyloi+lJjS3pTEFomRb+Pcz8gMQjMBGX7MtMUMTMc0X7IcD87BFn0Vz83xCNUes63Mij
obp5jK03gjDTVdxI1xpyo/vIEvu06MsH8NP1OWeWZWOcz8SeYnNxUs7GntqiLGYP7eBIma79MNXi
vSkyfxeCcN9wR762VmzXroK6/7TC8TK6r8YImkjUAsTCKvsMBG2xxf/+INwQ8COoRFLyPF6NZZWj
Qaim+g9gjtG6cWJzH4Xon0qdLq3PrPy5/nD8vsnoaN3Si+PPSZbZ9k40K7uFgStpNioaVAsvul4E
byjvNPupmaIVNob+KkPzfjVIPgVtUD9fP/8Ui/B7fmAU3UjENR3IyIl4lBLYRW+A2AlcPW6cQ2s7
d2XdI+pTKW31ENc6LOMma89RgH+zChE8Y4YJMgg3cJQ/nujRjwsp0REOcQctukZUwk+vWqgwSJFI
448mHew11mrB+4AXEXwGZIj2xiD1XosKa+VFnVwe+oZm25no8jfHEZ9n1kRED42DfongdxIjNJ20
RuSVZEW+CoY23KNhZrttYg1emPvDYUDgBPmQ1Nx06oDVi9XoF+OUq2uNdvXT56/ndD3aAFGJx9iv
6MMuaUJCdTpTyEUcuImhA5RxdP+GlwLdXC/OsVlOzh+iW9ASdDaoFZPnLtd+XvSS1FhdQG8IrRfQ
5SgOdWUWlGcOupM1x0Ao67Hm4OWDnVu8e6uvhrHu5CFAYzebkrWDI4C6SgWCY3c5p7Ppgv7DNLpV
UQs5c/z9ZuzZsZkuDr1TQsDl2LZaaemgKYFrcubt88bPrjS9yrwwLPM3ErPhpbHt+hxS/+cJdrTZ
uVPmeiDdHAQvAQ0er3e/MsO+nDTWuw/Da9xMFFrVizAtg9so09BqS21LyMDnwWOuRqmSnYOCH/0L
RK2p8Ko4MHO3yotRuGrSZyTKg0I4F7voVET6bZEhPeehfCF0FzCxWaxnIZTo3YjbQroz6zLMD0Ys
dTJaBBGATM2UR1IHZUBPqnR9CMvR4OlaYH9FzCl/CbMQwUpzsmqtXftTbWvFijr1BKWqRtDk5fM1
fnLnEunAJJlBEEyNs7Qb7gxEcfQmUwM3hO7U7PuqGGuv71ANvEjLzkoP8Lr6C9Tnymxd0bA5d+nP
c3/0bqDrgGG05y4iPNqlALMJJQ0qUo8TpgAdN7qAdAU1d3gHslc4efvV1APjzOl/8tCMCRkeLROi
PIA7i1gSVDuiPx3aT65uFN8K/OVucpTTaTL3zkEdBuzTYSJszGEyz+yA3zwtGQJW1rSvoI4sO4qk
conhJOg+umMd7SwRVMkuUNUpuBeR1uiXBRF7diYvONl19PNRgZzFSulhQpA5Xv1KoLdxS1EzBi2s
665ANVF4Sm0omZv1QelJpeRc1YBt/DNHzU9c39G7JfsCrzmzEEG9QE8+Hhlhp8LJNA06jJA7kR8G
Ut+m9spWU9JngS4BaGi9VcTOxhIxEp5lAzW6HMwob6+svCcU2JD9o8dRo1F507aTFLpKrQKZz6Ss
LVe2I/RtSGAN57BsphnbHSFO50I7DqxvYZKa7UonlJf3lkZijTAU/UX/whFsK9WVckuJMAuTmmmt
Z5kcXZsJBaFVajR1ucJ3Ggzv55tteaEA3QIIwKrjLwDLS9xwQqwvk6Opz73Trgz10UlDNxsfPh9k
+bqXgywmPWl7gTpzqD5rD0h7SO4wutGNc2ZNLdfxcpBFjiRCEzUwKVCfSTNdTfEC6VBHe/ucVvGZ
Z1mSz0wL+ngp/XyWYGfdyw/j/tyTLFOwxZMssalFYBilmvJOEEUILxXhSuPK/Ai+iEf1/vMXszx1
liOpx7uhgu5uyTUjKTfJAcUwY21chQeMYj4f5tycLcJ5FV5CAUdQffav8lW8kh/6vXKmdHRuiDmY
+SVtjHpd+JIfqc8c1J6+8t1wLW0+f4qfKvG/nh3L2Zr30q9jYI6klRWPUb1X19V2E8GQcNvHDk7B
t0hyoxdnH6ykPbJ2xrnq7VLXgDTwaJ8u44UskqpE9DxfHGxrfdf43pjdyo1wa8k4KKqLds21Ya8D
ba9okisZFeChvSRfTM2Gz7zq0RcxvyAk10CG/nxazpwgS2s+GaJBnA6sodD6mvV3Tf7a1mfOj99u
CK4LauUEv5R3jideDYn80Ath/STul+ygvDlvwSrYFLvPn+S3a+iXYRa7oRjjyAkThil+JLviY3yR
9uP2PxtisRMksxRaRmv1uV0H63mZju6fRtM/V8ovT7HYCUKD+j6l8xCH8jI4qPtqn5zbCfOEn+yE
X8ZY7IQ61Eur1hlDuckdt7sEP4YVXP21rN1W85Jv8tf/bNoW8UITOLIkMlZ/8WO6kJ60Q7499/KX
Hei/d9gvzzSvjl92t5UoYSkhgP3sv5WX6rZ4M2977u1DV2/EU/ioT654Cc/YxpxbcYuLUSTFUIcR
Y46jJz2b1UoqPeeL+fifzd7iZszLIEWNktnr18Pu70Wn7T8f4reXL5V74mXKk2zT48nD+2cCUJio
z1Z9KKQHW38w+snV+tf/bJjF2paLwE/jiWHKcO0Y2zg5lKUX6Wc26Un5iYQfahRpIfxSKj9LZJ+w
4MjXqTy9Oo0d5q4SDe2dDxSzg9IOiX5T5AUqiqh2RTtpaNJ8laAr+SNKap2wA9uG9z97asAj9ApA
kMwqiwg8LFb/2A+1FgtfebWTFGM6echvaiJkwrVKc8kHhzOR1DyLv+7uGayCtRBYEfBNlLUXQBlU
4fg4iRO+BUbm6K4fRylW0751Lixc3hxE/6gEQXMF2/tTFOJ40bSDj4S4rvqvXaPaVegBRGrlAxnq
ZCsejbXmD73EAP+AMSLGBdVPjolSxvGAKdDaKKjT8k2rMsNj3+WyZ0v4bFnGhC9xLMpzYorLDU5N
gStrrmQj0KE5S6CtoKoFTkyL3htVii6mMIluTNwWrxBftm+mYiouU8gFZ4qWJ+9vLmQosBYonqI8
tezZZVoqDxIi0aiNqiBmSP+3mBio3uer8uTtoeA/owIAnVOxo6N1PJlSaSMOnyn5ey1VTukhF148
OLPP8xY4THbmxjl9JFg7VKFAIrD2yMyPB7NLqoc2GvPvpZm3lzWGknd5ZZybuPn9Hy18JmuGvCmI
H0G/WJKgJB9ZJT0xzccoLLpNKZnGVWdFyi4OsidqoOZOwmKjdCVJ6byp7fozmfiyZweIBXCWTV4K
7IEayJJVb8hpUklhYD9WIdcCtNzBrt+tQQbknhdhiwqvXUcRuPAJxvEXlDpz1XHNIEik70nKt52Z
9OWhTqd5TglNG2gWXa4lYK5KHewL+kR/HDtTuobxinhwRxf2ubYzpdsgdlMAdvp8VZ1sGAab7ahY
vrSAqAEdv+ialx/aZmY/lkobexQMfRfJC+uAlry298EDX+mFVZ25vX7uiOMXj94UeqBQ32al1SWC
iHvfRy1fDzCfQpAafZaksfKt0YouuMvQU7EuapHrygrUft14AerUjivrbLOHGgmM8jsOyu3oew2S
holwTVjyZuU6aWM2h0xtjHJFXi+6zBsDymm7UW9i/Zx72una5baieA4uHNkRipnHE6cOyJ4lcKMe
S7WbzHUd602Kx2ejGbvcCTR7o2W6km6jrJPzjYkQXrBF+dw+BxBfZpQAPqhgzVVcVg8yVou7o5vT
MB06+KM5Bc10jfpLUK9wKje1fQhCrlpNNfW8dSGjsb0uqtLw7z5fQCfH0qyAQsUaECNqHVxix/Mg
x6VuRLJaPE3JGPW0D+Jh2BiVP4Zu3prBuYPpZDjuSbCBMH9BKykITR4PZwe1hTOIlTylU5pS82ly
2PpSDAXeTab2D2U3gG5DvqFBBLCauxlA4vFofUKvzQhb6RFTrPEubbXWK1Mt35ZJ0Lv2RG1pTONh
RcHOPrMvT8+mnwVCh4oZfwAdLnIwqlQGWjZp/aSFtXRdZ45zqXexc12MreHx0PqFlmTqneLr4bWu
hD9URWRn4rKTs4EbbeY2zuTG2QdkkZ85RpboUlARjXPZxLOGYLIu1T751vdGftCr4DVCY239+Xpa
Lmjk2JSZIgPfENEycKDHU46OepV0dj88mYVlX/ophcCvTak6qRdpcU0BHexPth110W+LEQndM/N+
OjxoGHuW74fdP6uKHQ8f2b5RiakznlRjci4busB3fdbr3R0q69OPXrWEuQJz3IjrsfGdcxalJ2+d
8jdkCDAcMAboSC75EH4XUPo0o/GpJzlSvDBWbazP7DY5aB2GOW4Bzv46b9TyIa4a85B3Y/RVK/zB
OHNCL6+i+XNAI4AIMqMuqckfT4NkKL0ztpX8VDXCH12ChLLe9qpIa0T7ggAUVJuVZ9A6p2Mipwbe
imHnhtvyJGmHDEcKbAWeHGxcVkLvnJupcpBJSaQViKRzQtjL1Q2GDXckNFhIOmQE8hYLLTHEpDZN
WT/FE+ImYSf6K4RIpo3kOIHqVix09Iiz5tvny3sZWGkwJoARIwXLOgNksDivg8TQMCWsjCetxfB6
luSMnw191M7d678bh3I7CoczO4ONfPwCs7a3oxqNIs7JTooOky+llpcBMdDPbJjlgcwDgR7lLAbF
wjm5pCU3uLkgKdcqT0EyNG6i+MW6R9DcDWU/+dOjYR6KqB7yAsDDE3CI00LzxBBKeUL4vbjUptq6
aHvdpzXLEoU5Ea9EWExf0w45ps/f2unShB04e+YB1mE7LE9CpXEs9FVV+QmjN2uTp7UlHyqiJtut
CF+/aC2WT388IjIFtIJZolDrlvXHPsnlpOnk4MkKk2bjm5bYOErurG2kWFwL8uefySCBOwLoOLdJ
ZkKAyuF3vF6CHN2dMW+np7hQ063TNA3s4K7aBZlsrsuiffn88U6WJ9Bm4A7kS9zkVFoXwyldAk++
zqenpHCkmyTV9I3WjMWZBfPbUQiqaSmC/uNgOX4oP8B8ocXZ8MlRBrEaq1THGSk8Z44JW5Tf82s4
S9t0hv4BaSQSxCRvsamNLp9aFD2iR1+qJXQH61EqV6ZWVMnXwayiRnbDBBKH4YKXq5zY1eIozF+m
ujOyWbgeoPc3ABnNuDP71MYNRqQh1rtxjimOl4INc77SBbHGxHXQjPBfNCf2u8qTQrOvHRdceCtx
Ow+mOXna1PvZTaMVLaznfGiEuaX53FLjiiHKKF4/1qGBFytus+OAPrBVZhdB6WOl4NIdp+i7bRrW
R+jFYtJMCu02zkZ7DGigHLhQyFMbhEiddfTEtVQvO2PX4kyMl8hYqJViuiFA7sSiKAl8yO16uCSX
ToyRzjVUE63uV+geDVWyNqrGTi6QTwuLlyhWi+IBGbswivf40OmQtntT9jF/GvNhDEK3VFTchtwQ
xZ1KclW1TPHQUbSiI/KXhEkrsDeqak9RQ4mfp1itAc6GfknS6k59GZotuQOlil0mG+N0IxoUm7Yk
dHbyA7SZg0eGHiBIeeMbY0vFs0Y2dVPj3xV9QP3K83WEqQ05KTaLFr8JbHx36Lk8/A15txn/KAaR
yJsK8aHeM6qpM580NJ4qVzMSNdsMUTHJt3agh+JSDVIjwmxHK9skcFMtRM0O/wwFtRdLT9r0Wih+
CvJlaDGc3sH0tqRdEGiiu9cBxGRILHPUr53BSY3bpMZK5lWWqbEMnhJnqIV4kKt0+qnOkBfBXlGl
4jvi3uUssKsO0dpPtR5IV4ARzdZxcklejWozNA/YHzb5diTKDbclJflxH5pl2q3KQfPjVZeHQbOy
bCnQvd7v0/6iDbRa3+Im4/ReXWm4Q+l+V9YHHDFN+yGxpdZ+Gf3RqScv7kC6rAcpLQIvqtvQ2KIx
k4WQKEy72xCCQa0w7EYdvHSy684d+d3RqlOApiSeE2Gsgg4OaGxrdFWzt5OaxY7T1xrdjQoPQQwZ
xXgrhZI0HWhGBeKm71o1eu3URje2vQ+i43Hq0Au8qIJ06N0sRQ3rPYixAlxj2dJmOdFkM/vMUXdr
5C+whkB5W6YWmvZat0rkQhFR1bWNaQ5WdgUeVJ/5t2aHvowbNEYj51BvRljtrt2iduVqqd/UX/gI
dr8fSLrTXVx1jrxudW3I7guQsuX3isQ3wQcIBZbb0VYqQ/YixLtA06k9SmQqyw9voGrSx8IrE8sY
c09OlbpBTr8s8mzFq9MiDOsmPF6uSz20xIhAst/5bxUfCf8gCQc431iljY5WSF+BmHrXu2HwYRBp
AdrSWc5BcBUnfhbsYaFGtukVpYjF4HVj7kzfZclSCsWN8iCeDDcVTWXiX4d7Zo/tEJj7bzmIiUjs
EjVmJlZqRRr0DTKHHa1zKFLO189vimV8Ad4XiWx0CBAgJSK2F2c4ePiyZDukzyWeZ89OqIXfsC1v
7lS9wgvvj8f6KYszE+JAxC6BKFqDC+AorPi5RfJ0V5TIk68olIoO0GllV2eCivmO+/XW4MmoulB5
goVHZW8pdajqo4TtWZs8K32B1RgoLOcec1dx20dZtsXNT30l7krUVWmlxfPnT3oS0KC08revK4kt
hedF8MviiHH2S6UvStrktqvJgD+9tK6HKzONOMDlvIzORBgnL3LOJHGlgtJG2Ycy9PFlDHIJyFMt
Za/KmMBWs1VRtZtWirThAxUdw/rx+ROezO4cYsO9IX8B8gIN4Hi4PMYPw6mT+jUOe8fxWr+sw++w
VXL7Iqk7znA1ia0uZyNNotmGqjEor59/gpO2Bi+Y6gHhAukk+NKlC1WkGxLuzpl4RvDe/1KaMTWL
DbzFUAfyK6HQvUmDNHE8TD7Vj6IegwH+FQSJ1vLUSR+Uu87ypeFMsfonoPt42c2q0Cw5GDzzxCxe
fZNFUDiDWn5CFK/Tom2IxBXC9rlNTHLLaTUM6UaM1BWo4sSTRV0tDmv7JcitDCBc06VNgV65jDWP
51S5HewAOeVmsMIjjtNFK/uzEp0nK4cqLR72aIfN8rP4SB+/SkcqxkDzc/VlQLHQ3GZWlai7vnSI
gYiNwnNpxkkSPltHEDMSClOFpfaxCE6jit0ejYb8ksWTrl1Tc1eHlW9rTbmJhioDNNUHLOStqkoi
VlyLzRLcBqXRa5vasLDH/HwdnaxksMGEyTJZAFcoH+n48YdKVgOhW9FL0/jWWkmTAZwcRAAjVpqV
OoXdxp+MyhukJD/TmFqeEmTFs+oEKQElMP69KLbx8qWotLPwBakfIk0RI7+znethPtaEkvbawTLP
/rAKwJhE0fzF24YFtZQtz0TfTBmR74s1Wckeyny0NxtHuo9CEe/NVk1vP5/defaOtgOZPxwP2E+c
9xQ8FrObS0ot/HRoXhRR+BgymV32JKLMr1eiKtTabSYDbqCW+fqZ7sPpqiYDAoBOEZPJZT8ev9ae
Bu58Mg0vBmjq+FDFjpRfhVE+xSsrR1T8zLyeriIekWMQuUYY/gAfj4fL6YxlfdfXL30cR9kjyoI9
BrSVnWPLMgZ6DIk2dfqtLxqzureLKDlXkThdTNxxc62Aagsl42WnIUsyO0y6PnyZsair0TD9faNd
15bmBRSwdp+/1dPJJZ+An0iZGIglHZ7jpx18FenxZnRebLQcHouyV27j0kQAXEaW8/7zsX6md8dL
CCwp0So9VaQZ2aHHg/lmLhyzraWXTOQBmRTCvVYTeejiOrQ9izLNxruCaD677Fq/qtdl2RX2Bq1M
2diXFR28y1KTgkDQBpk9OFzbqHv/UY6rAVfstiIh25ekIvJlMpZheshAq6HzjoeZ8RgOdv/w+eOc
TB2FR0IuhKcof9OYXjyNCDC8tXJZeab/ZIUHGAjVq00yGCKhkJjS6k9HQ2kDWVSUtGlfUH44njst
q2VkfDPzWZcS4xm/XZBkpmSsK0wvz+yAeYUfvaZZ1APZNajrs6DnsrY6IjGHY65pzLBTZc7CglVU
Tc0uQ8V9RfdEd2PaoXsu3XgdTHrxp/HPrPc868RTVAb6ay4O09YAKJRElf3sk4dEu6l18oQAAKuX
iyCQHelMdHmy3VCbmVWcEe2ea5xL4G2LNCtdTxmZaaMVnt5Nmhe3QXBgChpQ3Hl8BlqzHI9VA6aZ
9jR9d9qESxukJMJx2+ll9Wunmre23QWHOjHbL32RPZMJnTMMPxkNAgMVF8jO0KhIChaTWTa9SGAm
Dh+A9mm3T7WMTa9VONFWtcqoXI+IJ58rAi6rSUAnzDmanBkznKVLpl7aibpvk0n+cBw/v4VZkV+0
sVWd2RC/eTIqVfBxObogYlmLcxo32CjX7UL+kFq/ezI6Y1jjtJCuihFNSVeVqu9/tgEp7stgs6m5
o0+GtM6idtViZz6UpZ984LQuu5UTpuuuGzO3i6vpD8MJhsIjBtr/fAnR0lpkABSgmNs6FR/5YNZb
uZz6LWnfVUn4eIXgU/eH2dxPwDsQnpnaQBNv2U4nhI2r0ZxGxED72fjDFptAD1LPLMxzNljLM5O+
K++bmZyL+lwDi+U4xDOMwUIyqLHaAhv5bNpHiEdchrg4P33+vk7WBy8KdwSU17hKmbJFvIJIrjlq
k9F+jMJJX2xkZOzAikpsKUW4qwPzzOW2DI9Y5lzVVDUBSXCdLvvLhjzRqYed8hFYpfVixLJB7WyQ
e3y3W2vI18iAgHKlx+IEf3heki3K9LVNfpZAUF0Gn3pfyuNk59mHU3DLuYRvvjuRrXlDh2n1mbVy
OqucJ2hEEOiyMnF+Pb6GarPqcEU1Rs4T09kFRdL9sCAbPNupbzy2QXHu/DrBF8N4occ4i18AQgE9
sBiQ0laYQjCSvqK/Yw9fTVBt016y4shXPDut/RyK2zQmpbqecPno9+UQ4YORV1ER7kffQDDR7SIW
IzZHtshWooviXOBZ1uexuCBOB6KsyJEstZghaX6muC06R5aXxqgwS67c1S09E1RyynNSXcuZhKFL
M2Fm79K1tjnaj2dSbpQsG010yUdfGe8LKpe71BmrNVpTyauhjP2ZN7fcepCGOP+JpGkdotiwrPHL
bSn5alVrb2gtxR5wlsGVUCbaJjS8zqXOJ89G5szVPUPL5hNlyU4uIvaATiL8FSXKzvxeyk6M6lkw
Bq2UrlpsgIpNMFWUj9XY4Db0ugjc4+AG1DdKdOZSHMzfnW4AMG6GdlwjmRjFWrxqQHTpOMfodety
EuOscGaOTioRJt6XEE7I+Gem74mpCpdo2KV+mX60uiP672qFJe4qH7ukx1Gccq601sJGTr53gaQJ
fKPR0L8LZFFRe0yIaYNtzs2fnQtRFmcLlS/6kzOIBswnAnJLgSPD1yXfLxVxX0jSsFK1ztmMqUj3
CF+0XoKoE2WZ8Jw+5jK7/3vUeYkSFNF/Xbr8ZUEd+2ZqiPs8DnF1yIcKTKBTHQqVKkht9N0FsUS3
qXJ8vKgvGQcMW8/B0hcLaf4MwK2IQQEOEov+bCj9gn1u7akufN2p7ss+KWMPNTbF9rJ2tLdW3djX
Ap79OQbkbyabEuqs1wDzE4jFoqghlQhkNK1S3fcjDjJ1reWb2J6sB8mQkk1ZV/KqmKmPn19Wvx0U
TCTNNzB+hIXHh4EUAQ8SWV/fZ5gG7UPaFVtZqaIrxN98D5pn50pF3K8/H3RxIvycXLrSlIsRKAML
ujiBKsMuKcOI5r5Icphmcc15pwFghmV6VlF+jo5+ySl+jjUXGDnn5vb3kq6cxlJNo0Ot78NCMvM9
RLZCxoWk0P2LKW9Qc27UrvbXo121Ej0ptY5d3ZZUAYdNCao/uzHBq3ACUsFAvIDq1QlCdILgNtAS
Ke77Ntbgu9npTjgynRR/SM5kF4tY+O+h5oiAEWcjhnmB/7KAkf4Rai/nWNOkUXAlOUq3bovwXMS9
yNh+joJ7OCcuQcCsyng8ilAijp2qzO+HYgyv2qL5mDJpeADjFiIWZdRrDckRXMbiagei8O3PltE8
m5TnEbblkAapuIjpYimw4i7Qo3tpcuI7rmrJc4qpO6DgV2w/H+o3s8mNTOxBgZxzcCncSfdpSCUj
K+6lDqXEoBnEDS4Fyfvno/xmNmc0CGUKlFqIPxbvLM0SH1MjqbxPFFh6OLfVXuz75kpzQmvdtXq1
60bdoL/aNKkXWt05yu3y0ENTFlENICKUV8n3lxADwGRZiteruM+Uyb+V/ZIWtaxFcrrCJ6B887VS
PpOTLtUEWEBsTLIOEotZpkZdvEPQHGUSVmp7j78qgnENjkgrNZ+wEgLvkwerlMbpde6L9sOpRHYA
vSI+WifMPhREB7+mPMe/XcP+18fwX2jB3f59NjT/89/8/6MoYfAGoVj8939uyu/5g6i/fxdX7+V/
zz/6f7/1+Af/5yr6qIum+CGW33X0Q/z+f4+/ehfvR/9Z50jzjnft93q8/960qfg5AJ90/s7/3y/+
4/vP3/JlLL//668PPO7F/NuCqMj/+veX9t/+9Rcn4C/rcf79//7i9XvGzz1/b8Q/3Pc8OfmZ7++N
+NdfmvFPQKTkTuwA5B/YeH/9o+dn+Ir+T0QRKMjPmQgAoxnLlBe1CPmS+k9iaPIuTD1mINJcREVH
++eXlH9SNp9LH7QzUeJELej/PPvRW/p/b+0feZvdFlEumn/9Rd3/+KRHC4zLHro4RQAiKCCvx2eR
Sa+kDCPgD4qTHDpffxKa2d6W0aCvWuCgO7OaehAPluLCp58u7Gm4VdO62OSZbHkDXo61S1GknaF0
l608d9AlG6+PRJtuC1MfdkMUV5DRBxXmuT6sNCED/oafgaOSKfDYqny3EbTx1aZSVsgmF+s291PP
MSULeT7tApMEsdKI7IyNFgrpup+sJ4ki4VrqImkjOpAK/lgoN6pQ8ucEzMltQY3oTp3M+rbtI/lg
meiFG52g8FsQGmro/9Xhc6dWgLFplbiJBPHSGPGtoufRj/bKHNT7PJs2Y92LTWf2MIO0+sXM+Lac
xrxrifBGifHmCq3L0Kj3apptjbHZ6+E+efcV9cqQhlujyN99s3rLp+prXedEYe06tZyL3i8vC2vY
RH15awXmrRLkt1kuCdfQpl3vK19Ahqyg921Nf91bt7kdP4R1+ZBbdeaquXWtBvT4I8WtRmXd1MEF
eP3b3n6JI2uFUaRX1xjoDc6l2QyXXQ9fM29LnKqkt0oAF2nU7E40wYMz1jXV3PhNDNW9IbJn054u
wwRvwQ6L0WJ67pt0j9fUdiyaR6NT10Fr0QHL78ag3lgmbHNiZ8u1itcmW/eoXriG5OP7VYyw12O3
l1+19DKovg94wBdVfJlUxb1axIWL6McF1azNkInIswP1gkOOTxLZV6GS/aioi7lk3aaE4Vpd7wDT
3JACbSykIicL6Ehgx/spNjyjS1YivnHwl7OVmxYRhar237OEHr41rSRxhzr8TUwDbZwukj7xAmVn
qLdt3qykejNNr12+t8PhKVQAAqCPv+pG6SGT1feyUHeJdqMrY4RpdQ2cJN02EmgIyRIvuJFsamna
NEHxaPhfCm2r6+l9rfjgWoZtq8ZbbtI4jG4jKdjjy7KtVSzve/VaE8a16OxrNbc3FXjy5tnP271e
1294IKzKzNghc7jGee1q7KaDlelvUR3chn6yHeT0ZpRIefWCkSqzXlUC2gDa8FLy1nTKwS+7nVEm
noW70TBS3VLM0O3sbaWqVzQQgmt7UA5ZGb4Z6jsr6IKce6N08muivsb2vRLynqpd7vuVm3X9j0hK
71Ahfcg7BKjtcBsk1YwL2lv5Sy5VyDeZxgVR3touxSUAowP2qY9Ri5iWKIFcXUER8Oyk3dTKvdN2
zwoyE3p/ZWtXrXFBoaB0wbtsnXG4bMPkojafsGA5yEG60ZJmrY+YiuXaVo3EummCNyclWTRy/25M
+wdr3nqh7XxRul3V3uvV92zUVxpopkxZ5Ua8GUTnGcj39vberKuNLSNvXcQbs3SuChPL5GQHdMrr
48EtotCrhtytC2stsLJBT/nGkOqX1DJ2MFIerVxaN2V5KSXZ5CmSc9eVxoVk3nVBxTTA5nSCvdoH
637a5lm9Rh52B15mbYRvhBi3jWiaVdCk236Qn/yqu6ZY/0xA/6HYceCVUb+eclAwnVgP1ZWBoS/P
HGxFQxJtlTsdzepko3fSU4PcSqsiXBLEVIhq3XlER/dWc2pQcy0mXVg4enUkGtdU0s2gfB3tcTuY
E7GjtZnqLUpWHkZiayvpnlQ5CDgV/B+hP3kOVS8P++QLJwaqo8WWWwb+RZnnyEZrMue4n3l2a+zA
9x7qqdugLfOA1l+/Sm0CYTRsIy8pU+fZzsuGA798c/ywvtTDuLyqRVp5jSVf0PC+0aTpshoDMHy9
FF+MUmfftHhAuhi2h1s9ir8hfXXjK+ml6fSpazdtfOFn4Z1hAq4rFIXFAaiNH3VL8KGuUFR8j6cH
YaTvbdFdY1QYXsBsktZC5PLOSJTuUpSq4Zmjnl3rXDj3Rtaotz2q09eq/ELbw2j8dEUVYdXHaOFE
j2FgRquyCVLWbqVsaQhtGucK4az3NKUhnJTZdFAVqqtBs4OveCeyptwiQPgoZRNeJZiyJZm4yKFx
2sZNjGy6GJIY90JwXQ1aryvV7y8cpMd3ziBvnAKiShVEz5z5qYcohuqvptaMtqlcXKix/VKF3SOZ
FYlUbT3WUeWv/jd3Z7Yct7W251v5LyBQMA+HwdDdbJJNNklJlE5QomRiYR4W5qvPA0reESlvK85B
aidVLpctNdkY1vrWN7zDxMvKnXwJh3a4KiukfKzNEDE2A/imI8JZ0In1+ts0jl/XwXgQ3XhZZVMb
xEl+cCv1Bh4RciKa+tjYTfwFmdghEMzc+pTdMYOuD9nmvkxEFdSFvgZiYGZUeHAh+ooNMg3dx24w
2gAHwNmfNDtS1QxF7Lm/UKjFLlxtvs7WL44uHqeFT+n+3GX7Eq4ImPY1ROXtm5rrEfpifqqse69q
AUgmxrJbenRHNKs4Vc1CvtEilgTkcRzXR3UwnpWl7fxV8yQD+TzlQExiH2emwR9m84pU+Cov4gdS
7M/5FJ+9RpzGynuczOnL5Om34I13htl/AwXb6ndJzRBYeMpVz6H0MLVmtc9UVcHIcFSPOEK6vl6r
6X6iY+6Lxi6vlEzZtPfwc1TmySB8F/dGkcwwj9s0ABpy6hC13JvSanfx9sQKUA0B5I14VxfacN0L
lz299B+q1jTC0SziqzITBvBHJ7lKRX6d2pzfo5s0j1ZccMCb7QjZq3d2bsVqmIfODovGcv3cS/sj
Cca3yp5isqj1CpXFOLDXNPczrRwvqtjKr4S081NpL+o+RVRw5yLg6qPh4Ppg6fxk6A46dnP+oPGU
XYckafWAlLooMXmm3E92tS8MxQjU4bGZP7WpeZVYjRKUXnxrOEyXjAQQ+KKBc+3dB5A+NxJ2xEwY
MdTp0CEVATK0o4WknpL8Ces725cC81HdWk7u1N63i4vPqFLDpciVc17FSWQ05YOaV0cAwaEr4i4Y
21HsGqO6b2dxtYJpIrD1ReFnXXO0rcG9rPoMnGWvGM6pceV83btzcQuwmugJMp2RX+9Bn9aW6lym
K0/NODaqdXaTxb2AYfII/S7ZGelBqplytwIUe0+XDslgw2sylTNtGkJGJnE0F7zxiRJp35YFaKnW
+Fg1DlWjVJ7/W1lDx1VGYyb/o580bn5+5exD9LX8VhkuWoxk88Qs/LlZrvVOf0plGeqj/m0gvzSb
ONDT6ntB/Y+qrH9bO72qt/62FvtPrLI2PNd//7OS+aXKugeWSfq1Sax/L9peKrPtZ75XWYAo34H+
ogWwzVXgF1Gkf6+yCAzvNgVwBDgZlTHEAmX1o8rS3gFr4MMUPwBlqMUozX5UWdq7Dc8HPGv79zaT
+kdVFuIFr6usbTiONBxWKdSBdPZfCvqf+kplnlpt2ikV7ta3S+58wKrFx4N42SPGHtVOXgQGIehq
SLOCXMir/FIm73W1DOK1Fd+Szj7YdfGM84Lqzy1a4mLSA3O2d5mTNcFoF9QU5mHViogkQ/UTsp0K
hmlILy2AxBFIi9QsUSt6oQUor9W5UJQimixphnPqpRwO1kFwzoACOSFKmAaGm1wmuToGuUVAqJI1
cCiWApgk5wyXC90Zwu1b7ay8LWIlwg3iGkvpQLpW0Fpl5HVeqGj2bbdhy+wCGLy3Fn6coFmVG348
NLdidnYKjD9HFp8Ztxzy0rkgplZ+Eo/X9vLUt2VkZPWt4pr7xLjrlT5Ms+Z21vmYjSu5sA6zeVcn
cvR1ERNdYC+2nUZyRPS96GasJz0X8L9S3VbpAI1gSry9pdbIbgmsa+XwVKtPObeikIao+RgK406F
X2OXNgn2nZqX1xowdezsDhaXkRTqqSW1ss2GsDaGfV/sizpYV8x9HO2oacv9WtQ+3UtK11g+TrWF
7Fy63udKGcC8uxZVDZ2zbYKSB7qqmKlnut8rrvRN5aPKy+CKrAkKkGYHqXpXDHc0IVVeqHCnD612
jlUgDnyxl1p7uyOhtpo71N5DZ/1G+vAZYoXhG7HuG511yF2+U7V3zNcfu6rcyBH3KFEH2lhEs1NE
26roNd40JtK+jU58mVuHUggbgdbxuh2qz3lGWKv18ghr5qJmrS1tH3rMMazFDnLcumvOCcrYD0z5
okFmT87iPYhe/fCybgqT38ZnnBotuFo5tql1rix7x4Gkst6K4dDn1t7Cj2O726xSP/Sd91DU8z6H
ZdXqxr5I7X0rlWjRx2vMtS/d+iN20Hsv7o7jDEyepMF1LspU7JU2vpTtqvpd1ZKhWfu8LgK3W6PJ
q/3Yre5HNC6Bj0dT11wj7YXtdvrNrMhNa6ZDEwwVBs+7fLgzliFca0EeJXUSZvciMznrl9S8TG2n
BqZgT8EyeWuIXzvLKXM+I2a43JkWqHckH6/KoXXuV+geV+jrffaYWPv5UjuXJSzucFVTkOsYpe0k
xINdJxw98NCzDkcAPaEc2niHkOOnJuFjjVbY/stfdmaOH1iV36KaKPaqh4xu62AOgVfELHgVQOjL
ZnhMZu+PfjRaf3TM24qN40ttllE2J8sdx6iMtgtaVHBptb2tgtKmFhqrZ7uCKFAi5XtJtYppjVtW
oaNNVZBZVhXgrVhc4ole7c0SLeq+rOqDHddiJwxd2WMCc8iH3il9zGBCtxrrA+Qf6zZBEPE+das2
YswY0onYNa0Z5u4KLKIBiJ3u1BxFHE9elkYe4Bvw2BRJ5NTOEVHQyCnRJyaXVfR/Oin8HoDptNPm
ArxJRH/d5lJSoOqJOdX7WGHPu3ejB5XPfnJqKh4qxFLN74ql8lVl/UDX/7dzyred8C3+023Hkg9M
Ci2/N1BfA/ilUwx5vUdrY196zbGJpzEYGncnBOu0jgtf7FNpRFt0naWzE0gzHDog3GgY1oa/zO0R
WAEdt37Qg0TNn/N8AFDpqQ/jEFlK++DQyfPL1Tmlg7nffkumZyTwDwjgHq1kOttz+siszC9spfLH
uIiwe4m2Y0itdFK1prp3VLp6yXLcwnJfuBd9OvoAuUNGbxcW55Iy2l/Ikq6ckYYEm3fbOGvvXFRa
ctmMyWU8LpHqiTBNbaT9RypJ8XVy3tNaTFKqvKK+yBMryOY71pg/2pUAavGUGOZeWyGs0MO0MzvY
dA3XDWtY6j5TEt+0rf0g5w/NhCoIzCYrM0/MNU7wiU9G4lwh3XxkUpX63gppo8XTSilJ7yc1Wj3j
0KOnmOnze8LWxdi6Xg7SQsTPDXC4mXCtpDTTLGIx4jxT8bSUzf12QxYHq0MFPDNzl2V51aNF5tTV
wfIifI9OuuyOjXH+KZ350Zh91Yj9iwRh8+ABOcvO+AUeLIvS8gZrqffZQM01ErU9iIQB7YudWmtP
f/9lv8wPtuWIMjbu8ibOEwzWXu8GxiXjgPt3vYeMfhpSSdTLYWVP4izpyARJM+zb1t7hBh6hNxm0
5m6Of3fHL4jnn2eM3y9iU91AuocJypu5jScTE3A+KLdpKNGgTQ/G0vlqG5NV7PkLwhDWArzQ7Thr
5w9jUQROZkTFVlr09vTUTPausTgsFD2MnYmDNPNT2tEdf2bE9n5qZGRDo9UW4pWtXAhFPcXueisk
ZQwJQttb1OxT/UU3Hsc5DpAXCmzFJYWvJj81HmL9qHRWQLFr9vUhE99M88lL1VvVmvZOoYdM0n4z
13lBHb19JIzLmGZBj92Wwuv3UsHQFZtt4H6gHK019YJajCb7wMm2UoZ20Woku6S4lOKj1LqdOZcw
Km4dYwmnmdMyvZxpG2/bZ87Mg9OWV1ITKksbmbOEQDd965XpzsDsSlyas3pq1vFu6X+nN/8iEfLr
XWyp84bNgIjz+i7wrlJzcyDWDnTasra+mhdzr5vlJ5idkSzGQ2WMT9rkXhbWw0TVqNrKAWfdq7rX
v1Q4iJITzMW+Fvqhkc693vWneSTn1MYLmvbXW+5ZUcBRdP4OB/MGS/5ySAANBkROpEYkcBv7/5Sl
48ycVhMm4phQG0+LIi4BPAegCXx6QYlfjzSrFiJnv5gH4amhNvU3LSYqAJ5Xf6rQ7CrWl+DWSOYh
JBm/OUZesAy/PFjqB04ShjWAft9cX0GHvEtkvYd9SfLYh5pJMPey5rOYq6Bx8itDq4jBzqkyzQta
GvuEAwQVP39IieercfIm470t1V0z3GYmimTybsjLyNQH0rD2rOByE3fig1aa+1wtIg6zCzuBvwis
kcFpWBlDWNfG2dSkr+EYOsn862iIgyW+/R8EKEA0JlNVTmxsgl/faWGvcW6URQ0ZxDhv2Ziujgc9
vhoLdVduk1V8VsZ0ut5OlGXRD2vyO63Il7HxLw+bqZ1pbKB+AJ6vL8FqGsaFGpfQzHbQqO4F0TTo
5qcty9ZSUOPo4lCKfJOKFRpD4utzDY7Q2g1m+bxl2XZSRL95Kr9WkRuuB1TCBn/eXA1eXxJOydUY
r6xPS72CxHIXZ+at09k7s6lvnTr91g686rw/OYUT5eZvYOZ/cWjw7bwNfDG5CLTtXn/71MJWBkvI
6iPxdJRP22yoIoN0lEjNzDN1qqt3h5VrsdvkEg7xb4glL0Dk12/k9QW8iY6tDpEMMna9z1EMh2YS
IIGNZI1FNH/Ccfglm6ls3XdrMvpMXuSjjDr9E3PGa7Euh8Gaw8q+WdnPbJl9133don6CRMW2rt0c
IfRG7pHnDhbpnOKuRF2IX5ZR6k4W7bHUC17e5z/q5jzUJf+8HYO/auX824bPf2AbB1T+T2v6lzaO
n3b/9fBlSouf2zgvP/NjWE4XB6VA0iAXZCzECabVP4blxtaRsZlfI10ItGxL4H+0cXT9HbtiM0Mi
YMA/0NmpP9o4uvaO38NfGjR4NuKH80+G5W+7OOSVoPI3R2hAkvxG5835wHKDyLIuDCm9UWpPWLdo
k/TX3Oue48YQrfQz4XVOAnE97+HfQ4Ghb+qvYwZCN5DKmCe7rOws6+6fL6T/1xp+QPJB6wEspyeC
OBwQPt71v28A/o+n5Y/051Xzlz//fRVt3u7fV43uvIOZtREbEB/CdWNzr/qz+ad+X1AbEop6TN1Q
Hj9WjQfCAriZSuPvhSgEgPPPxuT/BsTiLTGVBAg1QKBrG+NysyR4k2zPVBiT0vSfUX1o7MgcC7vt
Amb3qrH6yF84WmAyh2gupkpxH4xWMwvGbGXTuXcyt5IC+n03Fk33GUAN6Ep/Qh/UCbuCmW8Stqow
na///68m3u/frZ5bgEJ9/V936df65zX08lPf1wwajO+APZGxgqYiwYL29uciUmznHQqYuAtsOGOk
4LaT8c9V5L7jo1RROHDg4QUM+1+rSGPtsbaApIECBsYDv/UfrKIXi7P/dfiBwnwRk4QYBByIRPWt
sUOVjslYZOAt6thWomYdphBzi01ZwSlg01WiCFtAasdFd+5ddbhH1KyKGiMTR0bpqg+rCFMG5n++
6F0XFoziXtmFeFrqbjgK0RKeqvZSGyDhpgoKVQk79tgWS/+bHGYLkT/fBpwLsjl6MKChYCb8Uhs0
EF9jjbq7qJkDKdgFh2Wc3lqlSqejZc4/ZNo/g9JvxwhBwMTidpM42nzdXicuiaUofbVUSRQ3ag4s
sHjWneqzp5ZT+NOi+osi/nWX59cvenM+DMjYILRGQwtkyOcOtc/ALb2Hf/4dG7SaYMLqQmno9c30
g5FWok+TCOVesAGTnEKl735r+/c61Xy5FVCwqIiqrF1mjG9uxRaNWq9NqYSdO3hhUhSXdel9jOk+
e0P3OHbDe1CHIAx6bZet2rl059u/v8/tpbxeKBvEGSA5Exvwc2/h7HY9agzrUiX0csRt6ym/Xnu9
9fOx18jHph+5GInUXwPh3sDnf9wwSDuaIuDr9Ldne2phokM/Mg7F0C5B3aZPokxqhuSki3Hh3FSe
JWktmGdryJ5Hu73/+9sFdvfrDTNu4ihii2vbqOj1izWqWTFXM06jdGsPWu2pUFY9MsG3JUOznnPb
Oqf5VO3LsTH8zimeTCN7NtLiqtExk4ORJUOUKulrq6sAKreat4PpnrbeewlD11Xs05qhDCTNU5W6
OQ3tgrbihNZIPdDQ1hAbO6IWI25zTWt8DuxvY6FsOBL+tdD8WQ0mN9Wa3lta+zmP7Qfpmue6s87g
QCRm0cn7zJggoVkMAxpHoi3L/Gn7tqmPyay5DNezpQ/LBO4kHc0GHQhzSJ5ivKN8b1A/uUuGBPz2
V2RZ1r0az32EZVqHw7rbHQC06cgG8lUIe6BstOh5qFB3n82udsNU8qubsbxCdOmcSQY/L3emZyaY
qna5NNst5qVKHlXKNB9VlBau01w+5ghwM6XPcKQDPRtM8+SGCm0IRMHtU2sw5Fgt+xOs5+ojEipx
uPTSC2qNJ6eUIgusfATWjMvdXo/rzK/a8skuHLoV7snK6Bnlsl6vi3yA/2G5D3Zs09lDd/zabcwx
wNqbDNHAfbFKQWRw8pw0BOB8fRv/zYoz+6tjnJu8fMoX44Oe6nroOfIRoEwRlQ6XgNTT8n57r/hT
X2W94/rFXIibwYsjZF60rbssgUWVKmZbzDpM0Rm+KVcvmLeH/PIYZxRkYQe3bij6ZHnvJIYeqTUP
YTFA6VUIsyGgpHoBAJkTDEomaN2ygC9COQfQ6JNZpWjr5n2zQ4TN9RPQbpFUxLqbJGjGurbOdQFm
rN5GkfOKte3EYxD4ION6wzdlq7dcx0k8M0438tDKWz2IS/43rjji2rZ4dqfmEWsRoJVce5GgpatW
NJzLdQzqef0yjfqzHSsP7Tw0O5GxXdWVD46teLaXZN2hZkqzHLp8gC7l+MeQgrxys6U95GNxLu20
3rv1rEepwXWDvFh32+huZSAVWpmdh6nGZKAoJhlqkufkiRRQQVYt+0qyBZ2qf1wtFoBipc/ISNFj
W7rHfnbyaHbBlUxK0QROycusupnj1UsZgHjaGWEuHaM5rox5ID8dV1fbplFHfvE08KG44Y+37Q5O
rvNBrAp/VEwGhUACoxnoq7+UNMJHNlmxlk9pZ5/EpF2DObppVe+hHBh3olmYX7cGC34lbu/TWJc+
moLnNR49xE5mdGoY9WLXOEVVsckuVd5JW4xzkbGRdDt5MjweDLhaviPuHi29vjKV5lFReFKLk350
pDKEKi2BrbvUgIQRykOW2su1wLjdN/M4BaS5bVFnpUPElG923QcVy/EwLpUHVWd1b39iJGDEZfFU
JWxZwDIPUmjMwwm+PV5OYSu7xwwx2C5t2LQ6m6PaFr6KvBpEkxgcuDIHEDassK1phBkmIQNzsfnY
pD1+emXjhqWND+UK58tHN0eAxRyAwJkJr9ORvBpLcpEqYs3X6so1IVPHFm2KJwv5tcAqxdj46Zrs
lLYdgm6sy6/lCsrXpDvtNex4mXWPnSOeRmN47EpghOjTkWrVeuDYUGKEwzphuGD4tSueC1j5u5d9
qjTOQ4kvwH7I0EhLlsELOnL7Q+OCtc0ShOyUkUXijgpw4JzFpXhHD9jZzq2X/G6EMP0BNv+SB2qc
LfvCi/9QJx6tDgMvUgAQPsSqfgaiZvgcmfEXmUHWs7a0L95m4ks7a1cG6nY4RJWWtjfk1ILecaYb
reddrskw37oGQTCbtDzq6PBevAxMp46ljcKepEVb6ki4pZ0bFp3yZZkTccv4UEcYra4PA4QztCvr
R8yuTLYNSt1X6Fs2Oy1Z9TttTZHsGukkXY7OQqQ1GJH7Pc35Gl1SWte5NiiH0uSSNXtY9om6cBEg
Y89mSStQ6MTFeRiDPm9yDP3STH7sCiFucqUqIquzvuDDmoemVspwwnYh1IWhPs7QCC/l3Da7uFWb
T5riznu3ipdrpaCoD9VMPMlEye8gln7R2nxIgzTb3l+mApeIm1WJ9EnTIxDV5jdku+pDqhlgIxI2
y1g47HCkY8F/6TKM6WvvnHZU0SMpntAcumq24NTUrGCDA9sFKsdJhVzJdiySt56XqdOjSoLjkOp2
LuZxd1luyQb+uCdjZR0C/n7MGgKGsY7cUGl1l8C+lEDK6QZge/q5rojgLzEiT+2TKhnmKVX2lBRN
fGwSofl9rac7Qvx2phQPxcgEJbOdJNzi8bwyUczr9Hlo9NvGGK7Bxn41RfGpcvLLnC64v65kCXIW
5BZV6e2yUWVCnrLhdELcbkiThaSDobWVAttDvXm5RNsnv1pmOoNN7HZhrTqxz6a70PPxPpNjudML
dQj72YJMgAFwICcJLJFxREBG+cg4mdvUVbmR24nAebt+HlIPHod4wneBHdalz03Cp7V227Tbk3xJ
Fyqte1zs/KnNeJruNk613LH+3rX7t5ni1vd9nZjC8UEWnCYVVSGQ1Td5WkmpV82riADFKpHtKA8T
30TQzJ6ntNMDVHfTQIcA9JvvfXEnevXF9sZwpYmBfiqp+dsEka6rHKSWKKHjjDcCwH/fi6NhjucY
HIvfaPiZJlUKvK0rAKDW1yA7PkAze8xMsXfyrVNrcp6vpkHKljMb7tqoGtodQLv7ZAK+mlC4BQKB
1LhXv1purwAoUT7SM7m3mu6y1dxm187WUSjJe00O3zK9OGiJg8EryxoW7nPTZX0gyvRoJy1pWjHO
J4TC8mO5sJfhdABQceyLacvdp5RNs625bZxrVESdzFjAoaBYspN9frO4jV34Xcq5CQeErLEApJSi
oBRMLij3ssln5uKrEQ2K/huy4S8Fqr2pmtGcosZG+uYtebdunMaWqauEaGbQUi5KkjTNvlid5DlD
0cHnYH3++9T/xRnxzYvFH4amPg0IltRbxWZ9MEBtxIUCc5knxcsxLzyT1NYQXgIafv00AHZpgeIE
ZWFiYu+etnRSXwnopTfqQd9TAACMTYMtZ1InUqDtLXckA4uBVKvgKC2JIWOF+3I6hjJzugvkcJ/b
pns0GjKdYaWuYdIyuwBjPJlDeUnB6mzHvi5ScAK9ecaah0SQdFPBOhLoyBav2J2pziEhC2IAk8ue
rI2i5SWnG7vGC1bdfXAlW0ThfMrzTjloE29bVhbDRz5JIfU4o/f1UOMNAnh6yqoQmeo8XGOO8e8n
IzVXgjA73BxVieZZbHqxsgN+OzUE1pKzGELb7HveAiYFrG5IqfI02FMOpFk7G2n7mNtrH5E8x8ck
s9bvfMr/a138V73+/R/1RiuTbwcC/4mt/g1j+TcN26r/0n3t069ffu64ATvjf1+IcTCZ/9Vhe/nv
Hy01xVbfWZvoDvW/jaQ4Ggj/6qkprvVO3WRWNvaqY4GptP9JU43B2euq297m7Ju2CULUdIbY829G
as0CUr3JXFJBMSC734F5y3PNS12tPCZGF+va7KKg1ExlWY79M5Vt2qu3MX0/5WwrbZYjJFiX5H5T
ELd5aepRDdRdKteGSJp5CQoXee/2CHuJ2v6kQqub4Xph2AnvCWHo3th3xYgo4r2k2ZOBpFTaYR6P
FWdMKU6JS5MXZEPVLRsPBLXioJuU3ryp+xlcQhOj+eqvnirQ8RXd0n0DBT6W0VKa3vK1N0d6F+hv
LWWUjSs9ogGRAJ15JmVDfay6PuGYtAccaguYFtJrDotlltrsLyYONlnQ2HAKoPYISHtwpEot3w2e
tV4Vydjmp6YfZHqUabFFRcVO2/qrnA1UIdd6ju94d15YT8XgiJCOni6u8Rn3po+5tJZIc5MkNFGJ
K/wxWbw2Eo7SNGdvtJr3fENFDtc2p1mh8Pe7zIB/beuxXR8suBhHqQGCgIln62Ifd/34rfCMtr9c
SmHfyjWm4PUX7M2zK3NV0n0OM3l8RFKm3WKqFq3SNr/kfZdwBi220P3FeMEMqYBC50RRg8HTtA/j
OHZLlHIaL07Q5VOyHHhYfZDPvYFaiVpMIshHCPiguEx57EVXf5xKsYT9sCjUOGvpXM7eMFuBsjpY
J06yhOmV19UurtGYjDRmAsshs2S/7mdA7qZ+3wnWzwdJrpU9y8Hd5I8VReHNzEnq3CiFmLduv+K0
QUebmrl8mg0Zb9pIvMvO1ZHkVpk8713YMqGK0OphKazkEnxhG4CV8u7HQS085lOLW/uiInto7Vy5
GSYrDaUOwkYujuO7i4JVsDfltytp6QTUVZSf3Q2sP9c0UwItAU6ChBjWuqpiqYL5he7I0Ji7lTpR
iXeoeRtAqyCQwOcEhbzaS9f7JN3ifenK6ZbmWwa1o1nTh7Wbx4FTvOvn50pj2h5ZRj2NIEUdkIF6
PcmbdjF4nZGiL20dbzbosUCLFz1xuSQ6VgqoDweFZvTaldaVSiTWskuvx7IAIAyWzFYvq5xfcZl2
DMmha1JH0VsQ0isgWiiF2zdRCel941KNNb4cZTV+KWnu7FShrod4WixxRD1aW4NKn2L9D3YweLFq
plHGq1OuRFyb8mAu62iyJmTs+rOedR9ot9nidhb5HEJLNCLpGHIni35tUH8zxz8mqzY+emtaHnSr
Vx7HYcjhCsQrsx3YKsV1r6/FvdeYaxDDWdbC2AM3itq2ZHEOepeA+lvlTS4wJr7sRGViTjPEgDlo
E/aIxLSOlYXTBOk38oZpaEMn3vDba5IhLF5tSTECQO5hnaYmGucU69F4MHL32my0RD2rKqRZH6qV
k3xlGNF9LIysaADgtu58SJRR5rtFcegrDCI1RChWAW1Vr2otmGMFgMZspsX16LopQJi5/tiOsCX7
RZ8+LvniIZM+WmpIkIBM0um5DY+0FloWLLXpllFVI32g5Wp8XEeMqlc7T24pr3RgLIO0E5A4CYWL
0kxKMGzzC2qq7HoDlvUBDjLdtRy98aNLd7FGaRqV6z50BExRxyiNlQWxOCdUbuLRRyxv3tXDCGVR
SLcNzRK1yP2oGy1co8WJg3FYGZS4Q+cG5K2wKIGDF5jzmfquB1Guf+7MdfQia0GtO9JqYkcAY6SB
Abv2JsmNs0ZKicO2TwMKHydMYTBXScfMuZ7a0foQI4Y4w+ZdRxlmoFc0MP26vEayE54Oitaz9Qmt
9+x2bRLMlOPc1hb6eDOMHKPox/hKiefyvrYXeZV18XxfOx6Ce1KZjRD3Vu1OIMR7M9Rr/JRMwgOF
tJY9DV/U0yFcL22J5TsBd1kjoS9FHFpxHpNZrovVg/ku8ShMQvC8a/xBliRPtFo9tb1tGevgBQuc
uN5Nk95PZ8fSAOHo1TTuZZpan9faoaHJd0xqoCZl7u3sEgGLSsxNqFUJ78+oNBG6FoVqFeDAY0AP
Q0UEE2e2fHpn97NyucIyzj/FBKijEpddDZgemDnwm7g+21azAIuE5RWOeE2fa1pYblAM5Ieeg5Oy
7zZL8smxqul9i2Mdo7GqLdY/pNSsR8jNGIuiyK7yngvUWrbdlOSeW+4k+zOPMlfoiHH1rBI/62V2
01hFo0bxnInrZDAHFF3scfKiUXf6hrp5rYyD1xa1epC102OalHYCilYv+/qpRfWKr+jLDTmWZ8lB
x+pZO8hRnVO/NtB69T3+rtHw6bYEXhu6lnG+SwurLVhoyZwyNfLawfQ1kYwoknWOCVpV7+0uqKQL
hptL6+JyPxkMaY6OY003blq7VUgRUTW72bYkVzQQ5Jkr92LAcIBhF6HPECLURG/sEAlZd0NPjICZ
q+0gHbcl3oxqVms7E0Ll0ZU03HlWip1cJINKw63X+1J9mkAl5m1IH4DMIC5EvOw45LVbTG4U0HHY
iEw3JE0L8S+DB7v2PK0ETeVNw8uwvoxlY7p7UQ8Lym5aiQQyjuaZdjCqDk7riH88ACZOwipImYcU
2IijIRK1ijrIoJ9iVOozvYGGwCs74Q5Y0OFuEPjjpqDjBl2cIsej0QlWGYvyEEAH1dOF0hrAvDXF
NCMOJV6TVyRwC2OEJOsg1wV43tZGYOaisVbI1q01m18rDePDQ+J4XVMHGSDJDSg3Fdeq6uW3lUfc
8w29auZDpRoYYNRuoZ910TSQ0weP0K3R+vq4qZ5qgTQ5at/H+aI+oA3IpQ3ZxujtVlavUxTVnUB/
4fPEuOVTZjD8uY7H0epuBLEqKMx+QmGrzDJ3U/TO0UnQ9fG2RWWX0zifQIS7Tk5DNk9E8lTCELUD
ZD/QB1ryGAFW6uOhQrRB0Xp/7BhfIbWmogTgIYj1jd/k+as1pxXCuFY772cnIS1B2M18rKdOVUdM
Qvs2Cxt12pprurrOodsby0WvqBYGEhIlt0BY9Er81Jua1Ve8NaPM55j73AwOVpGdTGZlN6kKPgGj
0WOwhLvMPN0jLTR9W9N0eVy0ihBZjQDbd7nWQhB1CqbtPtWjfR6VdrL2NIWb+f2CdWkTSQtcN1oE
yDvuYiOxi12GWcgVr7gfaLnn9gGWlXVelUb/MtsIQEbpyCg7gNrZIRfq5vTWDWXIixBJOVcBgm7C
8ESkmhiemuZoAwYHgESiC7v92NlzWUUo/Hr1ZafST2/3xroiLeEPjIPqfdHoTAeQxp4elsHMv0lH
SiVwUL35nxydx27cyBaGn4gAWczbzt3KkmVL3hC2x2Yxk8VQ4envp7sZYAbyWFKTVef88UDTzObt
W+pg3J6YpZEZXC/Z2yYWL7j1JmqqQ+P7/XDa+hoHP9iAHz5aVzCbtLOcELTPmXoYID24tfOtmB+W
IBp+rapJGEL48ZGpBaL8vTWqXJ7jXsritsSjfyYvo3hVPD3xeYi7dPyFvREM+9CtWX/0Eg7zV5Os
bnppXeI4JJ1paOTaaE7FyYnqMn4n8WOmrSVW8m6OyzT7MphZkvtzg/0MXRxdHzLN9O+i9+LgZtjc
EZ9OvUWGMGz5+yLz3DttpIvfx8xcgBF1CfqUODKxjoHeJDEM9ZRMe73oMtslXEnNqSzjiLwG41cX
u7W5ubXVSmpzGJNMt0sLsh3QgG/udTGzgWmj2vU69RRq7Jjq0T+QaVdRVhJx4vNxbDEFa3UQ81hQ
63aatmr8V7UNiSLaJvG34etKBS8Yy8d6hU//pMYwAMGLyEM/ZvEoxXNDKUp0KvGzyhu+/+x3t7QE
DJi4KG5Y6OpoN6llLI9cywC0KM/lz7DvtXfX8wOP3PsqnZ+zyg//KnZE7A2iXh8mw6JwTaclXe98
55W/zDDKO7ep5KWrPQ8icIjktssyXT2wd077kf87dtthFrwWdmATuLauyqN7obM+uLN1N4aHdR48
TExyDW/ZivL6d9SqfvvPL4tu3dWjCvF4DJVm5NRJ99vW2uJz3dq7TYVAdUDnTGpl+Ttt4mnaLXMX
/wiJFI2Ote/J7/A3ycb/Zehekq1Kv/Mz+2qXjJwHu2rMJ2rHu3mbdlHXkBAzFcPyDgokigeC6HJE
qKWs1n3pqS58CHIvtqe0Mu30XYdgbN+aNdwkOFsWNK/Gt526UcpUDYdxKFn69r2jpxjjsfb9B214
Ho6jobhu1xUTA17CZfaBQ3Auz0TD2W9R73z/OAaepjhTZfX2KBDD/1yR5TLnbvKLJKfqzpZnV1GK
AM0L7ftX+8sYv5ukEfO5cyY41Eu8nSs7la+rS/3vQZaJ925L1mvnV278TjmHO6hELJ9ffH32UtP1
tO62LEaFUZPYc1jrxjFRB9lU77NlqNR50EGZXcs0pOOnh/ndI4zpnkyCVT9VfXauYm870naYntXS
FA+BAcejYyz47vkdDI6Yi3iEbIQL263rhsRwY4Q7xDCL6y5hf3tOXILqW1UkpRKxHYXuPFEfSk4B
8YwtdmksHcekTvMHht31kzlUlrsVU+bFn6y9XxamIMI08Z+U3F0iPTE+V8F+ykhh2BdkEk17LkHe
aBQQQ/tD8iz0D2MMmbM3MzvvJe8cw0UGifmtK7rZntoxEmzCOtn2aOPqM6Gf5oorp6EMAmivKMru
zfh94T/WJpmPaZUnT0YHVLIGS88GYboUF4/1wx0q+K74laHCxubZl/PTkGgwajpZ+ls8ROZRB4NZ
P4fQlrcYHvsmWpvKuyybt7u1nd1/Lmyxc1P70D22ZbSdTV6SS9jWWz3vSbGoM4JlGvdK/2220YZS
5XZPYMjy1ph6zHeiHnFp0oIF9LpIOf/nYqneizDdkht1NjLaj40/URdUpfl7UojybZUhftmG9QWK
K5z6XRVtQUFRTm9/xYQTvXk6Cr5X1isxujnPIYOSy3nIxFbtjJaa0XYSDGWido+z6flEXbbYPSzl
THHWkkTMa1Qm8Ykket2JydR0ifdSg5gH2Zlkoyo/pNXinfgLZyT/0oRHrLeS0BWxEiRQqajHmxCL
Ru7ZIgI4TkW7aeCRxIyOg0avWRZeg5Dd44PzSRzMDnBK1CQHE1PsM1t1VvztMVV+gMmydBqe0lue
RMMrbdniG8oWN10ZA5f+aQhIEN1h5cjFUSy+f3Nd6Kszo8D4h5KTKMWmvyXJoV4pMLj3YKu+VlXx
0LC1mlcutPjnFNb+NYMCr3YR5QUffT5k9qYCBcOCo+8lE5Hq92ujmrfMiSk5NtYM8aWcPZ1CxOj1
LraF5HdN0kN0RScxfDj6kqfdqKriuXSrSXdVO7PwYAnhbpNc+BfSErJ3Q/K9Ps46su1dI9OF5AWb
0gdWC2/7FZs4fAgTrzgHwxQ+RpUmhyOKRkwrYEp0MOXlOUWw94MKMh9Jm9AW8i4ozX25BfFlUcNA
hISx8VunhTpUaUnFYA73Pz8yEacnrvs8OA9J6Xacq3TNVsgiSgbTyKgXH4s39bfk8ldvbd3z4MAF
6liz2knN1Twl8XqVc788yRU0YU2aUL4hZRhxMmkZ/iLYTd1V9COJHXaFNL0Fvc3eQp/Rh5elPou4
bK5RmRYvsZdlz5gOS30w+POorfYbgpeQUN3yuO5HgAMxnIwdmnfPye7SdSutXK5k6T2tGlcS13I6
/eyKrA2+L0mqxd04gwJzVkRk35ShXq4rJ1W3r9ovOIJMyzzjr1J5ceaqzN9k7TwsYTXyrx09Yu6l
WGT90ytijtsvuOFBFS3Lf0480nIiqaLmixNvu3hNi+t30pn3SUbwOlxlFOg/I3fZoSUQq9xtQrGt
e566WUmO53sZaf3at16rDxY8khEiH4obUan4dAEWgwdJMx0pUzGNC+2O/uNevaeQ5etTAzfq/g2D
hjPnerKPtbPgYkkPUKe7sH+koVJuP+raJ4xjlDo62NT3pqOK6SOqD65LtDpKxWH1iLltQcQJovow
LnHXv4eyiqZdEpq1r3acVgnZY+1sM5KEaFh6GEWi/o7ksP1EdJ6Rp6GIpzjJaA4wxbdNI/IXNxMW
jsQEVfLzMEbLcuhsQVx4w7a7i5yMv1vczY+4VmM0ZYSjEBYGsdvvMzsjS0FAIfeBXgtiZwr7Xw3e
0hxIONj0Sa/Or3dDTX0v0/54SUTZ21MFXv3ES23fu6LQr0tRAglwwMiI5RwDUeVL256CcYjOts9k
BCjX0IdXeFt5rPsw+jDYWO+bav06DpN5pQLO8qhg5pZNdhlHjc/GgEiZq6h46Q6V1O3HVIqu4bjN
ludQ2OWdxrqvcFCXRc01Cy0s1ISs7htiDjXvjF23/KBcYM1BKWy5xLMQMD1uvv+znZsqOi59X68X
O9tNv9sgW39uVMVg6PeXfSfDGb6z9ZlaVYhT1jcxyNKk13eJNIzNzp98ewynLLtUSdSQt0D5laV7
kEEfmtbLoTItdNxL1OYAcR6KqXVn8in7VUtwl91QouzkPGjHJ9GM+twlY//TTX157yWdPdTSW4/5
Mob7JpE5SBPpdMidfBtfKhlg1LSg4g2rU9r8t06dOAGryXNbT94ZQYd336+LuWz9Gl8TFcRP25D7
Pxult3t+rvHpy9h92aSL7+qhF+m5l4G3nhPrxX/7bGj7HU0BuGgs4XQ2LMq/FQrAd7j5Xj70ZjAb
7J0tftRd27+UvVdfCszjbNm5mm/BHBbEsAlPI9HKXUQU36yxavZeBbIQtoIsK2Vk9idsXfR7arz5
GgLUXies99OuslVNSpitv1dT5Hqs83pb6lOQuOGnAJbnNUqH4IXgJVndADeH6FYRdIhOoF9Tc8z7
KkAItNTzZcm2YDrkmW38PRHMLjwtYqQXtI22gR7IRczhofVkxBQwUEywQ4wv87vChsmPHqFZtDeR
04CA4iurow6n9C+QI0akwmQQ1J7wi+3UIR954CJu3I6Kv/ysDcNv6JnxsZzaONoBzJb6hIZuAVjw
QgeJECUTpIs38cpRLf7SNGZUL6PnsWMn/UZqmBsTxDrlIkDfM9E+U5a9fhRWlN8odUqqm4wkvESs
dJYc4sCK9TmS2MOzjRHQ7N2IhZ97TlbV8xbo9CWWXB+P0dh18U7NKPz+yUgUqNnWZLglaZ090JIg
ngHc+RxC0oVVOUTTQZA0T+tiEQnCYsd6/Exlm/1a47R9KFoC1eKmmT5y9DHz3uUZ86oj+esShJ2u
D4oxtDtt+gvF9GetcVNvvndvm7nDhtgW5CrOi2yeEpe1Ly0kb3/zpqyLdlUyZr9C3vHg2MZhwaUz
+uZQkSd+iklopupkcNznM23x5JL3CNbcMiG0bJom46rpoyHbDxan4m7mywnZTcvm3IksvtGbOv9y
Dmctr2pI3rn4cv+iZAsvce7l2yFLvOquNcXQHaA05p8o54kz1MfN2vK0zUIFhyaivSnLHcXAHOT2
NGah93cNLeDK1nOaukoB0bB0r9Ou75aO1BcR2d+YyrL7yp9x+RpvNE8kc0R/SrEOF0ey0CuHizno
qO2KU7F5xX0sPPz3KVyOPM/1RDaH64ENjvG41vumtWP96gjIJ7co1LM4TcoHNHCtqfcm89t3MvFR
2c9h/s+vF59wrHj40ZaohOt6y8cf1RJsIFid1zVH33Txy0yS88ApEvj/VISmDyQ9HCjqFl/NpL1d
DEdiGw2XKS+bbs/a40bSLMDhkIHnRjFWyPI5HSn4vWttPps7OW9SXhltlqcw95AE9CQGT89xMC4F
Y0DuJc/E8+RnwI8wO9uKGuDXZYj13RLFYkOYUqTlOSs3oimiionArHEfHxQszMqSpQoy9LJFlJzE
xG8ekiaOT/62ZuGnzM2UHlvRkXdbO7GNhyHwwmjXtEEdHMA/kdPvAS6SO1X5JP6B982tRHFcEBwQ
2TGOHjQT85/CZVP12KpND9dopE3iwHZMKmXa8yBy7jXyRx5RaHSnSDp+C8d6C0jLJh+K9ZIdrIqo
eoPuhSdKtoZEzwbB5mHymoARuM62QxKq7ciGuGyS1MPJd4esG2jQBKWrY7EjALeIqoNJviTSsZfr
atvbFqx3n8hJnzVv/5tDNbTsJH8/ft2tV2qfLl7Jk9yI33lYBfVOySn94M+ur7IJx6uh3+4M1bT+
cmIRP/x8tt8yQjMNvacTSd4NrZrrXoyhixiYjOlvNVmw7fdW59q7z9JeTi9xRGEcwXSrSL4SXoZv
XjMmL4katv5GhgyBIs7N6T0a7AgYIC2G8aXPMy+9jAhSvXPRjduXoWlM189iLsTwE5GY6/662TjL
QZQCBuAXqfvThNqvfQlznem9k3lQcfU3i/5P9fm47V2B1P2ozYp13EDoQW7GVOqiW8+LP6BWgGdM
LfrXuBCLcBn4de6CKNUPZKkt8tHqxNtr7hswqlVSKtSFcx8cs8DG7WcyT8kvsVhWtdwEzWXwCvV7
sDAqu6hex3lEW9e4+qoAzcsrW3l4W2uBgDBGP1RCHKr6YJolfWgRjUnS/9Z4ZrfehifYBx/xJRm7
8hu3TarAfJK03fNNVswpYBzrO0KEwt18hKfn2G4meaTeNYe1rHG60KnolnF7EKJK8isK5Xk+Zc38
hbSDgrxXjeApdeW2/jOjcOJG8syAXqxcojuoh2DbTZ1CxDs3i4sOVO92wTeTbIO56WEiiI8ix+Gz
gKgHNf0//P71nTo0AWJdTjTPrOSEDp04ouCwH2PXsCfZKpyxG3FabFczVTogg8mXVzptSQ2qM1AL
RKK6+Q3U7h3XfKR9MB9GgoGTdcDeEYeVYVcaCQskWebrU2CzV0C4dx5CnlebtB75opK3mqh43ODt
FB1X3zfXitETpwYCxTe00+n8LUYcmx3Xtq+8B+WhOLoGCUrh2GzBUbeB/xXKM/6wS5Py9prN5vYQ
NFPwEGgVvOKUCrbDwDbBMGzpczt40mBlUBFJsr7p2/fF+B6OfwhbQn3gihoum7j8MEMzEaYJUrgz
kaotmSeo2N5FZt0vf5WO9wcBw3fuPQSwOXxFV92bAaFXcGHC8bW/SyKQ6Y+y7WR16tpwwqzMssWe
n86DPdVYtao3FtdU7MaU+e9SlCA8lFnnFFf/RCgWxpZ8pW6s7tHwduuRYaLOiVwoJEsdCUUi0/Ux
UuPmzScX9CrJzzUJI8UnikLdH2hMIHn0t1GDF+6YWkBkFrDP7cWX3BPEi64z3boG3Z5MwS6X0d0i
FUQzp38ZxesdXRwUOJJkG0SCVgTeTP3RxFUpnodho+cxqQrbogmY2UgJrlA1QUSDo8vrUQgW7QMN
fdtX5nCMmKyr6sY/u8CfgL9hbfJPMa/5sOzRPbAB763wR30kCHpG0FLNaQ6rC0x90tE6osipjZrf
JugYQnF4NWX9jZbdsijYp7EmuNsgRw8N4YC1b7H4I/RA0Mbm2sqTB6EY+qZzDkT9lV8VB/oSk2Ha
zY99jWz6d89Tw6hvjRuO5IpUC5NxKkCWeFyiWN+3BdMCkArUGXsCiPb03JlYmuetkXU3fYn0ivIg
NSqd9GAiP9rWXYiCrq5JEgR0u2BXI7wqsD6JQWeycwImZQNUT4NOZ5f1IgGwzX6Ntqa6a8QwySdO
joWhGqIXcrBbmjoYsZDOA751fo1zvCu9gNbHndC6RYid94semhv1kOPgIfVbtvTvEKUqfaezOyzv
2WaJX9N9IstDU6dptEd2m7q7qVjJXkVrmwUL7x9o8/fBqztMFXPY9ke4fw63PkZJch2nMmgegdVC
QzWs0vrqyMgszkNb5PlfhYYHgTaCphjBOLaoITxEFNnl8V6a+EsdNJSSLf8IlaXTW2K+hOqIbTwQ
QkjjMmeQoDzJs+xzbV2HF5lWcr5DTraIL3hasI7ukJNU/6kapuxrYu/neWB4LjoRn1vjy1hjrx3L
wL3lvgrjM8oaqHkmpSXyzxJwJmQkR3GisLVM4VcikUP8sh/osER8nkXLeme8SdZHidpRple4DBw/
aV4ae16SwQ+Pqmm3Zj+psgGdGpaWFhRfVYkqSHNhRZ0vyuclOszeBDncorTWfyFkWoXJJFvJr+Tn
I11cOqQlL1pXxv9XZyQwfIt4K8bfE6aA3PtH8foCHxz1fQSlxbCMSBMXTzXUHZnCfslN5MfcoN7e
AHd4f5WZ5uGQ6bBvzi1yE3XypPU1ADHAMBQdKB+hwLZdH8M25juWQknCZjObeI/1bJthb1zQ5M95
mPdco3JsvBg956jr4W1K6yH/581JZS9SYSC8b6uOCTUuFke3q6ik+FUnRG1VB7rKyoCEwdkTEKux
Sv/hZUXYyTnYd0fxZbZDL+qEWHdTa5r1YRui/psv2JixSgR5+7s2/jKQKGsx5c8Y00BQiNhDdVMG
w9UZdAnf1nDpiuXYkG5YPzZA9+KENSiUxzXtKv/sDcOYH5GKreUH0fZiwWbkGe/nF2OQXGcu7PST
43FcCM5px+Y7yWFWPc7TmGJY6FBiE3HVIkO/yzszE2klejF8yeE567gt1tqQ1kfUrDhlrqzG4ViI
DGtUPpd+dGhVaz2uSifNryyZS/G5gI3G9+BSDM87vKkSdC9KvPbcszx45hwE4+zIOHZz7VpOrBRa
GY4wz+FUfeQ/7QpE5o8J0H7X4Zrzej9b+lPqgrKdqDNDbnED0BmWq2M+dh9jxHJ7m7xi9XykVWrK
D+NmR3NFtiOmh22N4uwf/6RV5+QTnLY8Ip7kWLiCj7CcmSGg4KYTlieS1acgmV3XBNmfKgCx4oRW
sWlf/cEv993asyVwJnoJAYncwxtbRdjqjCWGOKbysYfMyn8k/TBh1FqTzc43jROtu80IGYqzCDir
n03Cv1ywiYZYSmp/tjWGqGnImLFyItTWZ8ovSSx2kSoVyI4Vqrgmuhy6U6uDtnsb+7EPXzk/kFiQ
3oQC8rVusNId7FYtHOcEcHX2vvQyUsSybqs6Aoq7tF+/R+3iDX+3Tvrl32Sc1uaVE3mAlxqjuTgo
zhpxr7yFiCxwy2b5zgpGdzQmmi0ncr1gVDk1AoDqiYdcT+/OjHl7Kq2OlHldpVyi+zbQy3JkxIRN
o9evCoglD1LbfdhqgFO1Q42X7ebWsYpP0SKa4F+UmpGKb3/JXki25ryDcXlKy03MCE7qmG/yqbY0
+857Zlbizq9duq3mlCyLr/ojmOC0/dooqEJxxgyzko29kc34lblsrazvwEIkHdSGTtH8yZKXAozj
0J1U8k+TVW7bnrZ1MO0fUaQshWBR1bCQ3LYx94f3QdbEhukF6GpfYZtSe9H4td4Fa4qevqEqAmYK
zTjeCVpKouUVq4kbBbHETHpvohmy8SLXryjv02zaVshdn6u+/kw2V4zjMas04s0dqo3NmVPjw/qY
Pb/eKXwo42CNHtmisBGgnEHG8Twg8wsQgaDkai6IUcaW5EYA7Y9CCKub47h0toTg3+aEYXXb0syc
5mjlL83R173U20ooZlp9BbHCcei9mSYqhqPABjvl5vA/qaX63Ko5eunIttK0nHvL/TqNSXQgLGAm
hVX5df7ohTJEv0sXfbaikVhcdy4wrbujyrqQVbsDBsTs6it/mGAzNvlaiFAF2BFprSDbEezvCWmX
0J9i1SLn/plKHLe7OWXPI/muSLozCsqVh9Zh38UxZP3I3gdGRY+mG6qTKiYK6urFQ+OJidjb+0FB
it/sVWSmeUGknvu5yC9FNsGoq2WSF9c79WhQiZGOEyzLHgxxOCy6Ic6krbV7jeoyepIzJBbMzFR/
qoZ+8GoLk1scJlUEqKnCa4Dz/jNJIv544YHwkOpUfh/XPD1UifR/MW5GZzIuAhp4rd772xhTY8BN
dFoHKMCkjwnh8+P24LnaQfPMVfjcbx3mF+l5JBm61c93Hl5kaEb7FQmo+oMIXfiQ29KHRgaIvg7Z
1r3R/S72ienTV/LVvN3mckJCwWvFxNJt0ftxQnzv2YyPae3WjxRV8X6oSG9OO4LRxwmLgS70fKu5
8sodHVHJD7+klYPNqQdB8wKivkXeE/odTF5OMOKY7oEe24+67mGa09788yn7sE/QPSVjmiIhVTaF
/G+edbvsYx70ryNTij9t5JTd51lQnqfELurE1yP4LGXKqxFXj9ka1j+7ckXsEqg5fkdEi1Qjsgkj
Ah1LV5X0FK4VsrgXpLNFO69Eq4LFquNjVlGw55DF1xEOK6qaYikVQkq8uXKsu+Mat+JS/1+vC8CO
1cOaljxZnuDH0LB77nRTpM9SVFBrQ6PVN5/8PFASp+RD2BgtdnnF01iqtnvA6dHV1wCBCZHBRR/C
k6ZuJHTdE3qfKeUOuWftY0K94x4+jsr50pfHABsMi8cAhlOBiIYUi/X1Hu0P+cC9npJzY7MSBo7Q
Tm4+QEWIYkDvuoWq38uwqVjXDRJ5SgEjtLggJ2eVyOgTPKs5hXNtzmHmshPMGYjhSmDE3ui6ulaZ
mZ95AuAtc8nIXm8JvSC46N1yLxzvKhte99Z68PjABpmLD+kUt3eLrVh5pz7bScneuNcOBpHnukP2
lTTrymrTwNdK5Qzagszr3akQgEekAon5CHsY94/AkuGdFhF8RWPx8HlixHnERt8eEBiGV0I85svm
N4rWChDaa8EBdF0XNV5S1yxXOQFNtn233lX8xw8Etf1btbKhZu4rhn4BGmZxyOSl6kLMwbqp7otM
5nhdC40SLM+bx2DToNF+kqSvsstRmYUxkcfDRmxvkZrotw/Mgws5p3EqulpKXPxTiObhfSi8ltTl
ZXgXvc1vwmBibOcAsjSwrrwwusJvFJuM5f2yZt/TVjNpOlriyiVw9yP4yf2q63mAyAmCe13J8aFC
4fKRTVMqjqprwmPfJRnZOJgesku05KrZyTZublgKeBWDteue6NxFY5Rx05BWG8a7zgTyXqFwqU5L
G+A537J1vUWIYPZMfxV+S2WWxwZu76MPEfibNB4ubMf9SVk3QKrmAkczDVqfPM/NXVXMpd3XjBxH
5eXNw9gWqbeDSEgeF24o5J5wn1wVsFMXcuR43WhMpxnG0TC8sqZ/LH7U3mC61XFAX1ruwgGIsBQo
jGXRbs/5mDmquqhNmcFqTzGFHI8Rc+p93rrlELmW4s8qYHp+nvUyKWwFU/02pJkm7I0eC65uUZ4C
zpy/RIrb8SgcC9aEeu4XQ1huL73AyT7UpffaY/a44H5hw911yVzv3WSqHzWX7WfVWiof1sbD+Rv5
8G6kKWk265bAWII2FuJVSST8M6qieJOjIk+TXGFonHmecnGh23Jr93aciWUGD4lIEIblemZ70iwF
cfc+Ix++C8cw/7ZmYomvM4DWeU2dHp4cyhcal/LIvJdFT5sA1hdYijF/CQCSrr5R+jrAJoyEOcxZ
cLKFTxY4oPNfNJlx/GzMvLwBQ87eqawmUkoyT43iYHXakj4+y/qlLoIUcIbk3fegBNh0to7KQ0EE
5UFNXf83Dtx2lUns3ZgMavVN1V2YH7bKn4ZrPSPoPY7pmH1L0WuK3dCagAWjkpJvZYuF+GL7ksdW
RLg/BxHMvzeKxN+/lBMZDhp84kMhu2NVNn139imgxsssCt99dMuY1qCVhj9/4dNoQ2oEXLT+Vxop
YN1oskUNsBWognxDrYlXpz4BzBZNNe7uvJ01TMgQMSbKfK77p6WoNw10SakLMeGwEl+7f1Ak9Get
lgWT6PA8JIRh0xFHdNqhSCjsqhmbPHQtMyLwtjr40Ui0GQHCVYkdmJqbYmOWNAtoWmjj6j7jm0Oz
AI2o4ZP56h8ozjvmmGad1jtmMwruxzUJn2NTrMOLl7eRf/LSTGXXAfArYrXkgLxxNZq9iVfSi4oU
v8FhKrOcucrT5qt5uQTz9spYtd+lFxQSAR46+9PCSeTINVxXKmTYDNEs5vn8GVUpK2Q2hPHJq6tx
+W9jXSRioZ+WGwea98tnCJkONl756b2BsWhGIMobN3Gy7Jppa1bEnqWlpqiOUnkpjHY3aIDqpey+
nCWu9pfoc1ymafqRyQrpg9MeEfE0zwhg06+aM0ATSop2KfBtRWn6iIuWTMYvhaIRxTTdVaWe028y
4tdwjoXLp3/dtjUkovf8/pliJ+6CS77MU/oTFFefgDkQx3Zpmkvul7Ftvs+2RZhLTU49HZayj08l
WuDpD+abceEKt0nwOirgw3tombUHfzBzGhw6Q/j61S4S99PRXxcMzvuY7Mb4Cj6pvrGuCok7hEoO
4nAaiYbdD2Yy+fuF7GuiqfGhJxNDwfel7tLwMFosDX/iQAFkNmnHB+Ig2C3YWhkt406JKr8wmJBI
tNtmji2SIYYKDDmlT3ikPAuksseIUWCMG4+NCXXxBHnqneJFNX9USOJwP/t+9wtLN9ssGUoRTAaB
NArDVf+abr3Z26Vuk71uCFu5yKAaTuvqN+beA5YtYDaatjriSpv1H/q+Tbsv6qK7Gw3V0C/EZRV/
ESrr+pos3WTg8ri1v3x0uDSGsvzTzdHMD+caAD7jJxdswfXf2pv1DdotSS50jdp7VMJ//TnNOL3q
tAr7T2cUZjuAsbjTpwQ967gvIwq94F3gwzgNJ0/6j0ixBrmX/ALLP5OL4vm8eulM3KSu4WxRG9pu
JvdY0ty7p+LOQ6fOspf7lzViyd0neCAIPO0oB0IvIzbDhozXCglXk+Vt9dxr6Ohzl7ul+/CW0cLP
TSp3zWkzaWV/Vj6O8l3DQE/vQCc2bF1ionWnSYflr0vzad6Jro8M9kCNcgdU3aHskdbj+AlXUBoT
zzN7IAV2f0Y/kOYO/XSKDyQvl9h7xxOSi44JR2/5fyO0pHsYqVXmgdAVEhdSYoqG4gNZ9Qd/K5sa
MNMtpNf6EfjMkQzIImFAnVtswiMKfXOpVJfnC/Gbcf97cgsw300btJskzSaim2//o+jMltvGoSD6
RaziAhDkq3bJlnfHsV9YjjPhCpIguH/9HL1OphJL5oJ7u/u0dCipWbe2cBtg5egfVG/KV7LHw7Lc
kcTv2K9wFhtWf2cSduJ4V2Afzw+ZJdbVbJEOhVGbZemFuLUKsZkYCHfjGmYHClQ2zNflI7S2ta8A
XSsa/qA1cRlzpAlpoq+dsavOZdmLH7gva8U/5brpvJeGF89n3eFK2MgVBZ9yHPTNZdOpaMHhlKmg
7Q52aut+n42OnrgltFjqR68RE//s4MvCu/ZDOzvPbpMVoXhnjVXQuhR1GewWwdqd2Un0HS7qRTad
2UYZybP7FDdzn+wqoqb6X19mnv/jxRkK5742GIPdUaK44Ht/NpVOgwsjsSe3vmLl8+zbFt9qQ0P9
dDfnfD2vHWvyeS9wyA6bJCnFWZZ4pTZuc9tcGQrNDl7H6hQX/UzBwFK1zdkhnHXHMymFVIJqdcHP
j9uwTcefEr1xV2JVCna0VtFDkk/FRWXJ5B66uBaHwCjvvsH+Pn53bc8zaG+DIukOMhsmj3pAISwv
0Rh3620lsmTTuW0z6Wx9fr6S/IQT/l2LhtjOKrviSzl9fxyndcmPfqCVZInEioOLdEF1r7osvEVa
HQ8+8xKNm7yYhkNb9d3MHohfwF6Kob92FflIHgpN/YxVNrn4rWxeFyy0CXNmNz+EhEx/9xbRYNf4
De7OISXyi4TbTtSddbhply4EPBLhlB3OODFoHgwCwid4dquMRBmvSZbH7A7Gzajjpjgat+v4T+Xa
nwGYFI9lbJnM+tnPn9j7h83dSBrA23e9BI8n46zdSOUuV99gWWG8RlANEEvHLWtB6z5CchDDTRTF
2V4yH7+03hiRiq26YLti3vNhKEQFsGgSfGDFs8aP9poAjTnUIcr9ViVZu2uVn38EXlFtp3iIPAab
Eo2twpTuPIQrBUnVgMmNiB6Qn7NhC7vNI/YvGxvZtD3UwsuG62oFQx1pOLtiYSiRp4gazXxQjnLx
55w57ZvKdJRuB/I7PAFNYtezppjLO/Iamb6XhjQCKR3sOxTLZ+9+vLjN1u0BmvC6RbO8G7F2kRVd
450pR3AGbTWLMwvgIDskFjRx4GRIcAXS+K+QAtCI/PGw/JdJQr13RsXji84mac9KruObN4WKxYsz
FEfZghU63EqGmoNWvThZYGIz0zQ07EfLduWpLnNzMWIy8sGovrsUFWFCmXHI7ilKO7trFZ+n3tKW
QK3Zj4rVxM4iY2UuRNk+MSzzi9rmyUBxYEj240cNaXHSBDZP3CTZnuEFxktjWcRd8oVR7wwS0ifL
WXZrfG073IMn4+CSObjBwslNZw7aqYP5FQtNMiG26ziTR0U13t7NOaHyuhzNf1BfmHQZ6UO2geu0
7igqb+8KdvXcx23vfMYZUs6rB1ti3CWjZQkiCL2R8MiQknlD+8wQNXXUvcqn3TRa5N8+bTkvjSUN
l77EVsDyIB7OzeCBLoo5CLx2ccGmJzAJOzGtBg6WrTYc5H03fmwmm3CwJou5GfMgfF68gqDfDN9k
X9XgfgDSOcNT4hTFYS0dfaGUtNtPYsSLNNAJDCCMMzH4VGIgY9c/LFVJ8oUbztyqAeR//iLx+UnD
kQMNWRnYa75+NFxz24Cl5y7y3by8dBW9ax7WX4ckgIOpM2SRniEi98H7wCPJsl1V4pgBvMg2eT5C
+plNOrAVDiqcRux9GvfcRX0BKMSBnrkkQ9IeVySxi4Ndh1P3QEb4gEMGD/SqCm7cvGyarSa0SLip
8HELZm6PxuwPoVxOORZyItnTEHG+8EW881AVTr07eYcSwhp0DS9x/pIlz45xFVLo2WHb3ayJG5z9
gTJ2RFJaVDbUqGOJCYLkS5A8+iVKPTjbDifVhQxac8jkYPYuGJjis3e94FX6EuoZ6Gu/+WUcbz5b
I7yAFpCAHJ7O/biHeoYmsZd5Vv11hiF8MsnqVCdNStjd1pRWHf22nH60IVkoiEU+10sLbQTDMxUy
dsbr0DogVAyq7dkg8D4V5dI99X1QJS85SuljO6DJYHEImaJKTEgs92uIZ/5oqXWFDIMSmnv4aoEj
MQ9OtQ5+wqleku+6bpJ7FAbusroOFOSkIQ3Ja7PxOvUFTjaoUvhRHwfd9AW5eOwRzjIjI/I0KN4y
49bFaUioyfTQiTj2DP4OgXlme4Z/uoBY9CqkxzzcE97CHKbn/F/d1RnxhiDlQUqwxdlFAwHEzASL
ewDbt7wuyYLfls2ae+xsFwECzRvNYEMI4ydyVqJi7hhtjWfso1t4ebinqBBCvymcmnUIx4wr8eO2
27HPTB5mziu/JgP1mpImmfHVJKCOIjrMSR5yxqByU24nal9emH6z6Kr6Pj3rpgvuI7+bi0tMziKm
cRYlfxOOLcklV2jffCCaFBxK0ey68xx0c30gVKRx9iK2RsUOJyvWBdIC7jXhyjAnfAjDN64CaicU
4JlNXY8DwW+4tzs/GRtqQk2uWBiA8sH5wYI0E4a1Wjo39jT1Rf3dBJq6SZboy5k/Dh6CpsZGy+8P
eI9iHe1dW6JsD1PsZRcnsPpEMWL7m3m17u8XE8/LeWpHyb4bwmNM0kSJiSSXMik7c+APl/42oOrG
kANrrDsWZztPPXtoWnJyWzNRtLPs/sHtTsQG34whEBvHpLg2TjX6l8TjKPE2qd7lcCDitAn3uk1y
QgMlOpceDc4IjJTFqYq68skRjUiPmkK3PUiwiYiVR+rOvNPltsJeWnod4jXTiyfbvwSqzB34D7tQ
5omVe2etGwJKwMVKPUAwcwJx/bE3R9JtrdrAIyg5AOrBnlDzwC/GkER2vKmnRw6sXfdbsHTGRojN
pjlHnJei0yrG9LIuzvwVWvbGS+tqPENx8rtaSAM937bJ02+jwoWkGppvsx0Sv/wsFnYWG0bW9d3D
X1NtUDEXvIwJM9iDn2nP3ZVkHbDMhXQodlr50UE0/XjHRwTNwFTQ/YuiKHn3Vw+QnmPw/xVV7gtk
Hw9gAZbMct2K0u/VUaGQUG6ETy4lxIGRJiWiiNtoTG7mtWxaP3ks0ne8YRKn26RLSNYiv6N/ntKZ
NPUxhp6d7YJ6xIoXrS4oCluJgOI6M5CSOK5+3v3xw6F97nEorJulEmwfuRTwAVRYTp/LyAux9tsE
tGQJc6ymONtpx3bPk6XYLX6EfRe2ZzS/yRFzhlyLnkaZOjYvUe2m2R1Aw6w9Bjz6C9av5bKeJwnf
Y58u5IF3iE3+vdVoVg65mXMTZC5hONVAkF3pYx1i9sCBvZW2OPPwmGC8u6RsyH8c+DK/uwxKwc4b
x4QQc4TnRpNDOrije3tgZoAeGDJEg/5D0XlopQ1PcyHGPUkqnjqT43eatMJK1gQ+DOEZ6+YDLuCB
764hS7Hw93LfSz50g86wG9Ih0pTwRbPSrCfg7zjk6jkrHXFvLN8qudXimBHiAEdY4DfilpFqsED8
x41YZyT70/6BUdIPNkMkqpcYl+TfyZsl1xMbVwrYqvG4NmN/xd+C1Gspsd0TEmgfV/YuZ7n449HM
a4VNd2jY9KU+Uuae78V57XtJnjpb8a4WEfo/65y+AToV8r1WnP73LoGF3zQZN+G/xW2t++UsGCj9
fsX77S05J3Eyy3o3qtE8EkiKztZzWRyVYx8zOaWuRPZKY4tXdp3Z09QTLciLeO2YY06W/jwmmKwu
jjmrYfz9csEi2nad45wq5akJNyFZ/oNDRK7frYblONHrkN+spO+Qg1MJnTfiPxN9sRTT0JCs6Yut
7TXhF36Pi4jwWZV4kuuuI2ycLZrgmknJoaio1xdGTLEnJRL9tYMkrdpZiojw5AC4nCzIqxIaR0xC
0E7YOQkfvEktg/ZX0WYCbSmi+ahkm1KdpGoJ6ZaZrXguULNqkI7rG4ZSBYBLW08AF2CUodVYoQRU
bx6jRYS8ym8PYR654TQGykZ7T9VetR168GMnzU652VewWzDCKDR2crJjGBsPc/eUER4CHu0iPcsq
PbaOcb0nMqjDeB2ImDzqrGTWjSa2/U+uspj6sUwKPA6obEfPSXMWfPzmnU1EtNUAB+nnbVEU62M6
T5a/IiTlQ9j6Y0Y1e+OEibVRCPCxd5ic8+neHZYSu940+JQPt+AtD00kHXufe23s3XerGwq0Sx8f
ftI35iRZ2HxgXS2+5riE64kbDqss76L2vXOYnVze3XTJrrj0KMmtnQwqgieP5GdZOEr0UnKx7YxN
0S/uyiEpP/OpUn+DSITPVUqp03X19JTfMQlga+TtPutdxv6AZSv75ocaEM1PFFT5o+XX+YyhvScA
rqoiQhzz52W8gZi85AwXxg+eFc7kYB/4fQe7geV4D4KGXMM2nHDAoGJU6ENunjR0/nHo9tUG3WHE
b5hyKJ27xOGYHs+HhL/wv0oDt0FDd2DJqTQfmAI6j5hjkfVxdFhyznoEYTCc/FIz5vVjlGB/2Ss6
ks7LUETHQGTtI4jofOCrgTyy46fpSRlh1TvbmmrJ7bSsw8dUru2/MDJzs6uWkJhzHXI226hyWB7T
BovBdnaphtk2+KHuVciq6WFO14lvJ2jwn6qmQ1+OMsXyOkkwtF/XKK2eHdVW6uqsAb4WyUWrjs6U
2Yu/Osu+WbzwUgVR8uPOWB94CodW3ckGA9sVIJZed4vrGrXDzFs1l6zq3ccqr4FR3uqjm2a2byUG
YyaFBAPYXcP5IgKntFLPx5KLBNfaEaHaxtoZaio+NLuylD329DUMfEH0tZZjguFdGlef0OSnx7RI
koFwkG72S1q2JznUxRW8sHsCybT4v5HuI1zWJSeHrMClzKGuN/2LwxQvtglUP+B80OlOyFv0oAFd
Eq+LoDb9EasEs1wL5NNeY9IYVINrJ9jpkXSCnWOUcR+Oe3CZHJd2U8fHYrV1ksgPPytvDoq3rrb1
jEBaQycioRX7nIwbPi/auScCsl0m894I+PBgwPDg+3cejOGHMhnnnc0t3Wwd+xR+XFoqXjH8x8Mz
Xn3FeO5lPAYiNne3ekjOMc+xkCslAkTtR8F0Q1SA30oHdJyjnXgPdOvEuPNCOcWbfnSju2lKgf80
WYO/grh+b3nSRgnDYQ6c4a8nRntQUeXKq2N6PCvEo6wkMTDoFT1rw16IiqwNmCkf81UcuPnGqGG5
cqOYvZQWgBGlkrvKjzHD5+4wHFeHLeJGGwFiqA7iMjng3ZCXYuE8TkVdeK+JeRCxWIL0GZdq9sGJ
Gh9ayMR5rRI//J6iwtSC8wKplSffIWJygiZFfgAsAiHhZjNg8odv6OmmGq8lfbY+5Zbz2O1Gduvg
ILxlyu8HJojsqIOeNXcxsvLaQCHPx2PQOEN6LHo6RMuucacvQjMyeDdEsr6N5AfNOl0XdHfxECQg
bW1+MZN3e+GocI/3faA2csGZfBbsiDYLNN/+QhUDUcgpEfJ+gLZMTWftCbSNel7k1zBPoXdKe8Wo
jfMJVYNmcd4bLkaH5S893u1rh6i1wJaaLNbCbV2VLOuXuizVv6qvm+ID0cFNT1gcCvDpCIg4R0w4
C2z7sugOURsw55ayFWJnq0FHj3hDzVlwokCa9lt7Q4Fj7+LWF+RcInfS8R3j7zryWaP1m5JIME9D
3n0kKFH5k5qkemAtBEyyG7uog9WD4gXr1eTOf3rqOg+3juouqJk8yRAJnftKrfMew2dFmlThd/aK
/tTZMtwBGmrggmBnL/CUNsJ/dwaNE2wUWn0DL7gNblNRpMWnjb0ZdXLB6TbMMwfqkFsjTRq0G9gz
PELAT1bxLxy2+MBgePFoPgCFwjNqWNkq+nandTjN0DSPY8Uy+YNqDhYqLBNLVkNySjA86fW+ZOcD
88vgqdrx4RtCuknMRoZGjC3Hf24+AhgvZVzkRzum+lZEPLGQaD3K1s+j5XNuYIuU8fdQL37/7Hgq
wSwZhjnuUcsfhrl3M8D09pmbeH6G0ORdilFXT3Ka1Lpp3ET+sM+PrnjG+10103REGoUzJUQ3bN43
wpcNf/tmuG1B8pvqma3k1y5sgfPPoI2V3BC0Dx5aiWTOumSmVvgPGj9mqQQlbVM0onwMdKMIr/hi
/oJNEl/TEh/lfiV24hLZdJfjLDgvHGftJAJ0S2vkvloK95fFV88SkWINc07xA/cnbjEFMw4Ovcaj
hG9CX1Y52XtTVONbF2EjJlmSTtURMg4sUFlo3W3gOdUvK5PyVk5Z9dChfc+b2KO2mjKnFYgEHjWo
1N2xx6+zdxjy/+PGJx3lWJ9zl0c0FIzVECVnsM5zdKIMGKGdANj63q7jNB9DTWX0S9lRBAfSxFLs
HcaQXTa4ukKW7xFwhU9S5yu3qk3D+BmC+LRuGcnbj4gffAaB4fJs0xwmLmGYJQRlM4elp5itN27H
CBos5vr+m/Gg3LimX4DGJTNcKSVZG6bY1g4ro9+rl5UrmwJkBPfQEzQr9hrR9MY7wlaeHALPxSRX
APh3kVEyvOO8MuWh59HUPrepynGguWFxqKnyvc4eL75nokyjf429SlyEFtplDkcZO2N574I7yr6h
MN26u74K2BWRR4y7bqka55MCnXasFb8q/NLF7zhoqN6UGEDhWg0UrVVp7k0vY+/p96jhtFfF6bBH
xSnbO+oZVkpuQ+g2C8gp4X5MWTP/SXTjnGbb+Nl2nZblpXKk6pGWbfNP3uy326nqOv+JgEFQHTiO
OngDKwX3SWR5tuzTxGnvK04xV3gKKARxIKxhN4hV8hzpIdmrhCVVdWD65LDVR5OmLK5njMSYvwo2
tE7sPlfeeovqLkHVYqWaZnHyyH1eNG77HVSzNmfsmNfzmNCSeUhwJuKU0lzreHVjAulpPcenoIlv
q30oMcC6vPqtwZr9EwdJtPWxP93nre3+m2UZeHhuR8gbqeteeYWOiJUm/nCJXM6bzOBI4uoS03XE
wH5p2FJuAZFYgpwNW+YnlBmSgt6EAneJM3aSbwu1DRicfGgo+mtZHfeQzCQjOZwnLv+0C2hpn/nt
jaIuF4ydHNeb9n5OXXCm+UTOx7Dd8PdRGK8flFvov+UyORe3dpEzjBESk1nHYTR2UprScLXHrzlS
xD0I9PKd3lmMxHz5sM8kN8QYJm630xCa1FthHSRPWl0DcosSS+Mth4FNoO9vHcMdxCKDax6/rOqq
vyATiE1kYmYBGrjq9ohc0MJg2LV/1rhrntd8Wf9koxLvTuw4tHJTnuhcWZjk3CxofwELjzqY9tLF
ZvM+5SLitcRW5QZLG+c7ZHrV4h3hdUjPuBrPaVZRK7gUZnV2FcmMI6/ULOXZXgyPvIQNunUa60NU
aW/ZlK1XHNVQDcWhMIV7L8eSN4PDCQjSI1cUYOk5rv+wFgZEGhPAwPZAVeuFadye1jVmieiOQCXI
XVZnbswe61hgzh2uT7Gp4iWBsVzjSQJo1fEShHpGZCalDz7cWdPSMF4D5f5x3SnbY71XdwGqPydo
EePx7fwUS1zXh7tGG0JyXAyUhaRJTMI7gp96aetYAbkBgVQTvCVcw5EN5QxRyCMxdSA1Mm9rEbG3
nOZ8fKU4NCPN1pLSea6ynkN5sizFwR2IvIeDO/iP0BlW/+h12mbnlZom/J1xmL21bKAB5nidya6c
MtLrmBFugVLK8YHHPaVVoo3j+gmBeO0ewS5ivoKTZ6P7uVOoefWiTXBp0NC5diEy4uJyUrPsRT82
5m5dFk2XTurUZNyCmPR8grK1bNMwIFHdG3i45KowF+7wEPfBFpIGJsnYTf36n1mj+iHk9fUVFDZ6
oZhnPAln4rlUZhiaPdefqY5Ybw0KAoP/Q9FUVAtgjYkee+nVv1ZZlNO+Hc30yiZRZS8xmRao8Bo8
+/iZrl7cgByLYvSG0DPsNPqB/Poo2Dj8i/JUiy/BkPFvqhbiqV0xK+qn/XybYhehccHpFJJSNQTP
QU3hAZ96mtc3TsjB7Y3FrqbapaFd1alitGrfwzFpur/VGKX5H2aLnJiDXdPyEq0dCXTEIN68CnVv
xTBbReJQRWkNRUTp6F87yfiXTDO4GujavPbxVnBdoKna8Y01IHfmvicNAecdys0jrkO8iHSpL0jE
Sx7JjzCqxPPMoaQ5jZSJnQNRY3fwl+ZV5CM2KlfExBjtBFPKxEnbb9y8Wy5FK6Ov1oCl+qlJZPyp
Ox6jSJdh3f1Mkvb0hwRXRXCGcChrzGURU4AlFMp+o8Zr3lLt1ZnlL1GqptwRT/b/M1SD6Sd1g3+4
7P8DLJF1QrV9hzeIqHjEKLkJVBJdCp68VzktNgQPovzv0R/DUxAHWEpUW0d7eqW5yu3Q1ltXqcnD
pxF0FMhEjF7NHBOegYixngs8UPNvM4jQfALf8AvOOUs6flnfTBNv5Tz8wFkw2ReuFK/7BVrQAJKY
476PtjP7P4LcTfnEMwIuTDdlGD0sy3pD+e/eqji+M5zAe7BoHpgsYm+DOOly1tk5K/z0H9Z2Ve94
UvtPHFmHS9ys6rbxjvs/pdHt77ag5gjMZGpOJD36Fwsw4NhGXfs9goJ6MLgkLBVyaY5XxfFjegT8
2eB6zl2kZSyRIKw49RR/2MJPXnIYCmwpBGqDqOavyRe5RxGlVL1ucP3xWwu0nP4max7AMm5wCg67
uIC6/cmTm39y5cCUsPVJxIPJmJkWTk7+pRPIKVidVhfg6+R6OSx6MNS/SoAfJWu3Ao4FoROltnyN
3ieHPQWWJatMAWGMaDFX9OwM2U5BGp4ORYor5TdhhgLLnzOK8dnVHVf/xidh094PhAHbXW0XUDWy
z+wxLtTIqqzBIbQjhpjnMLwsgSwRjbX3JPOx4ijeswtsOsnAsOZV5JC1tZ2E52pbvzlT7VhL7K/t
/LevOY7fF1nE6nekE+5+Jg/xncco6+k+Ra7Dkeb66KYBkNMZEkUCTs1Wa/bMhI7vyXYlCpid5+ck
gKk9bck3uSdWp2gnNZGAb9qV0vWVqhUNDhYXxzEwiE63tiKVwXdL3N3kGzqPMl66eJe5onX/VZd1
eC2IpNQIhU0u/xtNoV1eqEnJwIavlGvmhoo0yTNhrKZ61zlsR8wIni4Oi1+m+8oHW3xIk3Yp9nVX
xDUoijLRPy4hPu8jCFcPw4KAW/g+kF8oPyIcB0ih2GaT7ALJ0n9F6CvYs+RQHUtXxS3tIlAmhUhQ
JLw2a47U8nbblmle36tpJmqdY3Z91p5VdqsmRz6x96YvrfQg2/70fjZwgcAXDfsjRxtyJ3AYGXdH
/5xwsPF3CE748yhgyZxdEA/EFfAWEcCU9B+5pD2PdUULJ6dKZz2tfuQ4b3UP3fsYDVma33R6L71f
AwfwXqBnYe7sxGb/2nP1mGNpbcw5ULCY3aVp3t9z/a6/wG9REp2nLX5k0+MvaULXQwzxcvMnm7uh
3JigLkriHBktwzSVBuPRlTCt9svgTZDRioWQRcCMDtCoXs7N7BYz9DK/2sd4v1mbEe44U2oJSF1F
AyqK9olSbiovafZd0KT3yCHFq5Yt/o8iEPpXXEE0YcJpsm90rPQPrE8XJMk04s7GscnvFjDJFg9k
AHvKkanWONZWWdmvsl3C8VTMzPllyNZzr2DvHFLUCrKwlJFy4JNA/37d4GcFZ2fu5n3HWSfeBAEq
KNdU43d7TKDjjuwXbDLyFuCYWC3dBHg4krC/mnrdeGMY1Y+s4An651XNIjrC54ULSLoUPXg+Ka2a
LYF8DDKIm9TNrIaYgx3ZpSTh4tp9Bi9syg8tDyEAri2bi1fYgk7+Qh2Rm74iG3IKiD1I7SdOGkv2
vvLsS/d+mhGKYlA6a9RD8DPJeJRZg2ZeiuWCAx8EHLzR00Let90YUSBhVN6oCM3c7l7XBVx/5AWY
S3eT4jMwrNk7eCwYRObpT8T3ttyzcl2Bt3keaTZM9rVFU+25Al4Zkqry3OM7IAHXk5TFERtG71GV
T9+wUYL2wyFHQYah5sdIWeFc6lCp+4J9zD+myQQfYmcrdPe+Dn4ViZ8EJ3bZxX3GeMxMWgZd+oQJ
xccRsUxI0emUXtkOoY7RNqV2kgzYhmW1YJ03CvHc1w7QSOnNJI0EW/A9Tyn5G2eM89KUPt5PYQXM
XZAj13mAepIBdkURn9rmu4HWdWfrzh4YtUgqCVf7pxEfw1uWQcm/RmSbd2AjHBdQmcjFFi9L9ZiZ
zl/JX5Md3pbehMSP0hXs0XSXZs8HHF8XBto3/O+hewyJO/I1TWXLEnwuaQGQqrxYaZRzaNpEPYZj
r5AwlxSXITYCv/+Vxbr5mTz2zeSLuwYDnhsmd7laQKkgNvjvAbJ5fZ71OlFK6rs2P0E7SK5s/xJm
w/m2Ldv0MQmi2x1mvd+NgnH4zclTxI+msUo/AwBy8msEuXJ9i+Iut58d8NBD3cbgaWOvKSF/1XLM
HvEJTrvI65bfvk+u8yZ1/YN2iAHJNSBq6xArVTJ07ZfQC2eLth6s3OZtUd7DSw6H52AOlqOkkZbF
LDZgXJOu7E6EalP/3HUcL4ZIopKbhv8Rl0I1fmXzaH87DqFz7gzzOMVqPHZt4IZcDaY+j45fs7yT
/Ih7mQxx95Blfg2L1lTF1Ysg0LxImBoY/4vCP/GeWHWKpRWvyp4lQ/jpgrN4nvy2wzISV8m1WK3P
jIiJeqc5I4BeArh7jHQHkQjwc/lfFjszAjJt2JRD1nr+bnydIHlFeF73cxguCtbNYI/CG6rxMFYg
grcD5vtgy0lXf5rQh7naUmK4myoZBRv2c+KRd4N6rZhbsZkEGYGPOqL6ZnbNdSG05r4wNbKMxefs
kjlZeqwFyFiyuYt9C4Xjtu5jyu7mW+CC38LMqL7zHEa42wm/LQ8Qn4CRYbFnNgUeg8N6pGk+MKIt
WPpO8qyUAteT34LIAJ14nwynwPZJeAp9SWfDAhnsAvJCvRTgwovzzM7Q7EwfZifNhRVckco6JBXV
4tzk/BaHhzHOdMhqU1p9EWlIeAavrJsQp29r/5DngjJMqKDI2NsYGx0gf2gSEMl3jM1eib8uXf6b
kwLKJ19GszzlLi0Yl55j0t+e/Acp4xKmFkJQG11uj5dHqQcIpkI03ZGcWyxorJDpePYont5xcbYg
T3gyeKyaHbQMojyNaGmVcjNAurKag/jVz+qFBDIZZvECkqX8Rxce+HhC1noevlvF8ZOWt4hx9Mea
OVQr4XTtqxOMWt/ZYY/M34xCLacwYu04S2XDP0AtmTm4Cb7QbFfTiJh9kDoU830mKofREpHgdVrl
8jOZoPslWuzCrHvbku2YG/pq7yvWW/dj6ulfFpvxQUudx/80Uh4moxBSz7X2xzw5QIDuHdLmOmi8
bE/DX//AQOAyOyr/MaOLALoKAd5dVqnyiTl84H7VwQNj6XCeRNQcCumkZ7hZ9bTJh6nvX3SkUv+C
Dw/gPnBPCuI/FwtajR0HXQv+xZ8wNx9pMy2j+96F9/PKeYu6pR3zZi1OvLOa/qAY3LLj0jRiBZ9V
0Eq3H2yhHxUVFcmZJzrh3oWxYkfH3+C9MSGmR7LsKSJTncjq3HmwZE8co7NPh9du863Togx/N5K3
9JbnhHOGRRo2R6dnHvMwy1b7hWn5KJX1P1pAjTA69EADym2rQ5jCl1F99NQQ3ROSZr/D54HsY1dG
MEaDptxM0gfTPpIdnD66qdfxbohi/e+2o3yc6xWGIZ6EbHxbRt1scb4re8Yqkb05UmQBDwG3ju07
I6NL0i9Mu/BtNA7PxU1rRjpFiYTCq39MEhHNX4MMB0vvq1sEiBZRC1z9v5w8E3cgzq+8fG+dslhQ
1AVTroNZDq5gwOiPV5EDAIf5k9OUfQiMMaB+ZtoVo5yKYzrXkjP5yqiPDaoYI32XulPYnEvWQ3wc
EVlTvGMiT6fulAzBOOyBE5PawVbPY+O788fugWsuHWGc3EzxYhN4VSQ54Jk54CHWEAlEMnM77ocW
06tXRMUJYwmyGWUSk8s5x11SG+Ffk173DiqwXy/c5kEm+XZNnoWnbBrz9q0qHMq0qcqag3wnYjue
cgoeH+Z1EIbkaJxqIhZFBW24xXvNoQVrD3RyzRQ/7zOnIH97NByQ1umYr1hVduRZHfcrwtWoHuij
jKu7CpOaE5/yWHG37qwKgP0FbRam/9ZGM4vviqRPHIoHGDeK+zDPc3icbM0tEqRxouXed5JVJlcK
lZjUdg1IwL/aakCSpw7+UbJTYuD+4PHOZZoeKqUN6fmIhjLQt/Bz+/IggnqteXynWq1flBBhy2lh
8lJScwusO3lbo7QJJogFrknGPtcEHjlh7gxgWnHhOhbUnE6znY1ScYbNtbBjQjfl//PLd/rCYMT3
JJce8sHgMQvdGUaNZmNw8esB6mqEy/iz5ArnyTWr+VqIiEsm5bsMns3qru6WZ25J4nkAI4XWWD6U
HUvbJwt+pNkLjNW3z1rEQN7B5xXy5fZaIzpMQhCMule89Ios2RhgqkHZtBg0CUwMxPtZslTlyQmg
GVH8CSb9MiJKLv9zdCbbbSNZEP0inJOYEsCWJDhTs2RZGxxZdiExA5mYv74ve9N1elEuiyIS+eJF
3HgJeVP/bVyD5tkI3QwPE3sZSmlhZPp7Cl2g/zoOfxJ+IgzV6ZPf9FAiQxsR+r0i1HOoA4thyuCX
CgjzEaLgwsp3l9obAhd6Ltxyx3RFP8iadlcf7mG/DYiDUO9Q+c4TctCIUNbdxw2MsT7YGrbXctir
wYrmNwR59yhhdM+AOhb51I5ZB4egdMfwSwaj94LnOOwZdkgzHoBmsW9Jk7wGac+dcTULIhBGNNok
XQvYM/9N1yQ/+WAYlnQxNA+pcLzuRHPAIq5rCo7HmUre/GRq0mpXhZSvc8P388do6IMKPl/HXZpN
9T/W+zYBrsIHkh2Z/4sLLDUUp8nWiMQeL+NUqmIfiEkn72WNoeUYYXimI7ENfNxylF+82bSs8jda
i+ihmkPs9ilKVTxO+SQ+64nhHP7I3QaBrdCl05gIEsuNKtuRSchRGIYVNFGR9Frv7Xu6V3COerzg
6ywWANoH3BI5lG7RkUkO2u4u8Cjrj0Cv+YKoXP2TvESvWFvBkBX24J/v03hwAp/g8hXIUnj1q1pu
UePcYbgpCmnkEnUYvRVQHEnhej5GkFa/GZ5mfSp9InJ4NaCS7vJsokt1Nm7YPeHxlDh+TITkVdtF
9sENq/2mGms4hWDV/4VhFREApwdEPwDczQPuQ536gDuTH0rpdN+8TBu6zRJj4mxmtCNQysfJejEN
Oh6HCNccTMPsr0UFLG+V1Qlf/CJneQ/4pCHAP9jBtTRYaTBKhiX9uJmKyjMKMoccxJ6Bu1lqnJ+1
pEZUdfTxxp09p39Tw/p5O/As7jvCutUGz3bFC0vn+tMask7CX7Sih0WpzjzVtshfcXw2r3MhACGw
5jdYQIrws/R8aLbcPh3WXmbs956jtCQlObJjNyCVvpuxCwtsieh8lEZLHUJg41p9NaSJAKaB1j+5
c8i7ZWmy9dT3BhUaqTf9q7Wq8njs1qje0d7C/Z1fhx1uVZOrDFoZtSAY/Gb7lXsV/EeJznSvmEJ/
B4c7vBGoxiBBLJK7XVni9eOaAYdymJr8p6yteu9FCX+v2crPyQrH79yBxXsmL5mT8vOgX20mAGsr
RvFJvthUOZWntYJFdprHO0Khwv9R3RqkSUyp/fRRt5Z+owR1IdFaEtGahojhWrOYvYEN7f3DFFGH
cVo9e8WVA+gt36xORPo+LET9QGGw858YWjz+loqKE6sHCoNHkvwkkoYQ65AFJA4nr83j01fpm5hJ
JzO0lCWRFzVZqEmp1zAyJeJNoK/mcdQsM5W3q32bIjDfOzN2dtz0tXGfWWepfdeZangf8ArpdzJg
9TWVSbv34ReBS6u68SXXEVsZGCHcQdXgeHHX4ys5JE0jrA0qTs1LsQwb9P3UM48S1tY3WcWUiPIM
ffFq4/UeubGbMHhex7n9NlNfMGewyl5fuXZV/bENB7Z/Wg32FU0AxZVtWhGN3w55Try3orGs/VJE
c4OaYlr10hc1H0ix2HQW4CObI2LjUdNf+YrYJhaDEMWptKpxOYjJStgo5RSKnbXrAkjochU7HV+6
TTt1/Z/QRoTdy7KdrkT6R4RVZ5jVf1PNG5//r3Ku+NOqj4hMS7tPh5ICUcbJ+iFySxPEYWmtdI3z
l103Ek8rTG6UIdK3COu26HdyTCdxZIylbRgVcoDVL0lAHR3Ha/yXReGA39QOZ+RRSOgWmxZHhthE
9Qocbg4UExBDGJUISFeYGxW9bPcWOr6hm7RALtssgdPYsUuolWw8T0J4CRS7Om8Hfg2qPaodyvkb
fqXKO5ZJ3lOqYogIlQiki3BY6PHtHAB3pjmJaU61vqSxYaYO56Eu8o5dc6sAJmDaynycS0Tq6/5U
c83Bg1lytLM9dPO277Y9KZhSxPhwUajAZhj5VCxtVdxGt4g6vG5YQCdDb3aR1BfD/kn8LOyW1p1T
9F4ucZqDer7dJUtcmQxI0YvrTWtEBsOY0mGXOq52+Q7+dSLjYNB3ynzrVIg0myYqer56rCaW40SR
D29lYToStbLN1p53M4GW852Li+I8OSgVcdH6Iv9DVWLeHGkzA6Gx8XD3DnI/eFDpCOApufZcv9PR
RFyPp5BKX4TU2RVstcUg7w1gfYOpckFz24+zp2r/lmQRbtN0aJqUG61uTROvfMM7b1dVvD1ijkC2
CUEBDyAmBjxY+2rVBP0hZctwYzCJMT4T7EVwtTVfiMtkV07xFkCFbAGPOnP7YprB+2sR8j1q4uwY
qq3SXS8JTIhq59WORxomIc5ncz5qu3sjIqBdnJota+0/Hdc/gTDUMIewNSdb924ZvQ6v4zziUwo8
JcqW6F9ZjWGsO6K6t8wps3Hvj2HDW4G9ruv/RswVRGywmFoxnm5RY80omBmon1b2dID05gCJbVRt
uxhwsnuWJDcA0jayYPQEp+e01o+uJhNxU6w9/VKQoBAQZblbuxe4KMbZkBsL+33IBEFot6pT0Pp0
O6ji0uKSIdoiO+G88UsJxVdNSFNwFadshwHI7R0aux06Gi+uk7X85AHA+e3QNgBGPLJ2Qbx2ovG2
Ls4GN14mPUkkgARGx3QumGnb36xeUveVzMagDkTeLLrc20y7Eypx5ITOUQE4RGaAZjiyauqq+9No
wVm54iLK4OSR/hf6acCYQea/WazkBITID8+8HZvpbND8pWQJNMGuh2wNFjksUKG3Ewm+4YQkyOa1
wYKfkDXK1ruyA1gRi01aCosFRqUD/Sg1Ecod/K/UkxungKhA5tuV+EJ5g+oGiHoOs8nBcWwfMUkR
aOZ5SOmrxqaQBU82yfnizZ4N0q2tS0M4gTuo8yjF6md/x3C1/R9XMJrcErvKwDW1BGhfuf4F64uH
iwNGZ2RXdPJY2h4OVbfOycm0duI8J0NI9yaIINPwv7BYccmTWnm0ecC7B20tXNTwxI7LXgd92BH4
Hxxc56h15PcDW/uHkchGgJmVSxwrC0vTr1zaTfJbgR+kCojttdzy8Sib9DgxuIfUQcY6EN+dnH/A
CRbwFN4AiKDdtBmELcTdwFqoz+OaII4qXfl1ePx7IW1NvvQ6fjYfLKJgNsO3ak8d7aBFRHqLzqCo
vuc/V9rx9i7hU2KRk0WfnsoXvCzbsGmz7OLD9S63ozGgbLwyWWqk3bxB/weqaDeHqWuwNZtpthLU
4bXq3oXbBmwB/LacrskcABrVYzV2jPsEpJ+8CRmJVghcp9WGtu7C3DryyDqM57XOozcQlgIXdFRH
2Q6p3jGXNWqt9Aaq2gKDznVlMc/ovC6voDTDyxChwk6/W8dCbYxd7ascuLbxkcbwLHUwIlquL/cB
1R+hey1FHUcDLHWK0WQf7nUBaYgaElsQ6Sn7lHKTOaM7Iy5HD1xEfz+eYscDfIFNCZ3sX5bygjkS
jMYuNrCqWHKwLmsy7niO8BcaN8/VUwO5cfmtIJuLbR7I3EIkHlBUWc+2Szpsalmlyc6aQ3w7w4yk
uwu0DdJvCCBinyXfoe7Ggc0ctg2aJOM6k3veFD15QpT5zupJ7pwDG8r+zgfhm10dFG2g0DPBliPX
nKL4apQVWCei/zn7N1owhgjsc9mETxHOsHuLXdlxkuD9F6I9DLY3TxeT8D1jbw0vaSPhD2JSqn22
QtPGcA0HB9ZBJWs3E8YG+wYLsE1uus46qp96ZS/gIgFDk+PCbnicCliIH0K52H3EDPjjjFGY8Nha
W2UbR05S6KO7pFyv+GzmGjeha/v/kI2c+ljQ/QSMjj5uJiifFykrFtSmV+bljnJ3PMEGfgcxMC+Q
8x+rz4rDfVaZ/7LhQwLBh0DHAkJA9c7BGLykYVh7T3JhG0x1876d6LMYXEgYHUUq7jLTKh9Y5SXw
abN8MUnRz1fX4Q+8eaEfUOM0siCs7fDkh6UMHywqufaiYhrdYDht1Zn3wZAj6ULCrX6igUN0f1dM
sEJUcr1ApXPsvdK5pJOBDDN1lyL7Vc4BZVXIrdtGZ/pacSaJndSdfXbTcIFO0aqBBszOOWHWVieA
ihmy0Jz5PiTVbPiRWd/nxwzeFppoz3rScWmu3MPyh9G2Tmx+uGT16ZVeFH2dDI3I1Im2CJAnp8bn
fz8vqLYLwO+zlgNfN91c3uDmIFrVwg0aqafcpSsEU667Cp4rUy3bV2PRHcjlfdKsOqrha67rEGXG
4Y+5lXnJRYCy1vx3YaXeR93lwcEFE+teoaOZ80qs66dhKgmuQeOGp3Kqg21vWV3HVtXzTig6960Z
vSU7/CVzdi6STNxUKKnUZF1gFOymoHgNaRMt4sVgDeWFPHdNrHgxkJWfxangCKGNhJEUG6czuazI
WgJ0NrW7uWOTkMUC1PbAoFfr+94rfpwcguMjqXybGz2AkT27cChHZdav3xycbIPxXXfYAlkAUmmh
C5jSVtqAlxyAgWxppnGWx0E3Etil6X8RTk3P4xICGklxlmw8hvV3gZ0JHIPnyLucPnFDxCw2mQuB
ihHOK+NdbGMOPQaZRKKzcETsZiBEDnT+gvOZqAH0VgLeAv6hUTcjKUZImYRi24USt8mh1p7F5PKK
NAvLZvhEYbBR/SLPeLQGL+aQjfx9rtjy4/eszn3a9GobDP18xhAgp98JiGRxYbkZjb8jd1yax6zi
JD8C8A6CB9/GzXFslYWixTJ82ruclv7OoVCsIhXCB3qp7Cg4FroS3WkqWD+cOYbrg+IkOhZ9oj6s
zJ5/pRNolC3xrP6NT3ZWyFCAwoSYg/7IFXO0jjY0XKycrR5uobOGUG8pqWkVpC43BbKNtBaxT5Vp
+c9jBxWv5GAAqahki2lVZW9zPtQvuIZ7nLSVTi5OlBgqLpGGt5hBh2BDzs3ptolTNdxky5ET31+R
mTofDRnJs6ubnV3dfSHC7jDpWuurCO8heqkW6MbUaZIP5Pe9m1Q3v+LWCi8GRCErF06FX9rp0EfQ
4byvOZCe9YxHuwFLPksRsQ2ZiwgC+L3blkxbXGnf4mopw/NIXgFwYurssSWxrGLbcESX0w91Fgav
shfBk7RXmk2VsOgWsVYfa43X98k5GYaaBj6szP4mTOgU37hRZ/UH/u3myCw036whqQ+Q8KdTAhID
qzTv8iSeHV1/W6tA35KSBvl7AWA2f1K50AT3m0NxCBqTL58aTaXfzBgLX2HpVwiUEY4nPMHmxQH3
sry2bd5xcZju2EifApW3UlYNB4hFBpbKxcz9KHO5nMne0ypjG5rQUHNmj3rzpmKvsGIRbD1BLQ2Q
8GG3AEfmYdMyfyaopI6TF6G0jmnnPI6uF17SYHRoXmK02Wp76Q7lor1fNudZ+74UKyUCJKSE2lVp
2Nhn1eCz3wYZSWfaHDB40+ZEPHoDFlnZWE784Rt3GIYc8HG4MYjY6U/XzbAgqIbGwb1p1vo1hQq0
bDg3vf8ArPe0XYC+DwBNRoBeyBD1+hCt0nqGb5SEO+4R2UXClsXc1hScUBkY7KNdWfK3QZXpN7bE
7M0tr4N8eb9yYekgwsWu1g9Gd9sR4M+ufHs5a4Z1xVJr1bO/XzWgTMaLaT7hXuiuqy3qZxwz1jEP
hvYJxkP+O6r4Wt/TOqQNKULyeJmhADh3w6LodRnuUj+EvleMbrXh46ww7Cc2pTOL68Ck7LXq0gO4
Bae5eFSRP7KXT/kiu3cYY1576cDyIC0NjAaXN5C9QEv9pbla1mfQfVBwGLDg+JTshveaZVp3qxWA
unOzjiZ74aIBZ6NpcWfjAg+BXyT0gYEB8xIzPk01i8TnZQqG4MUFrIg9OVrNOcG3SqyADKQt9kah
kKupt+nJyxRtN7CNLPHMTS9FcaUh094KR5UqBnVJ5LuydH/RgyDiB/qXTnIWA9uBoy2FriNGmOMG
GFfqkjSFK9IbZzsvFmYPlO5ux/aX2BF3Eq7gQC2qKrYp0mCW5pgrN4NNcho3V/vsqdWl58eu/P/u
hVwHNgWh5nku5oduVTlOnwi+cdcXiMIMWOERx7Um7hH2hIDI6OqD4+LpeC7aUt/Szu1+4dEhXLuF
Imd65E2GZYzn9PRNC+6RsYdm0dSRm57bsWRnvQWqSHt03ZH6PRIsZjXMi3n5dpHfCNXCJK6uY+c1
kPTWO8ImFeR/nYLlgWzZkeLaYO23jcTCxT/002Y3WHlaHTqQHcjhoIv5InFOhVwPgF0+RRPzI6de
Me0ElECzw9ENKJNagza9GRoJoZGvIvwqFq/9jOy2Xm+DU+DK6zIn+2zpZL4QrJDvWEpgc9papfwu
B96Qp8rPyLHIijWBjU2eCVqX4AcjQMzjpieRfLRLMPRE48mYbHs5LCfNk32vuYvq4p7IqU7uWvFb
3ujQbl+qMiH93rDfe+sQU8y2sntnx4KDSK3FDvq5c4Z6fGCqxL3RRPhNr6u8h87HKRrZifBYjPZZ
DB2ZOi5FtNw9J9ms6len76v1jaJtniEztuqXJAzEjwJtYR/aIM93OuPRuCCuYTmg/wKfz5SVUMod
brwysMgs5rVNc/IUdY2DXwXi+jtEWyz4AHlYIlImGF7wJgzYqkmt/jI8J3qjXZVn2wTaUAmqnIn6
HExTriksoIwzU5uEFGF/79PjvYFuA0o92Gcjxp9DKGZzKmtYUFtZWOuhwTYLmDKr9AdB3al7QYDw
/HOVC0yMD4EzWvzCWBuRvgdZkTA1saus5uq59aMwfbMcQmi4B6aKX9Het6JGPJHnIMmPr33qQcfR
KOCTKUUI3rvsW1jkDuFDtHDKs/9OnobGdVgJJQj1vxdty3IHJZpX19xru4idkpXxdLfEUAFTOepQ
YFr3T/xlnOzFRn9nK1Do4WT7+NV/hspNxUVRRI3pFHCGt2wsZs+c97wzxU5YA47KhZw3Iy9xmHgs
JWAbhRzob0MF6nsrZwI/wDRXq8fFD+PwXGeur85ZHSbk7SgMuwxB1r8w9g4tUT4ex05I8VHaEblw
9r1j8o9fx+rHdtdPbZyiYs07DvUhKujgNoqOKETUL0wYEWkNSIeXnla9lHVhFX417ugDFs2XtboI
7PKvAdU9zZkVfbaVozYn1t531USHycMIzHt8nFkTljHlIS2guAWwyt6Xa7fAPLi7CA794DgBrPNW
1/D0nY7oWWsNK09xBCphOwlZngVxkuDqY1uybqzf7PWYpjV83BIbw3ii74aTZ5NzuP/jMtqfy961
vrq0Cdma8/nlI1ySQtA0DEbEDi6JFpHPwzkH3wVopRQ5jQcwfFm8vAo+O1Kx7aVGbnpJe95YzJDR
HSDq3gvPZB2Wf+92Q4z9UtoVG+nVw67K4E9QyZu8Jee3Ea23OvDtF6ee7ZVCLLMWNwAm0We+hlV9
IZQu0v26OOpXNlBltwlzMQBf7Hw48lzny0e3LHOQQpB0Pgqghd0VMA3uN+bWqtmtpi+8RybyyqUF
uux+zylEl7houGDvV/w1b7oI24+lyOe/0bgE/zCL0E8LFg1XUZJHlAqkMGyP7kSSk0uf6x3c0O2z
S0+YlkjTSvA+hdvF+HfO4SH4hx6xyDkt3WhGsa2c1juAViTxWEBMas7Q+phKOQHtDUkD70K7YXYc
WCMUeHhWtRMuebszXqEVKf8+uV3s2Qm8nep8Daihb9ZlGzJDW8dJjQUPFaLX/Do33fSC78Oab4bV
V3ntRFJWeCAhJI7nRPZBdNY+vJujW0ZWB6y5Z94jmmjhrgjc8olwkXW2myE49iD6hgOmnfIf1hAK
I9puLfJz21iC5UE2BN7IDTXtJrUZCUgDuspIcVMFRNwr2gLykM0xbbgGbZVyo/XN742SMbkU8zW2
oirxvldLtktmVJlt0YBfAJ8wD+MHor/7jENoENcAEtEZd5UVvVbGyDiwO7xPdQujXZvewQUU5c/S
Q5fk52eIhNHbfipgssjsynNvXQIgcm/BudznUbaCwR0wIcaCDdc9vc3wUsx9P+1nx/TZq2lSenEp
mUL8rmmZYxqZ809fOWCiBVG2r8Ew9cO3o9Zi7wkD1AGQBMBfCUDp4ixZ99xoQ6deYJLgCz9xUD0p
bhneq/E9hz1Q5jXqeRy8oYl5UFq6cLvF57SGyDO0rPGBz+2Zay3mnqFVV5MRim+nLHdfgUY2ZMJF
GmJsCSB85VvE1nSfJex6eE+D5Inp0QC1067lNWk9FyxQbVGCQTk59r4NsdPReyckWmanioN1l80R
HYB13ownWWXQbcLWG5eNKDHBUxECx/KySMcuX4GwUhSJ3DCJBBtu1zxUXbr8IXe4fuuKnO/F86z+
u5SNs2ejm66PPqAfHWuMP8s759cqcM00Wf0TesZ/5iSsAvzsYcIKcCCfZirfPFilKGxoWcUkP2ut
mvbRbW1/PcCJKSJvwx0eDXxhrwtXtHCT4UBvj51uE5izFEE6HpuyhlRlu7Vmj+3PhPDF4hESPFtS
3MIA2OrGPeG18r89LwcNBVXP38H8gaCRAIJ7yGZylldAswVqZ147pzUHzP+Ayc3UN7zn9QvvtsI/
ejbug/NYzIZTgcZSxgewNCTCQp/u88YboAjhQ56Xs2n87BBFVYkC5znYtoeggTMW2En2Oc+4dUEf
tdU7AsPQ/UJEDP14cg03UlCxGM6CMEjOjF7CPlUYaeerGKHZA01JaDbDs6x+NZVmNpnoKVmZc73u
WmW+N51RumqaTxY3ZLTjtvsB5wBhx4O/cJDd2P0wQI0fAR+c/5PRzXOdWNtCR6cHKp5535yh6veP
1GPURwF2+9yIjqiuBWiRG1ctfcQO1jMfCADsolSNTeOL4U5Mz9Jelj26rzpCI8BnGTfcu9NNUoEg
3kmTZNN/c811Y1f7Cv5awdPV/ymtMUr/5KCiprNA6S6uZR8Mp1EitBLKgse269tJ5w9c+5NzWxDi
eKnmfn6RoYq+Bsww3LJkteIVJlOEsXl9sNvUeV7J/wJydzNbxquPbn6tW23lD/iOCcGni5OfXdmm
6D70ehrksB5bzd0F5wKVF7mDq7OjEXLq3PQlHSMM337JqxaZoSRq3+cLzdQc/9sq9bNf1loDlPFq
EDOPnUtR9m52nbueQH7xls9r+GsYAmfe0HEdEZQzxUfXtv6unhPxwoBen3zsOd+pw6oGeLCD6536
hzy9RCumwowuQYgeFe19IDhdV4W4jPImQ0ZySDpPYyoUw4VecF3RpZdw2BCSof5wQJEsi+bLlSnz
bS3x58z4aAMmIpxrP2Tthk9Y9EvKdqAshxnQ/lRPO50KDX8u7+ykPWFzdsocZNI6j+SKRXPOQYSW
sSnS4WshAPdczQWAwMm13RlZzV2d9Y89+HenADFrs8/nJofAqFVGHAK6eJgf9CS8m8aBvb64XAqf
CtqZAhYgUeJbHDCAI5Cs2+5J0UnsslMh/0w4yyJEVddUo8TjiB/1goOs7y/G6gfvJO00CB9Yi+Od
Enbm/G6WheKppJKdfQDlHAJEWKb5N1dL6x15pka8z3FWyZ3m4geHU9vtSkmBNs6UWme2Vja5TAnx
MiBWkZLQE0lzJwTZ9W/gW7Nho6jG+pGLbPdWdLxB6VvpIzosNG2aAEDK4bHUS4M52h8leeFtFYhq
erAX0FPNrkFr988hQIx9k9zDLNgSzHTNQNaMWNVZ2Jxa9pnmODiLQsKp+ndXZ9jaWy5nm7ZIqOMJ
IIrsLGphtguZwOBHehXGmnFIukMqivopchy5XFo7XPuXXlZuvuvRtTTK8wonNAgIVT0M+A/p18jg
zRA8JLWHNXuuHLfZudUYnQKCL91ptG0981qY2naft5H6j+CBHT4wYMjqARadl+9yXJMdqxbb4aPE
8eEHaku3C28d7Ki9vXcbXwZUfKYYaMGTgcdafeorLBMUyxWyorCeBJtOdqrIbJegmpqPiXpGbHO1
ZX6Vgj4O6qBb+xNfXHXKaDTM7iEUWcfwhLV5b60sV/uxdinW1IIGKydNhq2QKjzlqIJ/A25RP8wy
7QX8RHKGfDNd2WFRUFbwN/BuQhlXX1yF5prlw8B3zoOzszVJzbhl+Ef+6Lmq3IK3GGeHsiIQ5NY0
GCoxlZ/RpeBgpOER8Pp8S003Te9cFJtLDXfzHiTohzW8SM+hQ2XCpIUGJCrvliPelAeTdEjEaR2I
97DGPrJlmiRK47A3josi5wyMuqU4hri2CZWWnCqMIl1QEvxlkFfaHz+4iUWP/JiojRE7NioL50U9
BjhQKXaDYagO3CfNXaLSrv+o8eecWAOkdHS4szddOtpS+cA6X5yNdJcP1/bkh6NG+7mA/k8Np0cn
7C3UcAVvgghJTe9rq5KfCq2Ck8MJOE93FuoXwfXMIv0LHJbAG7nW0sp27PFLSHuq5vt7tKbM5ZUT
EKFK6ei4BkEPd2lDDsgqb1B5WAXQEevHMEkBlyFqWMGntBzbekYy9syncJb5oLHyfgz0oNPcXmDT
OvMqd9Vn0HMzOTAOtdMLU4UiVTMHU32SFNDuNE2Xd0xK4NFeETTPiOjcnpF72MdKwkj82tjbOZe1
yscobuVcqV+Dhae6l0X7wnciGa8pjtQ33IlgnKjLjU4ZdKTgkKOlfLJzoS2wCnXEo8WvPLlQZkfE
VLddbEkbgmTNenXrmrmGe875ruSDT7UvXcZDX/kw7IN+EWesTRmCpXbLInsP7qhBV7iR3CwUY/7K
har+Sjvkj3Um7Mo2cRGUnJLb85HG54guJ2pTYp/HJBbL0KUXd6azflu0CUbfvGPdceyjlmtvSWXK
3bjIwv8BH5Il3ppAGusND4xP4pvgMtWygfm/iMcIEvd5JuevKCv9B3zFc+DsilFMHwPgGre+hwjN
Z4PnO246Ss82bs9v6pICqznTSKbyreozKoSM9O6lMLmnly9tA6gON3eKbYYDjKXMqc6zoKB4gDfG
JpAZRC8VyCn2aIi7zmG/fqaQ24gfLJ08Imcs7ASGlVRg1WbT1vYX71qvE8VrPthdDC4gGOD5r4mx
PpDdEwxlOuAwBNbgvjRO3c3PyEiCgEQp+UG5nVI34O/t3m71c6WWqTi16Bxox37rlnwJuvG/2ceY
Fgh3vNbh4MCdWUzsW75/BcyJ+5tVDQxVbO/G/urMIuVu0FyYt/mqabCkRBT7zJZirHoCrW9RytYo
Bz7krlEV3YAbAcFmGXb5xHeShSrwnhKUEY+DaOe9wx1kl1Ju/AeASnoL+ZYeoRsF/b3qtZlfMGdj
reqoIgo3vdtHcZYD3bzJQWMGlG40652/YK8sdVfuGJ309AfQllI/qIhU4IK0p5dyZnXS7h09UyKJ
d4H612flDRE09T6sywMmRNt/QQ2dsnjC7n3Ad2ThAoOnHmctaeB2HOj9kJDleX6bnABNTRxx7EQA
sBEkz459TI6f28fCSzkHbOPBpHzMq77BdOEanfpsLGNN0eQeOZ4qAFkb2e2CNR+qt34Oi+JaiHBi
kF9W8Zeco/03cchV7WglpZ0g9XHIfbHbjvwddEs/TuderOEmk1X+uLI4f5dWTv1WegcS69q6CJBO
XOqWgE4bUEmhXe8Jupcs13DiQo4h65R809FDrzfBOgy5KJ/gMQRRF+eMCRGI/8S352WoHOedDtpW
fguj9I0V2fqzLm1zcBN6sk5w7nM3FtMykNNrZ9CGcIz3hGvBNfF55M6Ad8rVDDQtCGUf9AJ+5Smc
XrjB5c173RMO3vGWpT0wBd1Uxy3IRNpCx1CG8BbuwYxmDvZVdw9jNKQT8iMupKV4hsGzhodx4Kp2
Mr2X+MeQClbiAZPijJjzLjDfmKNmq6aTmr/k08hZ2Z5XeJjNuQsELgi/oqLwOY0c7T3rNGUJu/Fg
zUhiphZoL8y77TSdsf8pTdC55trzhtGKEYpVIY1Z2yay/NiX+P5hAvF2NIw1hICewh7/LfZVdwQu
lg4FTpKNqD1WQiPpfgMFeur/eWVrXMb2fD7rIJz2DdMoaUKn794bqI2HzLddbB70AN5tJb73Rt1i
9NoPRQ/CMFL/kGV88eUnZkgA54b2X7Yr07IF3zA+cWmHlZWq2T0RYewmXuTK/Jk0f4qJGsX1ok/J
nrBh+02QZ3mJ0tzDYAdSYCgeWmKp6zVJkuiZmpP2H54xMJWcBfJt6gl0/ynvAKbH0smzWxv1/PBh
UbrAKzzyBrHXdsBi+LDYzg1SNTqu7FaorWeXy8XK9UxhRGePb7PS6hu7obH3jTup6ilshWSXEIWi
jiX5gRNyL/eIFHn7zcqM5Z/Ztgwz955Sdo9uiAxMYAHyz46aXhicCVHUCDtN2rYwMroepQz3RH2p
zNyi3/YQC3ZLorDeDk1QXJwWyRhjHBss60hag9GBTo35acm76HO11/IdEXkaY43efAoqqbed7tqX
1ZmL+cxIKmGFqrD+o4QeP0Ixhqz1+V6iXmD+2QiclHGU2lP/BSCgm9rL2iEHNRu+6bTnZGM638Er
EFl/s+ViLVHwhSJY0IRlAtckEvYly5AJt0x8uHnWJGTH4TVWd5kBkTRbpHS8XGqggLPakPyDjOKH
Ug+HSJl0fhhxjz6OXR88OFlTvcqsqJJHizrZfAO7mNULRZp0nuxq2jW59yVAYWOnZ7jf4qPKjuiP
/gdFHdQhIKsH5s1we6HrjVpCexdV7PoZpdt7WbzmVL4U4MqTrU1K+5hoL/vjo7S/+2zekF9G8YOJ
Ijon/+PsvHbkRrY1/SoH+3qIYTCCbjBnLtJWsazKqCTdEGpJTe89n34+am5UrEQmNECjsbHV3ZEM
Blcs8xsjrv5tI729jSE83pRpEKRHA1l+pLYzhp/E9yz6CaeLb6CSgH92hdQsuGgY99w3IT12akNS
4pvJ1Gvj1kmLBonmnifWRagi3DBzoN7F6ERI+wvDkt8U049rBhPN8LnEjUnHqIuCtN2kNSyPX4VT
xKSVeLUvDIt4LtyfpmpUfJeCe6G5ZJSF8H8wesGylpVH7hfB3b/LUWIBoQml/grFs6i/o+zA26Dx
C0oEmKJgTdCEKGfQ7zOZ5rVlgZPaDFOJriSA0+CpRvYNi+pJJO2hn0MpHzILoug2CEj5PYSpY9aY
4gEbLukM9z3XwyfIfNMDSixW+Qj0NP2a50Fy0w1uYIHni7CFBqfKuwNFXdF3DXixzVCl2pOCYwTy
CNS7PaPsPtVu+QkrJeD9GpKLU7OBzCmMYlFYQfSWvM2FY2T7JtiPyh6oEjZzi8gRimulCVQr4fd6
fuxwh23Mssv6N01BRJYMSjCWwFsujUY8QFusEA+GnNMQtAh6Ebc6KulESJNeHB2kKfwc9D7SE2Za
wHbUCwFHjFbKaL+qlqZfu2PYE99C7AIDhEXLCOOT0WXm1rcmClNvyBI24bdWAB+kU1IEFPkZBq4/
UdMPjB2j7SJ5yCs/obI0zaRheFGHoXhDBq0FWjj16EndUUYiNGqnWcrce5YotH2tQSzK5Dg68Ea2
uh5DZLcsekPX5LvIkTCFtK4QQqt3Y1CPGpB9x7yWlp00N5VBVoJLZDum1nOEtn75Cze67BgMJgrK
FSX3LwzXOCSdPwfXtmuM9h6lrOzHGDM/orgX866HtWrjFxJxGoeuoscadrBo/5mHVK+v0oLy4z7S
7LJ4gD0NGrQuXCPYih7742utwb7nif47MOYkSKIfDRpNh9oYg/xq5PyjOSAHS/+lmtFJkdmHVpzF
lPY31gC9lmiTVg9gz7nK/QSl16KFPeZu6jaorJfUp9f6jPNnhsC5YY3aHgRFjftGR9Zfw7N6W8AF
CGa6OrReOkYwybRSM+5SUu9XQQ6SfZrjPHq2aNZSu9Ey/qFB8AQiqYL6k2jqmFGt2zk3Od81nqLg
HjblpLQ9BRnNIvyrxJhsTEqP8ehORWbdREXAHwAJgXs5OcrB4LPBAe3enqbIXMT5EG7/bAl7upIl
fFIbWZ+HpZkHhMaOBU2gpLpuZJloDw01UIC8kzTHh4J4mqHNaGYoqGImhQxeEbnyJUorKTegw/PU
i0b0vV0LXfxyx9DQqO/QIY+yr3loxeE3ZVl9BzccKhQGRk07bJNI1/zHUOsscKqgihR2t8hlQkMt
MvSDQC5Iw3jLjdDx0fOc4YtkIirvjFGheceYwfzuoj/pH+YAEZmBkUONWgeqsFmfUeXQt7+DFpP4
vxhcFgCjQoJylmffSt6odcVnVaM+CBRdVHcSHtX8uYe6Wx/A7ZaCOTZCPvu6Gh2IaO0w71FnR8bF
1vXB3/ktlk63zjRV3eewne27nIEXElzmROvD3af0c6w9wOvihX5XWOxwLDJJQpwZebhtKymiCiak
iOB6WHcjf09Am60nlJEwYcrxpWrImUuEUlKgBvIBIle+LX2BXhAJY5g7rw1dKir1Ep/Ln3TOQcFT
eU5XuFfbWC3RhsSsa+x/SZcn3AoF/XLjjh3KtmmITGlGN+jLRCwuNj42FiBEuml8aUiuH9O51/iy
wgq5vUFdVaXo5tvK7ClLMQufDtaYGsGrEjqYQ5ryifWTGkOBk7Hn1IBmXzlvM+a8QQDVcA4JvkR/
ZA1skTBCnbroFSuOvLrvNDQEo5aBJ9np/Nzh9KEWuZs+6F7VmEK0ZgLXwMcRM1zPT1w7MXalWZYX
b0YV8HkmJLFfCTHOlwYoCQ2XdBb+Dkkn9Sg0E/FC1676no4awt7PdFvUp4n6QL9uwbV8K7BniN7g
7gTtcTTrBDEex5dPQLcMgBh4MtzF4aC+GGh+eeAyYwBcWAkEL60oXOcTmg8LkSVX7vcJcsHRlcK5
ncYyu6mF2VPKVXr6RgI7wXZEVAUhXKvdo3uDJBNMtjbfoL6VTHcZvmtvVmZH43PipIu0b9Eb/JNL
h5SmI6ntj7ZENGXTDVa3s4QGKVbryuqWcXIN0p+KWW77gFpwO7fA0X/5TmbejpjDNZ5gWmn1WzjM
8IiZCTeks2l5DKMuZh4D++FaGCSt1kYw8EJqZ7Rw/Rwa5x6lHVLunt4/ZmBF5nydY6AvnTLQHprM
jEHmnu3X9Fuk4Ib6q7DNVnsdED3RtrONzB/qD6HtjUZKDZkXttbvukT24U+b/BTOeY+guqGcyb6l
md2DBB7cGG8ZZqbZ1eRC4ntwXGdQEU7zs2b+S/8JfyN8BHyrfEJVXi/2AplYRCZMBegMVcgBKxpT
S4NHqeEorCPhF6g9fhqV8xTEQMa25DD+tgENBsWQ/cXlKfBR2RM1Bo535aAXVwZk/or+VdK3+8Kn
rMdO03R+zEyTUL3hK3gNkEaNjyoRpAgLtRqrBVEa6baZswG0Dm438h83ryzG9ILyHfRPok8kwxBc
GTM5yPiGeoNz1d5kOvYsWy3VdhUD0L1RW0woB6zSzJIKk3GSTR2gAUdLNkZYu7D89TaFZpM1wWGQ
TrPrA02TW8kgDnBGpCeHmOykOgxCn5zvOWrMwz20tio/oCGGQzpOGpE34l31mkEuZeARwwz0dJoa
Ia1VH2MmIMoDEAXQBZlxl4RBCnneDscHJ0Gz7EbEXdQ2B30qbe0NEkRlfy07F/AlcHkQd/VEa2ZX
Cf43TTzapy+zRZfoc0jy/GCMnc7kX0lgDb90NEPZNwKLK38gzo+SUp5XiJqhdWu6Xzg1Yn4bgwac
5xZrwbB7LsCFPjO2HYMdzqXBv3COu+RTVSFE5zPCCPFiYA/Jiu0URlzNf+UbJFcBUU5G0/epRTYm
TAMGrKMG4A2FKZwhbD2ghGBAAepFBEF8hzNMgY6r49IAECZ/T4fIOlhOT68JhsYweX1lmvVbHY1g
P2xS4u8DF4W+SU00WPZAA+r6JfdDaV9LeoBPvlnRGsCTAHJghW3m90RDxPifjMQu3STIO8VHWvjt
0eyEjO+sUR+u0lkvbyA2+u2LW3WjBPhCSDq2Rouj967sqsneGp1PHFGhnfXP6I1l4TMjJoM19QQB
cKlNTnGcstH6pfUABzax06KIATL2ULmO/VCpPrk27KSCDxvr/9ggE5MvQ2Y3Iw5mIPdvrdkAKkVb
rHdI9Qb3UEfQDZC7jFDjL0D7wDpv984oNdo7MMk2EQ2nnZ/p5vwJwgQcBYWU25c8yEYXGByKdpsJ
13BUWWCmdMypXQexY0nwOJijJql0xvkLzhtJRwDK53j6F6svN9kyk7LQ78nIMDY9ehLlCwM6Z74O
oA8lFD2Tg38mcRHJMrOvGR1N5R3jyByz6s7M5Y8utMpXR4PT0G/Bp5qzF/Ya/yLWHv0jGoHdbYZD
GQAWXQuOAU7xWKkM1nAzuba7tPwxOwKF1s9vsi2hHip9HN70jBhHh8kN93qfcYQj9lVdkSwFj0Gd
u88MmNjjTHNijUDmmkV9yFGYAgGVxaJ4Dtwy065hPifRbsC9vESMiltfcZmGDAboke9Jt2YEllxV
QhVQ5ILHAiQdJn6oEMGng3x/laGpmPDd97X5tUGyCGFqzYwr+gLzDJBIXil0jlgB/bzQ+QQlO8Ju
LUtRik6dXnvsZ2dIH+fKtfSHsRKt7hHLfNRVmHl9q7FGeEwAwPuf7bLT4O9K2j3XoW8YBzR9Mi/T
releqYmZrBZhRERp1XyBQz22Wzpxxk+6LEX06mCX81ppNlkbtSBEcIdtxQChj14bpjhb3G9L8yez
h7lEc992b7LOHMXWxC+IOVQckR+4SWHPN3Abk0fuhQpbN2aB2j6yK5fpdYxKaHJoEHtAaHKI+ERH
ryrbTr7hlhj0w03m0LyntrTm8QBjyx2wCIc1xbC3yvpQV8DSdcuOdzhQEBE4Zp39HA9Ulrumm0GQ
tXLSHktn0mBhZUtD+3Z2aKkdh1hZDqZmrtl/EwXq8C9TA9W834MtoC1hDi4QyZrUO+YEjyyu9bg4
6FvZznWm4SdeMoeBnljCH51Kw5/6J+B7wVz9a+t118Pj68tpCEDSau1I37IwET+adrhf5a3+XKLs
jqwSPp9U3y+R1HX3c+sU/Xin4M6VwU+XZDtGpgZtXWjIsBBnGRydro0QTIgzlQ5YTPg4h24V3g1B
CrQf1PsVhIzSfkTG123v6enjN90VRvEtqkXRH2OlVQyQRCVVd4y5yLoG6RwxjTmIeYPHu2JcFIZf
wx45Unk1+RJnBqQLkM4223//81//8//87x/j/wp+FY9FOsHd/6+8yx7Bf7TNf/9HiP/8F2F9+b+v
f/73fyhDIPyYoL4MsjbX1JXNn//4/oT/xPJP/w+ZQKCG3F1+B7tUwdunyj+isyveLIN6ApGBEE1h
5P565BrcieqldpjcjwlzrUiEm/O/Zlnsjx8DvEqY0tRd5bqWiz736scwvZssNNOzr4kA6bETCNF+
ERqi7Xujz6bsmPkC7HSVhKQUf7myBcfRZEVpSVNBinq/DYZiBqSF2vBGrpgc6wxOK4Pl6mDbVoBF
mPZD+Hl5PL+mcN8/rkRqVjpC0TM3QKQ77mpREFO0kkCmPE0Lu/nOkZ2lNrTBzGzDPJbRE4xjMM2b
qmxM8Wgagwkmv0d1kNtZ2rSFSqapO5wvgPpZtGljmlg1JDOGwNKGT641+S4Z47J/HkSHymqQUdjc
nn+I1SuTOjLdjJ9N1FQVICt7ecY/zo/BBs2oVelPky16kEnl+K2ek37fYDlIrCKp+TIZRnB9flVn
tXPC0IXh0DNbDoop1q+rWFwiTNyOntNh7nXE2hzQ2Unp4j8Bygu/IWkzXzb84jpEDUpdOKbLe/nj
mMpldalsxWk1lM1/6v0zd2Pq1g3GeM9+MbRPCS6az0EDUN719fzCUtappRzTQO1KWuyx/n6pxpAa
AwFVPDctlWUO8GNbjxTRXYLRTI2Y8ev5jV2/TmEoDqRuot3LuUSb5v16po107jik6klEYe1lobuM
WehjbPGqy69o+DM3Qgjw5fyqHzeUVU0a+EoYJOFytSo9Dh6U4Rsyh6ToEEKtf8KGDjZTM23+8ddr
KVxJLNsxhc4JMt4/IeRMskvD8p8sXNDId2IUttMUnGmay0r/u7DCSVFKKmE7hlAMWs3VYrjRK8Qx
df9JRbmPp6GrfZ8wVunw5DZAnEP2h56dAnPfn3/I3x/A+yO6LOxYvEWQKLDL3z+lqRmBMFAFfAJ9
5ZWaBGAOkrqny0tXYAMtMF7YV/V3bPPelAUreps06NuBaWxFTbRFc1QM1HOVVdW/cr9s3s7/wI/n
mlvdJfhZlu0KLp73v69Cu25oEJVa0M1Au8IMj/BNj73FDYLATCDSorqw4jrY8ioQdFLLGePtc9m9
XxGkvZydEJMIXhlCuTkEvBjMHPo0CP14AgWIG2VpTO7jYGoPETTD7flHPnHIiZWC30Fni3Jn+fT+
iJRJj96z3gX2k9WNxnWqGrpIZeqDwe27C0utb/Xl3C1wIGIsYDa4xKsPCjkO6PRZaT2BMXZ3JUKM
hwbL4C3QNXXM4/IGDTQ4K04rd0L43Q6HGoAB6KNdnX/mj3HaXN4uP0bnyXVj9TtaeLg62ErzSRtc
Y4Ky7IjrMk2/aMijXbmFY9/2qT7twhLuyPmVP75uriTesqtzvnTcHt7vtjsPtWuWSj0B92D6qZmj
vRvpPR2cOTFRTEseUnBGKH5aCzDEKW/OL//xZSNEZHEtcjcpLvnl/P/5slF11ay2AWwfk8WKeCjG
DTJR8w5hg/6f82t9/JYs29YtpSuDT54o+n4ttI8KOAiO/6QDZTzoUPwp5kJkkWsbXVN9jI/n1xPL
SX0XXGwhJbGFRXUgMcby8H88HCJtOEvoGRO+QBPljW9NsbzqmXbSFo58sz5Y7aBj36DpEciIAJtk
e7bk9ZSn1fzYVLr4pxgoYDeAWu2vrTQ0hOVE7Nt8D2F874am+3D+F692yLKAsfMt2JbO3/k4VscQ
+7vQRH4F0XqZWNsewd0rOAtixyAufRqB61zYoY/rSd1gb4j8yuUeVe83SAduNKP3WDGZdKFX5QOq
nz4aQltnYFgxR7NzOP+AYonnf7wSnhCsko5wkwkpggdcxdMerEQBeKm6YYbcvrpKy44Kwxp4tvp4
HclZftEGhQ5LOwIFKbM2gcTauzuExue9aRjjhQt9HYD+3++BsWhxIF0I/atoK9I5AJc1UCLHaZ6h
TmXX8ucQ4/X9r49TvX9dh+NChkR2AV082t9TMSXas6pBingyNefXCxu0vOL1BgE/cqSEZknuuNog
xnQCqGTLKwmytN+mugNAQWGzweHEOOlhMEIAxDRlpbmRQT3Jg9lp+r9paUThrs8QybwQo1cf0bJD
As8A13R0kGDIv7w/Iy6SLCT8Y3sj6O0fRrTcMf5jbmYCmgd3NMtfOlbym/PbsIrHy6JcCsK1LKDO
BOZVWpCg5xd19DluUD4vsSMzZTvdjd0UMVCU4PGxcK2t8b6mtf2CcgDy5OfXN5awu3oNJLJc/bwE
Iakh3z9106UJuiJhcxOO+FKgAAUFMdPHz25U35PtK48L62HRYYPOxLCG+ldyOSEBv7GydL4a8Azf
AGvtxo0NCAq1DeH8G/S2i+rYAOa47kLQNm3wuXHQu/JnvOXAzH4//xDrrxsBk+WtwYBXposJxfoZ
EL2UlO3pdclPv4ZObH5hyB49cAfaW2FI+XR+vdVdYmFNrlzqU2kINs7SV9ErRErNTlJsbvH/w75v
Y9B9Hhk0oreIXHiK6TFo3PNLrg+n4/zOypTkOXlQd7WkBTmBZr/TeqrVyyublvd+DqZsD86p2Vpm
Ne4T6HUXDsfqyuY5HbRwhBKWYepUGquo2Tv2lIH3RF7XgT2uUHKKG/PBSpmXXFV6ieB5NqaaBoNR
4N9bIFZqbeOO0c+Fh//wfiksXVNyxRm2Tr9m9X4NsGYRiSFGYE3OZC/xBwuL4CJAc24uf9IQcC4s
uDzYnx8F741pENkRf4GjkctH88d9miCkhd6Qm3n6MLafUNYon3F6DC6s8iEm/79lqAk5R4Bx1Com
l1WmYsDSmQfQYIC2aqrrWsngHmcOZDO70rjWMmSN0joNoevAxU1LTJrtcEouJEfrKMQPoR4ywXag
B8JLX0UhlE6NuZESAJOrhleFuA6GZ+ns5fOM8h2ihhV846L0kr6qLmzCxzNGOWQzI+dqphxb17cC
Cj7iSyJnjAAj28rz6CGDf70f1OjvRggJ12BV7K3e5/o9foft4/nv6sSbZk3JuaLnQ8dk+e7+eNNh
1hjzlIECDBAIpIGaZ9lPDanS6/PLyFOPSUfJJBvgJFNTv18nR2TDrDWj8RwDRaVbRsVh+5TBiMhI
QK2u+aI6YaH1giGUvpNBM1oZigjtOL3YfWQ2t0hyQ/JkOGHS4+sRvIu+DuROJLEGJMbwPganmjxV
bVT5O53RsPujURNgNQHrhPsz7Gr9qWycIKQJU4H2hEWN9gXI/jak0Cix/6uoP0uhXzdTuAjWZ8v+
+1NcaEsbJdIjb+iyDsN7hVQfE0lYk8GLHESsXmPoIekjFWKow50exw4dUXTvsgt7eCIKGHyMum3o
Fru4rqD7AY4mgrJ8LTOsxC3+ZdYdrrcTBoPxELwB5Ucd5vxrO7EkX4XtEneojj80IdFdH8swC0Ov
UToWDn1zA3EQSH0Hssw07HR3frlTAUGRBpDDu/yl5ConqvVkahmHhd5gpVyjY1JzOny2fhyTg1ux
+9AE2kM8xeVtgKf2YXJa8aDX1Y/zP+RDVkBAoD1OzwkHYi4AtQoIPdp+blEHmeeDakGYEL1nx4Oo
MyZfFP4O86YSaD5+w9UlALQfQereDWMOdE/qZI0/AK0JtOYT6AsAi90aBZENow0Th2XhBmgCFySU
sRdH81Dez0CS+ocKl04qUD1gLr7NcF+Q+IKoGgQOkFr0Rc4/4O9ybxXhlc0zUjIZDGPX/UqABrkT
ceo91MYlwlszXwyMSwcYgDNZV1QRNlViC7n0YDDKx8EeMaKXskmM9JZ/FbEE8Ck+yjxNdKcglJeH
kFP0Iya3FBdOxYlDSK1EtmG7S9nsLCHsjxAFq0qHYovHbYkqCF4gDZ7yKrCbV3NGzgbfnSj/9/zu
nLgOLHZFXxp/VGf26hiOVozwLZNqb8C5BGsFwEiasiMvJjofSmk0t40MYqQUg/hCVfAxsyKvEjqb
pBxj6ca/f9YmFdC/q4ijYeWSKJMYAe4eTOVvMpDXd+cf80Tst2zDpCiCdYdA2yomSxOAviirxEuk
MyLsiBmdmJL/j7vVgthBe0kZhJL1TGGwIhRM4B97sPvpMAI6Bs+pC21nT+WwkXBtDhbsvSsJbX1/
/gFPvUf6TTQFCGGOvb7WZ7AybquK2EtHqLqzhe9um6l2FzosnzUQSaEsqW1gIHx/fuVl61afF81x
QqdFyU2KvPyyP84suHIUt7HV8FpHFfZDovhQ4EQBINsOILCeM1Rk8/3gpoF54Ws5sTI5orHkMZTf
Sq1WLkHYQ9byOUFJliJmNuLYOcYWBiBuhR5egOcN9R0IofMP/OHgukCIaZaTni5WUevIDZQ7iJxu
NjwkEvstYr0Qcg1/8U3QswvVzocndMmUli6iTh1PyrLEiz/21gRjgcWkbnhJOBgw4hCEsoGAbwKr
GfcT+jOMYPXswrZ+CELs57IqlwJ4e87U+0XrFPj8pEvbS8te3FD1YJaFnu4mx/312DKLuJAWfrwK
aVNSd3DrchGB7l9FAsPO2qU/YnIDAeWHqYicThz/W1lDcUyw89vkUcbT4/F5j1IRPhahMnAebJ0L
39CJ3V5CIO0jZhTLtPn9gysrTpQf+Mpr2so9Ni1ISzHE+U7VttyAnNVfkE++9PQfPlweXlJ+0RnX
sW53VtVe5CNMhBGE9NIGXUTAtB3Chil+RYjrUY14yql1JC3NzL5CB6S9kGidOMt0A6C+cdcw6Vp/
vE6TFplrMKZwoHL9aiK9OrZ939mAl2rt0oT5xMEiUDC7o0NO11QtP+aP06x0UXONxKZnJ0zh32o7
oceC8mZxDyArQRsjaCAanP9YT71Thj+W4HpTjIFWN+qs4VibBT2JHLqHsFGqeI+RpvvgGCFAmWBe
BNgRg7vwCZ3aVrJIthTgKqOAVU41CyYcQ9Aqb8IvR9+HsHrxcQ18urEiBER7/hlP7qtLr5NSli6T
tdpXtD5xJ9Jy5amSMNSGdr5lYi8WN7Lvssom7/xypx6OOooKjuhA6rCKDx00Nsw6lEQoYsq2rRHl
Nwg4a5hGBMbj+aVOfRxLc1VynQoB6ev9ialENcyKGbCXdo6+1ZEjutKCHItuO5fXLXj31zYSYkf/
stAvHJz1FI9uDz06NH4YXCFHIc3VrtboHiAZFrrI1DjARYE2zyXqyGY0YtwKp8TfuxEYtD2Ch3rr
bjqQTiPdS3dy9yprpcX150PX3/DvxkhajbAp9MOcIzjxCrTCNy5gAU4dAhsRBULp0mS1V1uFJY0f
1JgCeLMDArEH+YlMhp1d5THlzBQm2oX9WT6cd9c+20OfihkiyGObjsb7VzODwC8xPDM9TOrbn1Ph
1kfYqNn9+QNw6qw5dN0c0nawBuskUbXI/+p6rby2qNpnzeqzG0R94AE0GF/87VIGczIp7aVWoD+w
OtZaaZoakhQ2mTCSRn7YompWKbRLo15eiLrLRfJ+71hK6lCOGU597EQkgdnUUAFtcPsOWKtAA29p
RO1n0OH9gcapswdG76NVXkKOQeHqwpN+jIksvxwRRr+0QfRVdJLxAMQyyV1vCp35Ni3VXVJOxtKc
8DdUSLiIhsgHnN/dj18ya1LIk5lyx0JreX9cAmRngn5axCpocjzp8zhvTXtAj12z83uzyJJNM/Sw
rwvtx/mFP57TJVHjTid+LKiD1XfROENZVUCBPCvOLHVXKgT+sEzGuPXz+YU+HlWaFYSMpXrjbluP
fXvN7KtJEi9CxCE8A9ThbWSFr7XO1p5f6dTxYRuxOwRhQA9plS8lIWLikxE4XhnWGvA1q532eVTH
N2IYMHdI0FH8lGAr9XXo9PiXyd346fwPOLWnS8ZCc8YyMLFaYtEfFzlFcqlh32h5KEbNGJPZVYvM
E3CZv44xjAzJReml8VUSB96v08e20mwEEzz0z+P+YDht5aCk59p/HWVYh/sTLN6igq2vQj2Nr9mZ
S9vySLCdbza26jfwiGqKRf3n+Z078RmQWTuWAeoPBMw6nmHVgAI236U3lpO293WRHegOjtu+r4yb
AeAZCb30d6Yx5xfe2amVyTMJOZaNYPK6AmbGs2DDiTnwxbOv6CXFOxev36PLfRohN2dnx7iAmw+g
7NLg6cSXQW+X0RfpF8Py9TyyiHrIpGFne6Gbw8HSmGxhVoJDwOBEx/P7+/EWRLjfheFJsAFPaK6+
9jDW+t+kSw/iMCMsf4qGq0zRvaHPjtCKhtjw+QVPxFIeyzGWKpRkb/0puFo52AgHE14wzxzz3rzu
TBdhE+QXt/qAXC9GMBdC6alntAkygqNKQFsnRRQpQ4Uem/TcHknMAPTsDYZNPiL3hUJgJnEvhJtT
r4/XZjJ6E9z07mpPUw6OPslKelIZwAsAXSA+NifX8+D8faxmLEtlTYeG4ddvzOafcQVv2arUe+nN
hem+iT7sd445Fhe+9lNfArgJk+6TywuzV1+70YgGEQuEDkqsSTaVm2mfEYHNd0FfgGw3G6PZ0uD8
hoDtX+I1SSkpBaSNvYmOJrOzvotmB/4ADHflCUC/+QYOrPW5Kdw3QwCwxq0AVuVSA54/oSeOi0EL
wTLkAu0lXL8PoihH2Dh3oGBMHJfHFu8hfBML/6VDkWSHX2EXXYjapxakaa9bhsuLJMN4vyDSBLC3
Byravm3AeeHphUS/4V+jvpkeXLN5Pf98H+AXy67S0QPnJzkzwMver6fH9WTiwSI9FH2w4Qli9G3Q
5thFwwAnYSQ32PSRRG2jVzalQl/fFQvDZ1CoaUBVaIYLG37iejboZjBk4/ISaj1RHLE7mrDxk15r
wj/H8WjAhxJQCvxUq40wABrc8tBAYriqgGI9OVacHs5vyYkvloYYUBTKAWbtapUgKB/TlairDW+G
fHOMmKR7Y1VjE14VwYWHPRH/pAC1ysgWIAUw7vebj2ygRLKzM7w4c/QbGCbVRus663MRz9GvyY6n
u1b2+oUof2KHQYzTy6c2pDdmr04Y+rV2b4+m8nJd05pdqLkdthS034ZNWiHJu+nRE7wPWjRvtuju
2je2GsLuwpMvi6ySeO5T5iUm80TAP6uMFsnJGMU+CqAJzfuvUTP4WKSFxvz3XxPAGZO+LiN6sA+r
Zy1wlYB/IaQnfFts5k4zjkWJ1ZKeQMeTeK78dXVPoCD6glIhx/wQo5w2GaKpYfJVayL7iS2v5fmq
1u4LeAcX7s4Tx5Td47OluidaGMvZ+iPcI90XaAiRK0+XM4MgzRixD2ijxWoqLKYLi52ISkvyIX6X
IJQDq310k3juZcmtmYFSf3F7qjpEEcp6O0rfqjcx+ad/YckTz0frlhqLj9AAk7Z6PugwMdeZY3gQ
t/TbujBLOosN0n0Wsqbnv/gTXwRNPJMG4jLj4A2+38omEnSXYj++acWCzzGR3Rg2AY56O2hz8Ltl
P37V5GAdBgQNKDEn8+n8DzgRByDIOfQS+RpM6CPvf8AUpXYe+SW8SpDdGtx4uWDfULxBc8MYBeJE
oHaSLaws7KPOL32if0y0hd8EKpKiCJrs+7UhMFdNVYQpaZBpT3AEfVTmdCvA0UobBmPTaQ7ifMiS
3w+GwKfZiY29M4fOL9VicHn+x5yICoxRKXHhgFCarUEGyajpVNV6cjNrifjFyci2ZRqbf5/Mv1tl
daf3yBB1qFonN7jh+TvDHRWegIGPsnVWfLZN92mOytrrovwSkPvUa+ZisZc0HmjtGn2qMIUiqYrj
mwE+mLqZajQcXtzAFM9MR9Nv7aijAYh1mz1eSNpOfEvLlGlplyx1k72KtnGrGRaqlDG+GVgwOnlj
HONY+E9TEF26v3/jNVeR3XFobpJSUEIA/Xp/ntqBP5Nyim5sbB1FsQXWWqNAnGVttu3Kri2vMQnq
fKxnI/AYGzyD4DFWFWzjeVPjXD1cuM4/hi6Ak4yalgEBZ2qNMSbpSWZ/yrKbmLy/2hqinrDLJuf7
NJXm8NC1+SWKz8fdllRRBMvfe/2BEwIlKjB1Lc5u5nDEOxmPo31lZkimG+pSrvLxREmAfHwr4FQJ
XOvGkBWmLaYAcNpiq2q+hyLKkfHkE0XOBydsjHCNbKdPLpKJ5z/UE4+4gAi5wcFDgVFeRczeKru4
QcPew/oadVTaXtldF4V5sS2TBGzA+dU+1hxLp8Zcin4BLnldJkoIq2Y9A69F1da5T9FB2/sl+vGb
OUKAVJu6rt0a5QJUp93t/zi/+MfzAwx+YSPwvDYduGUr/rhnC6gd9lC4nWdGGR2+tMM3yix7CPaW
i31oVF1IIT7GwN/VDZetzYfirAEXgMvQruv81mv9iiaqmRrHAQTL/vxTfXyBXK0WjeElDwRAsLrQ
B9tAvxdLJ28iqX4sGme+1yCQo/SPOP+F13dqLa41nbaNvdAp5PsdtCM7LcGLTR4CQwuCJEODGtVv
SMrJpebsiaUonOhDIS4Kft1dPVY85BoOIbL3JhwbvmONkT7m2Bhg0zPHf/9ULMVUhbwSVKdY3SJ1
HJc6Slc9HIxifEROJL8yCsWsPkeJ9/zLOnEE4Ugs2Jbf4IT1V46L8NTFbjYgOjBkR6dGOjuLBsAl
BeqA89B2F9YTyxt5H8PN33AEcj7AAdAl3r8xaMR6OFh+7+EPgyV27ZjR9RSO/nOhKvOrXvviGOCz
Fm/qjNaJFXCP7crMGK6MVFd7Qnl5VYT2vDu/DR+DnUnAoXJxAAcy7l4FnawerciItQE2aIikhjEF
e7vzE/ydhgEVDqxtrEFdn1/zxNaTEdJVgY1G+9tdZWZdpoY8RZXTk6j3ftFAM38eqxDZTKQgDqKx
LpF/ThxgUgMQbdwfhJw11ap1R3R1sqjzGuBM3kDkuQIjmV7bdiOO5x/t5FJwQEFJUGtba5hgJLqx
D1PReoh0YZduBv61xKnvEFKYXRivnVqKMKOWNgp57voAz0haonoVt97YR82jown3SMIrXmh0OFfn
n+rEISFGk+YsHSrAiKujG6GwUeqV3Xp6NSI3r9Xu1WCr+MoO4+GuriaEqubi70tqZp1Yt5FDg6aB
FPH+ewncpnbsTK+9YpjBtuzQOvHBvKUVOOQNnpAoLWP6OmJkozSEsApXpv5PVFnK5vH80584ruRe
3MsCQCIJ3+qHdF0qUYcsQM+i7jt9arE5wC2yrlCio8jREEDtlJ/+daVmOjTF4Shxlqi1V9+I3Uw0
GmbVeLbMRpBEeXOIUIC5UhqqSX//fL+3mIkG2eWaDlUHxZikaiI7X9R2fN39mc+RvwfgN6FfoPWH
88t9TDxMcB3g6BlKLROwVYw3up6yMTRrz+XLR4ofevuET8ZVmRefxjKIrhqVLujH+m9pWAwxgCxx
qOglOPoH4AVKhTluq2ntjY0ZvSDrkX4ZLDPYIb2waCqW9f78g56oAulQL18Nme/C2F4dnJg0o6za
svdMaFgg3eIk3UJbmbHWGFo0ZpoaZ5Jgihx0JXF0oWDKgn+SWku+jSJpLgTdj+GCbwluEdAeGN3E
p/efUzihZo4WzUzfrRqCXRj0873bJxWu9g2G8hfO1MeXvHy5qDeQcvGu1z2iHi/WSeF964n/y9l5
LMeNRGv6iRABb7blwSIpiqLEljYIdasb3iQ88PTzJe/EXBaKUQhOaKEds9Ig85jfCOwoN0mKCPyu
Beb/fUJA/MWz0dvezGOS7uourVagldfXFW2Bt262bPCSE15OFVyTJpXh1Dt6JGLrNEn1Sxvq+N+y
UJCU8boO/HSbuL9vb/cHCwyUn4Ca0goPzZInkiSCbHFQ5rtQQ1HOTFr3S5HrDXaUTX78/FDwO+Vh
llWcZYnTbSwRmRbFqaFMjV+FM04+iikoD6oo790eSr7/l1ELoiCSn2WCyoY+Ky/Hd5F6yBspBfWn
uxC09IG2qoVuc2GdMqCGp6kLAQY0ChiYpBqRmKiKlW/og0V1QDSynbwFkj57ObyLFm8uWaV3hEzl
sSEV2QyYkmyQlFsL0D4YCvQQ3RAAUrRel63dRlUMYs9U3FUA4feaN2XfcmyR8Giu45Ur8IMDijYe
fUGKU7Chl/2BmvJPWXUjs0IWFWj/qDR34N3z5hgiEf2aV3zI55rPpfz0U0a/FUi1ptlwXoBnXS4n
QNx4iiKc0Ay8QYAvhc7kEFw787xrEcr7p/JqfOVun6Dr55OUiL68SUhPT3LZHGyNDMTqOBZ3uTdU
+XEWqkeLOe177z4yp3TalVR9Vy67jxYYfJZsuroyDlu8ntQFsXF0qUTPaa7BtbV+x2hFb9zOQQnd
rv7gz7wGgfhwmnBsqONC6AG8frm02ihdh7wgv6uF0TzYc1Md2lHPoa+I/DgozZp+wHI8NJdlVU+y
0mD0XCERtA4tXXt0TV9LciW5d2fPHn7NZRR2j3hKlugWD6Cth5UDtLwO5KgSXkESQ+J5BYxVy7KI
4EsbPvZWTX+q8LdMt7kBS3SrdkjGFqEGgyi33F1E/34/uOOwciNcvaqcfTQeqT8BNaG6evXxCBF6
cx5iF44xBLVcMRbDS20BXzrkSeR4r4OXt9YuULwgOFRIhuCYlVVp+DBUlNj3EcL08UooflWf4zfZ
tLckVBcqGdHF5eZHoR0CmK0mP6uEtSnDsD6PNFa3FowZkBQRJjeQW7cudlKU8NLwWOGs9tmMVv4I
AmWKV/AnKEIsTyAPvBKDlfUH3uO94zKgIYrxznHaf9QECObt73r5xMvhqKtTAyQLodQvD+i7l4Fv
F2+jXO/9yB7G+inNvQxiEt6Juo27b8H+bxCuTQ2kG9s4nuh44oiwchyXdza/AdQYlQlmK9/Dxbqj
Vh9joGH2/lzo+n/2PGU/sjrKHusm6lemK6sc7x9ChqL+yMkjGqdbvmwNzRrK281gdQjkYaqezKLZ
2+Rfh9uLev1VU2nRiFMJIwiDl4UqL7cKGvFD7/d9NT3UGYxepCpwpMlGdeOibLe5Pd4Hmyg7wryx
srBKNeRyE70EemuB+7VvsHvDS5+WhOOYf0Kd2gY4ymZ3sNv0YB9o+dxuwqw11ZXGwfKqpiNPeEwk
48EApecm1/3dMbKr1EFxPGx8DlmCP0FiFlN2gFkHaSUVDqpXhRJ3XrDBHHnGT+X2/N/+/OW2Uoek
CAHECnECrrfL4bvC652iHmcfE65Q9059zXuC2SXeT9kBKe3aPbu0/tTvhYlMHtV0t608tJQnTsmO
4knX3QEAwKN2mCmvHDNbj5WfChJ71cHoEUDfKyoiBscGhhkW6OEIvvKfKKiT7EnrEgd3jhIAtfnL
9fAmfW4y4I/bKI7Q4bw9z+t9BlrCWwG4hMaft8TGmrEXA/oNaYDF4gWjScxRW2xtGiWDv9H3xblz
9PZgaLGyEqpefzYGoFyJyeOecOHkXK5vahgCquQU+KoKnDQhAdtG9pT/+PT0GIX2MFGqatPruhyl
7tO01M0u8HGtwwM3bDqpFmX2A6XDzqrco2uDEN87Y6qbAErz8Ntnxwd6CGME8BPoCq6iy/Ejp8RK
HN1Kf3YCyKHcVzV+GzSe5igNfmMQGO7SMOs81Lrs9rMEdao/mqROv9XvZJPlcnA0+Sr0bWbPH3sN
hyDVyu8T4eZPvYbko3AZ9fZkr+8o+myAWoAqAaoxluN5yNz2UTI6fpOKNNyXhtHjH1tDZWsqhSyg
CcVKCPnB+8qQhB3kInDJEE26nKJtB0ThonD8cG4l+QT/37kkB1EnGuWOCAz0K0VU0s0AURPHRNBT
DF110KL8IW28rFj5nD5aAo86LsJRMpBeJtN1Bp2aTj1LgAnFnRKOL+iFi33Qq+lDXinxSszzwXC0
SWzSH6mRQRX5cvpDkTgt/k+WH45Jvola2CFlONl7LdTGzaTSYri9w9dRHmg3Khfk8GSX1xRMk7XE
lya860rMDDZzpeNFKiVEfttlUNyL3rJx+ZrM/jsa8PgSeRiWFKfbv+H6XeBNYHzokfBViC8u55zb
dJMDowGkNWrlqWtyfLviKMOmgUpJEaJxmHHdfbKny6dET5eEmv+R5ljSJXM6XVQKhvAOPT1vl9M4
PXqlUxxQR1iTt7gOXRhK5igySQHju5ifoVJ8xjUmvLOjWNHhj0A4Olpl3+G4mDXeZxGvzIziJVk8
ZXdK4UupF61KK9yMdMVXHKXxcbtUNkVupz9nLuOVK/+jr5WyHl0weDC4FSzBUFVg4CCqdZi2WdZ8
MFIsPAsbs7JKQ0C8HgZzm4xoow56n55S6EjY73rR4fbx+WB5eXEQDiFN4Bws4SdBpoRq1Xue33Zd
eRgG66s7zQlW1Mkab/6Dj5NbkBBGSoQA8ZW/5F0AE2eeNVvo2Pg963HEOhvTktrAHWFb9Fm9zcI8
/qTiJLcOKg48qpSAyeTJNxdDzibq/IOCeNqo6Q/AHiyo+Zo4QStrV8Q5PthMWcUjtjaAasIMWUSI
ejjkWoiTgj9XDcUCIRr136AS2l92n2KOImBp35lTO2LwPHXqw2wqyStegObKlXS9ytB6eN8d1GBo
ny2ra1U5twYkaeGPleJSrW1Rz6rT9MEt69rXSPNXDvGbKNdlYMh4hCykU+gjcRlernGS07QdkFHG
cCWGzUYZKMfEHlVyx36ZMaRgwkaQI1EuxWmOrWcK5XnEEkXcW4Oaiv8CoUzWnR1Piv08YI+Ke03d
5MZvJ+nsEG+ewYjirRl0ce6P+lR1B08bCiSa4xono02i6zh56kOPte9mpKerxpspDD3jNfIwO6iO
Wi0wUrfMtAe0z+2i/1TxjPsHpS1MFl2Ewp19NiRh+uQWZY5/Hzomn1Sz5BSiYcyp4KmAdUEEcrlC
hVHqLAS/P26q4OiN8zNt0/FEdyQ/NBOgXnUMxpXY4/qzJl8gwZYEfUg7S8Kmopi4XNspQq5YOe7i
OuiPamHZGFxRibx9g1w/QMSRhFWwycCzoAa8mF4y5UWk5Jk/ikn/YeJfEe7a1G3GbeDo3Xis+hGg
8lxzn66MfB2s09iHtUMVWTb4l7393AvzusY2w7cRUBlhyIcqEBQlJO2gJJIeXDPGOVL0uLfO3HEr
N+cH8wYth+4xHUyWeQmogvolap6t0bf63ECbG0Ih9YRx31PfeSgyd/5aSOr37cX+YF9JSqBaoy7H
HbMsJnTgpWm840Tt6GMkTn0Bd/Ck6mWEPHbz+beQSraDVJfE2hDnLHY2DvF/mLSm91WhWnu7wSyc
AMfbzImxVq26WkxeQeA8KBE44JfIdC8PkYNs8zSWUetXAC7x0szEHqe/4XEMVe2uSLIUP9V0DVh6
tZgSgCJlRWggAutfptQOeaU5lHHjt0GI8P0cC+vREZNXIaBWhd9v79xVrIhMFUANIEugSlGZXdwC
8ZRguok1i981g7cfaXI95kPlbUI0yvYT9MXdlBI9ul0hbbqFuRKJX79PMvECaol+HnrTV3XQNAYb
FdmJ8EsDijya+N7RLIYMyem5jr6A0sm2E80nk1+ApfgON2KhYyzyaYQ7wTlbLZUwqYsROS52OvVK
PJRdrfbz2UDzou0svA+wAt9kaNq+3F7zq8dQjiW1Sgzaw7I/cnmqOktHZLNsa9+aDOCsBbaZCTp3
SJkeuFGsgxmJQFv5Qj8aE2A5kQ6dNVoHi30OTfQ8ajsQvmisKjpVuRaN3+1awdK6pDj07MCd/2z3
R66pSb+Sm4h+GvCjy3kGTjYqaWcJyntd+a8NkWprz6H9fepQFLm9pNdlZcZiDA6yVMi60piokjiw
rbyrfYUdTjpatFWRhdusbhsKt0owaScj0r1871aV991Sy8raR2msN88KFqZBsmkMUbYrd/EHi05g
ycSBvtO9XvYx0DBpW3ytcz/B2e0VXGL/i/w+UjZg9/oj1amw+fw2U8om0aR5K0EliyWvitlylNLI
/S7LRUOLetTiXYQ92/wrMFPzh9HiG7kSY77FUhexFuORn1Ba5fuBVb0YVE0HI7Yok/kz6I7c2cx8
OHG1tbAsnJBNkWUyPcqqKbozDMyKvtp2kQwHgUWb9TgJHemc1pqG8h8Nmx1jW1laG75ZLSbY+3Q2
VRAvDlWv2w+R5yHchwnYYG2iCs+yF9UZx/okZrtqVyLID/YO9RAyIJozFN+WeK+oNBqnGEUGNLeM
T4Vi6adUqce9XlnfKzdKVnoQssS0WEOKxib0D/aNioT8Oe/SkCrPS62Kk8ZXafLdpWPbnAtnWqsj
vm3FYhg4fiAoeNLolV51XyLPUsJZDD6+K73jk+EWiL+o+IschOvQ6Q4UAP32blSwSXgRqKZqdyGx
GnrSRlakP9MZr5EnbKKH4AflGS/6kpgYwE07yysMfY+bYIjZX0qkLE1bxwpXNpwzbd8aRu50SKEu
svCTyIy9FadBewRqHysneKNU3Iq6ENABwR3op7gyew0n6MqxNumcTc5XxG1VBXfvzJt/tSU2tdhg
4uv1d6FoarTPA92sHiNPi+N9hqzusI0bbIF2mSvm8UdmmojMxLre/4cBRT49zoXWdudsihQDsVoj
mjXi86golLvaE4gbbTQdbY10A7jD8h7RjQxc6pETPkS3r62r11cKL8sgjSqCQ/wkQ8l3u666QRO6
jaOfhh5/y38VnNgbZ5+77pC099VoJaGUHcrUxzmhvby1BXCbQ5Ia+fB6+4dcxxz0YQhaOX2SlLlM
SUHWsBhkI36Ltu94aip9xC88jOJsC4Gn+ff2aFcRsoQsU6OhUc+tSP5xOW347OHk0UL3RztzRLRD
3dwUT24N5OhYTGOc/tuKMOm0nYt9mrOPR2xenm//hA8mTDyH3hK8aX7BslOjDHUGOHoSFDnG4tWA
4PFaY3+DASsmL/8fQ1EjgilEbMGQl7P1ityZ7Lio/RaVau11hr4x/FRSQuX/RuTJzK+3h7uOWaV2
OBqkNO2pNCzru0MnkgpYgu1jTNc85DW+dPBt/UyruwfsX7MNWEZr5Qn4YExZwabYZ8Cjw+Dicopm
AmIWfywMauup6HZ61+r11lbM/HsfNsoWqZzuW+RhwHN7qlebKIlsVDWI12SlcwmkIb6y6WM7NrC6
wnxwsN6+i1tVWmu2awHG1XPwNhSKhtB8EVtd1hPqJAoa5DzsUxMp4rfZeHO9x/EzfdKRZvFzY+5X
roYPB+T1kZLzKvhJueTvrgajjBo6Uop9ss357wDx7YcB47Cd5s5/cl2Nv99eyes4HL0mXh74Kewh
VhPyfXo3HB45M06XjnkqVSX9qnWW+tPsiGr2SVrYEULORYllczK0ga8rTqtt1AC9rB0uuPr+9k+5
3lQ4xTScaDYROhEnX/4Sr2toY8YYrg5zE25CI1KPutUUxx5Ajf/pocBMStseTpEsh1wOhfktRvYV
XqBY3rplu8HZuUpe5knTm986MtX10+3xru49WYgCUyhJQB6898UiJ3SOp1FVuqOd2MO+ye3o76nF
TorST32MzArOttuGZ9Os4t3tka/g67zk3OwqZDZSZy68xXHiVbOLoUqAKJlmVB2moozoCBtBl6HS
OM9CD7+NaGZ2d7UTpOGXDtx4xpOnZeW9i+GE+uKNkascsYikZrRRkAYy11KUK+FQfiNXhwnOCMkT
QtjF8mTF7NZo8bTHyGlwl0P95DnGk/isGEG1ZxurHWRcpIg0pwWRrTmISJbzPd49sW93JXZ3JiKn
QCjyHap9SJzlVelnyE+TPHrIsMd9Z321qiH01QErxiyo9UdTS5yVu/Dqw5WzwH8Lnw6ABleibzHA
mtDElfHIXtrnSAjhZ6WabBO8Kg74rq3JA7+9HxcxHUqJfLXoKZBmUcBebK2C0LLVjl19bDBpuNOa
Sd/UdVRvGhFj7U6s9rugCLxX58F4GMuAJBOxh10rEsxtqyQ5ap3q7jQzxI4qipKveHCbh8ayxK6Z
y9RH0z+9x4AQH1AEp797baUfUmGlO8qg2qmKGntj4ax6ADiinHAMnlZO7lWIJGeHDA4nV+LJ3cU3
irQgKkKlUh/z0Cl2cKyy+zfL8LKq9V2Qdu3DiHDUTm279h6kS/TZK0IOT7kJEqy8J5aPd1praDuP
UXPMywncqYjdY1SLedvbxloedX070NihK0BLFhCJsYyKNIh+Y2UbiS9y1av7nZYmTnAYrHpMDsZc
BuWjq9uJ8SsIo2L+PdeU/z5dE3Y0AEFSqlDamQEOurwQYysd1Kwu+AlpNp6jsGy2WIc2D9aQi7vG
5iNS2nk+3b6broIHOSi5DzxfeeEvd3hALrZ27TD1vVpv+3hbt8i1I89ul85JxWRk/ifV9TxJt0Vq
1s2aXPvVc4MaEKdLtkeA/vLvcsrTUFd6qanBSRkQBOssB5B376R76kzpylG+HopKIj08ijg2zaQl
uyQimbHjfPJOZWNnJ0qI+ldkNJztjBfvyiN6dQnxyFD4JtGT9X0AjZezCicskFUn8E5jGocHNUcp
zu11+wwp4Eed6uln2zsMgVoDPTRiEpWY7HK4dCxxW8KE95RRTN2rSNJvMxTVTkqET5ZSIYd8+8i8
SV68u/Ok3QQ5hHxH4e5aJMyXA8J1UwPTGJR7+GVe+j2P6zg9RF3vCgqHuYPwL4W0sN7UjloVf2H1
O6jHFHNI++wOpoqKLUrTCNpCWFQPBK7d/LMiHf2PZBKH1mS2gCwXY25PLxZwgLnZ4TaV3o9DqtoH
bazSaOMhli62QTuOE1ZXczAqjx605SfPaszulEwQFbeob9PlMAPQDCcnqaxxN1ciCI9xGzg5aXeu
zcYaumNxiUgzFG4RymCgdukbLY9zb+E1T7UnvFczIzjWdf2jby37xQhGZ+uYnb1LegcMz9Sv1boW
XzEDS34GHXFUmd5CjMsd0UgY32rJaJSFKGio2m/INcpepK3ua5E5nKSKx+H2MfhgTJQ4uZe5LGlZ
LyeLQ3JcWbMr7sfQtU9hjFBB0VXuuU7MCWXxMN0BvFvjF1+tsOzdoiAmm8Wowyx5vnNYUnMSvXEW
pTn9pJNY3fW9gbu0amTAlSCoTnrxW0nqaiWPlOHPxZlHtRLBUZId6CiS0HS5wkXa2PlQmPOZnnl/
HnASfRhaW6ys6Vt+uBxGmnxJXxmZ6yw+rbAn0LNqaz5TkzLVfd+7s47fUJuVtAW1KfpT1sHwl0gV
A5PossnMrYvG+nOIZTPCFAn6AVuBCVOzmdBBfTSFKOpDkEeO8xBWofvDmms9fC1BPWctjwsoRfTR
s8jAdj2PJvFUtmDRqo0XYhf9CAuoTXb91Druiyo0t9gJtWyrr4ZbzdqPeij7/N7BCi2lShRMabkt
MrDhyMbPXseHJkXwQ2QPa3wMMPwYgNM+U6xEh2SrCrsCdeRU3ih2WtgU9a7DSOncNHDyDqqqp699
hfzeBijA4COtP6v7mEjgywhF8E9KBvWvB/HS3TRYfK9c3ot3gueQxg/lGOCM6OdfcX0s1D/jkNDs
UUTWdETdLLmfwYQfgR7Px9tf0NVQtAL5aHEWJKmFS7sIuec0EAUM3eBekGZ+U+tx2qR21P7MxnGN
NfHWBHx/sICTUHJB0uNNZYc+y+X5TXNXaKR2zZkgqCQHqmfsc6tqdL8ZSmJKae0QNPqQGN4z+Kah
2yoo4njYtzrDdzfTwxQKHWYup9alkgwNCeUNMXXaazu12ho6ehF1Sks0ImrAWtJzUQKkL39r2VX4
KabVcG7nvN6lruj3ZabgtRhE81ZUWX7SKqt9Crs4PpjD6Kx9hNefOmB01DDAXhIsvGXr77LxZMIX
1pv1/qyoovsxRGN8shLrNR8Q6lh5Sj+aKZxtCRMjwiVkvJzpOBVzqRREexiu4/+tuwO4FANJ8NJD
ZzIUmdpsxrydvqghfiP95KWfnyunXAadXG2cjcURVLQQR1ncI8+NNfc7JbXtDenAf+3srckafzBV
tDeAUqGnT3a2TPdbeINpkXXtOVJCgRMDzQbVVIbd1EMnScFEHjS1rx+L0fnpjfZaevsm4/7+/HOm
OFd8ZyS4bwCBy5VuSi3gqCbtWXh18UOEoyL2wMSj4JthoGa/AXlh/u1oc51s+tbsy03rdaaHzKge
GBv5BGovIV2d/iS6thc7s7NSVLZ15ZUb0Cv3sCa6u9lrMeGytThEIqyWRhoOJuD0X6huJ3sn77u/
zcJW0y2iMuVXJD319KCa01Sh7dvV+dEeI83edu0YfLKrzcyhqRNmI6IIUp3yx+XsVVUbLU3U6tnC
j+yYI5C56Z2gf6QcP6wcafvq6+F+oNaKLg1aBDyZl0PVTa9ZE3Xkc+n0/xWC/DUYQhPoXIHigVWp
5T+3L9GrMIT8FDIW7CippwIK4nK8AKTagP8sWomZbv434km079zBCw9WbDw4XVh816s5XqkPatfh
AKMC4oVMgzYsBgKXozqTEcR16ZlnCynjXVWYoe+l+Z/JtAEWlaGztVqRP2iVpgxbR4rwzvPkbEBZ
V78Kd3C/1no2H40qWhPreLucLs85OF+6rFJugqt+mebkdGLLCZfasxm6411CeL0p9an2BzuNXwZN
DK8kuk+uXVtfIoK0+yC2rO+3d+TqWWNHEKBAd5nisMzqLteGdUgyDM7tcyC6eR9hCeOH3eDuwzGe
V66vDzZfcoQl3BYhDzjRl0OFVu+aoUZiYQQpRRbUM0+dOfI0VQhAqKje/3IVjFlvz+/6hANIATEv
HdZ5v5f5VulFgzdzy51zT6tRWNV+T1MQP5rwkk9TnBgrJa0P5shDJCsgMDyu+zU14P9ghM2BVLaV
nJugNzcxCB903DJxmDvrT+HxfX16imBQOeGw/bBPWIbZHiCYZkRl5Fx19fRsVXP5V6t39dk2AKl5
Uqb49nhv4iTvj60MTyREEUVbmnGUHy83sqWSpaJGVZ1VU7Qe6M8iyI5BNGrPndlW6jNqcs5f0M8C
FVBxIOZjpYa6uUVGPC938WRW6YaIxjUek2hwDpUK03+Di7qnHrzSDOJTNCnqwZhKsfaALg+D/OGQ
1zBEBWfB47a47vQciQN7grMWsw3J16JLXW3XQFD7u4qiqnoawsH6ZDuEwwfKS3IISfjBti8lKWPL
bQahDuKczBQ3D0rdVg9eknTNwcm84RjkTrTySV/PUrZBAHdQ4USta2mS4kCyzaYxaM51L8oHvZnV
E72T+jUJ1Q6FSGNNn2OZ5jFDICWoZKHFC0tg2SBkU3u9zHH0DMHQh2T6WtzuQtfIA7+ssdna2EiQ
frfnStkOeje/3j6NH46OWCJyB+CiuEQvD6NrFVS+uCvPWaKMFggOBHTcOUF7wAKbOR2GuEWPjx/m
wf9BG+B0e/gPFlvSqUDX0ZwGN7wYXppr54FjYVk2ZeWPceALjI3e/hXHeqBuYldpnm8PuLywiV5w
MCW5JZ8nCF16hjWmTcCiK9NZ0m9PGU3+Q+2B2OyyZi3luZ4b+Q6qHAg84UrJB3+5tFXg6Q26JOMZ
xzpjL0yz3JaTpx7DIvxnpvi5cnd+NDOiTUajFwsEaHGtSBjJYMCDPxcIbEbbGvp9txsis/1lVfFn
xT2pKcpAUOK9JabgqhDXe1NsuuC7j9k4D3tHz18HCGy7Hvm++7TvzJUgZBlRMxxfCUZJBJ9AjpaX
NGEorqm9qI9Dp9SPYZNE4IdVcQDsV9DwwGlntCmtaoWZHR0vmFYCvTfW5vs7W47v0dTyuIlA2y4/
UpcIcgBYK46lNuAVSx/ayx/bzvXaDRizDLKYHlfHscJ2cBMWhQEyW0G56JRDd/oGE82LULasinQj
qtyFi9Pow1dXS91XodSNvglQef2mNp5SbItcGWlpw+N0t3hjZ/swQc8UTLjS7cMCgjyFtbqItlOI
iOA2cqp85f67XGrKPShRIvWM7DL4RD6RRZxRaFmru/KunUY7PQV6rt9NypDsDaog7W5QsN1WprgA
P2FVP8NUXdMlXyDs/ucHoBUIM4S7n+O8uBMcS3hhCrjwYDSYtxY6/OhEm9XnCHjxDufl+WHUXetL
q+e9X2tNuBdASneJrVQrwc/l3fg/PwQRIyRZJF+P03f5AeOo3Cne7KoYkwf0+SklIVYZItXbiaa7
C+BmP4nOCQ9QSMzj7WtK/un/PW9cGLKqSphHWVjnDVpKUc0YfgOmiPRj6tjhSxrMwX1DfrVyrC9v
qLdRaNXy2lGQoV2wLGtmcTmrnTkbR9ekzAgKuD2GZW1hMKfXOy8J1iozH45HKEnOREWd1+ZyQQOg
W6UTmcYxdjr9S6y0PGm1Nv4MwtE9zHOwFr1eXonMjx4BeSCFLUBHMo69HM9V+tar0Ws6xkUP5UaF
YINtrHIYqH+u4CHfLKgvdgxxUW4ogga2jAdGvxzLCnnbMUDUj7XVtk9z1wU7TXHdDZxW7ai2yR8Y
h/0XLA6Kx6DU7E1oRe6D6sbpi13g72RFenCo3cQ+iMKKjviaWv5kY7OuO0n8GEe58jzbKRClAfHo
Gj7jsQ/dHNZ1h7Qy8gn7wu7E19uHcNHLf1s/+h/cCJx91AKWzjwaIQAV7k5HQIuaQKzFGrGBM5+M
1KipfQPXVs2iP+l9rWyjbHZOWWHXB2aGAeNUeVj4oeV6+zddHSGWWcIl6aF9lHAFsWsUbmvoR/gv
GtFwA15PH+4hLitbSin2J68AThBxApGCJFRKf4bLXaX34iYFJbyjQhnvr0Jo+plDQCFZbdRjNZva
RsBT+wn9ZU0kcnn5MDKtLuJCBPA4uYZMld5V5tIIzgkUFuM4omyzo1Rb0WLrkpM3KTg+G7FyjppZ
9wOlWet5LR8AwPHE9iCB+HbQQFqixg0rqCkLT+EpI0nbaW3XH4ykUjaO1ymbSMnsHfxhdW8o6Buk
nbEmCH29w8TdzJlaIdhiCnWXE+8rq6jBsaWn2cNGuyqdcl9aRvSQugRsCIIp+0+dKDp40rNBBjKk
GDiYykvk3UJno4nSTVhBSDIqSPuHIVUI0nJyaddDbHmckVilotx/KvIlhCHsJ+yV3GhO1lXht3Zi
FJ3tWjvlgaFgcYlLGGbtf0wxjId4DtdQXotN/Z/hqFIxVXiysLEvZwm3ogtN5KxPWKDVu8Zzun1a
9sarUcTRL0vx2lM6uvaOlVY3OVvu317kxWl+Gx6dOkm6R/TqapFtjKm6CYWIU8bTfteBSdy0sTIc
RZV8ifNW3Wdx+hNOqnG4Pe5lQeFtlaXmB6Eq7wBh+GLaYaHGXhOa2ikTQfzq4n+5NdMhfEJvTT/O
BpEW3eZ8JVj9cFDYh2C9aBZCvbhcaz1Ghc/1cv001pZxUHLb3WLVPp/MJoL0Ty61E622ZqP6wQaj
dwPUi9wVQtrSnycEYmzPuamfItBsR/wXg02iaeJoJIhh2ORZWy/omlNQltYOQpD+3+2FXny1bLD0
bjNIm6GiIb+8WOgBnVk9nh3rhPD0uM86K9/qzpAc3chKNrMafc6nUG4sPxKMq7wZHWq6i4t5inUj
HURqnxJ3dLdBPZgnK0y1eQPitw1XHvePJgdKhbcd0Ih+JY2O3EahzH1nn1LO8Akf6fpRHyRGcjCH
HzkfzvH2Yi6IDv8zOxiFcDrodVPKXsTgopxH2nWxc5op229EYsz31TDk3/QyqDd6rRnHOrKLo56Z
uMoBjTxOvISbhCT22OftfJ8Eev/cJJ7YkBqVT0ZV5E+tAzWl0rRoCwQpB/1CuoO6cTjkK1Gl3Op3
kZDcGnoeEv/HrQoAcPHjqYD3RknEcHK0IX+yutzaGhpiwKLu1sR2rq8Vrm1qd4RdsgC/vNXmPtCK
xuntkyhdnkYdIo4G+uVpaGzQDzBxt2UWu4dYoBR5e4s+miTcOZ4okjdYDovzZzc8k5ELcAjXFuuv
2eMHbIQhUPwpNO3l9lgfHD9k5v53rEXYXKEUi81565ycUMOi3IEdPzmdfWdDXdjWZu+sPE1vH8/F
DkpGvA5uB+1NWnVLlHU8V50d0B4/8TR1z0rVPxVal+70JmpfhtqL/ggvOetdZfk9YiUbZOHoaMkq
SpsqYiUCu1po4OVAvmG38loCwVgstNNje63C5T6NjmJvk7q37miMPEReY3y7vczXIxHqokGJqgON
IxxSLq9tEG+mowRO4k8esgpKMiv7oXJ0P051+5MXCvZeDAGlwzBll27ptdC57VyKwtN83Rb5uWij
34pb/YmzMX/WcnXaf25ijAZy5Y38SCWVAS8n1nVOoBSxYfq2VI2oGy+59wqcIpW51g63h1o+fQxF
qgCWQ4LPSCgXT19fT3XvjByMWG2mTTW1tjwT8zZvA20fTcbfdW46K2nK8vN4G5OiNHoc2G2CLL+c
njUl9JXNxvIjxP8POu3PHYamxTa263jfzpTdbs9x0XciKGVmkkJFfQQU0lVQ0WQYDBRUqXwoNWLX
aRXt3RHQ4k7pbHULV0B57BUE8fWk9A5eA5Bkk9U9X+3t37GoEfzfn8GvAMrMa7As3apB4XT9aFnA
OIX606gqddcFNe5ct4f5aHmlpCZlECjQ2vL0lHlldZ47WD6Gccqh6Gt937ea7qteJbYidMTK4/fh
eA64fCQrqLa9lYfexeM26rtVm8a2nxhueEbAvv+a2F66pa8fHCJO8o/b81t+9nI3acf8v/EWF4xZ
VLqdUlvyy7H8rtZDfz9p2fRvHzvuGtjjo6HINhgMSRcyLLmj76ZGlQmeXz3AXhHUrrK2zB8d3qud
pGB88jKTs4IpD2QNsCQlvcVQiToUgZtyRt2gT5NNYIfuNqRB42x6uyhWAt6P5sVrj8Y4Vavr+CgP
G9PI1Mj26f7WxzAzlIdOp4CRgoj99FDMhXOIgiZfO733yyWcJqOzkjpyfC3O/2SZMT2qCc5dVVCN
n15BqjgysqByTzzrLcKYrh/cpnQ6x6ehEH2BoG/glDJIYUhkoG8fwetbk6GoQwEZoewJXfJyUqT1
5RSEhuMbendnZ9Ks2R1acGQumDIHQQAjsufvt8e83jO6PpAzKWa/KQ8sF7Kb8UR058Bvw1rf2BBp
78wxjA9u1iG5fHus65sKEgpsaQqpUh7xDWHw7twD3nOjLolCbDXMfDcVdfjUKPoaH2JZruJCZBgK
Veh9EJaR9F0uo6GFmTUxCUwKvfzoZFmzbeasf46VadoMSd4/VoISvpME0bMw42RLgDpEW4TT4z36
Kd2vRui9szL3N02598HU268iKKZ/SaEIYvzlrzL7ERWwTFP8xO7DTQNy4w9+U/193Q0/shKRJSoq
xgECt7FrkcA9GDpQBcsqmt0URPpdP4ztqRhT89RNogAiJbIQFX/X2NKjrP8PZd/VHDePrvlXTs09
5zCBYevMVC3ZWd3KcrphybZMECQBkiAC+ev3ob9vd6yWS732hapcCmiCCG94wicCW8Qcbn3OJmog
1Oc4UbmOCIu+18xEJwhy1esuDM3JCU28B9LY7nQn0xUZANQ2LL6UKf1mVQELAdDRUkJCpHEWaoio
lQjKlbMHdNMeGgpZxolxchiREV6Y2N8PhVNuERrAyz5726IeZEjE5OwJ7uJrcNyhaw3M1aHUfLgw
1Jv9GS0oE2xMNAJQ2z2vIzcQk6uhs1IdYi3pqmKOv0+pdLOYSmcfJGDohSE0qt7fNG+eD4Mi9kan
DUSlRaHj9boB5Q8HRmDZAepmclspIrdBUuktD9kfX7kYaumGIuhHNAM44tlQjSYTsQmDnFmisoF6
fD3RgK4wKV/LEi3FP3+yX4c72xGxAwoPjQp2cEYBgx0b2ZPx7Zhb2fILbPczLChiteXRwICDGhRZ
Dp+zR0snMGHjHpqDWgmSc0eIVVnTbu3bGV5CMS+PhgBEQ3gcbyYnUCAWODOAvJBo8JnHb1Lo+TxO
pe6gNYMkRHRN+afhKz4hZKCRR4IhvNh0vJ78IuadxwIovOCgb2+YIh+t75WfG4y5ScNG/JlG4l8z
Atg10N1oqWLfnN1rcJIpDTT3azi5aL5hfB6uGVfQQeGxk0EjoXcy49M+nxGf8cyGkl1FsJzbvr8G
zrt8y4sBDhhSn6DDACN5XpmzXYt2UMzrwyyJVes0mMt1kAg2QfczMSgPSmbdzezXFZyemiF9jqSu
xjwS7fwNXDpT5e9/oN9sN1xRCF6gZvRTOOr1awA+DLqyXVIflAt06FxCSAsyAe2GYI9fGOq8VLc8
OrIAMBnQ4FvCptdDDaPQTMD179DVjX9dtk2cEaDB19SLzckWfZQnMF+4pRF1r4oStmLvP+mbABvD
I33BRYmEesGnvh7eQrpQjKZvDtzTdpNIlx4Ec+W6m8T0QNDRvDDe23xpGXDpJIAQCpxctHygX65/
a+Zi7lrdHHRkAyzz2gDJMo99ZtKINvhKST4Dml/mc6P8XFgI9GBrXnJb/N20A/G9tDYW9NI51rno
hlRD9bA5xDa2DxZIu00Jk7ZD2KgP+I75GDhpk0eTrPIIaOw/c+L6ue9A50AXcEGKIkQ5u6/GuS+n
opubQ6iaAmUimVzLqKsOwE9c8gF8e19hCaPyhtooOvg4Wl5PeKfBzNc2bQ9OT3HKgeDwpAUMJ5wE
2n9QyMt9VdWXJKLfVI1Q1QddBOC9BdAD/dWzZQ1uG/DNXioPVsRJ7jJoOkrQPsCToiJzOIdeSwvS
oavSZq2DQG1l0Cd3iBbJx1iHlxqyb1YdohCUIbHusNPwtsnZ/dnzMWomx9pdHTdjmvXAauwatNVz
rLcOUiRze11hHvZTp8PPaPT326pyvv3ZVkO1ZSlPQvkBoJElUHn9IpKBEWEE+GkqSO21B7OBjMSC
XkH5w17ZuL9UFT9/8aiI4x5BNQCdB+Ri51VxmCcj7uLEO6QhJ6sQPJ5V4A+IwXzXuW2hYQB5YR5d
OMrPirBoiy4KkyB24PmWO+XsAgv7YhQTqZ1jMokAbLaY3jqjq7OQKKAWR012AJVNh5bzS94GZ4/7
18iL2gWCfcCTz1ectSWqQhPIeV5N3IMo02QLV0LIluKNP3EyQD8f05W9/07PkpmfXWDgq1D2xd0F
SsvyoX45zRgEQygKIO1JAhq1qrVXbJgZ/rAruYyC/QRUINJPoFnOy55ExnJM+dyerPXUjrpjkJWj
padBunOOPoezf/+pzq6/n+PhLgiQDi4o43NcXAuwjynJ1J6aJGarCHO3G+wI1/HZv9Tg/c1QsJRE
7QwMQgAzznUXuOjYyGjSnkSJnhU6vEUcZ62BMmrhzvwCXuDs0F+e69VgZ28LaPXZATW9PaHzEcQ5
HQW/hnn5VwTywS3KT/1jFw7pCaJlQQbLaO9CqPt2hWJ4HMSLUBiuv3PcWFxAQsobCwzf+ebHAvvd
gRAaPAxBeBUGE84D1fNLbMXzRPivh17gG7jkoTdxLgc2jXjieMIMk3KermoynQAHDu8ZKb4NJna/
KBj2AX6GaLdj6ccxjQs3LwlqGxDd5au27i5xNs8wzziJlteAxBxJIZQK0Kx5vWkUlVLCY5mfoAmh
qlwCm3jXDE2U616GIHzXAPCNrNnCyLDc+iZuc6doxjLzwG89AWcsAZAJ2QpSS/QqASz0UQmoWsZQ
IwhWRTt56/d3w/nl8fPzQtRsqXgiu3xrBWg89Msdl59igxl01ajyuAjdY+UgVhkBj/vSJzJ8koIF
4GsF/CNH3HThQ7w9VwG7R7oJFXh8EhTwX8/Z4mXuNDrhJ5ROYEfYEj/3AGG6Ir2us4KNQGT4NXTm
Wv+S2ePvdiiuLLgOAW+5sMhfj2yK3kKLQ/JTY6xzojOdV2AERofK7z6/P9G/256/jnT2jIXTxjpp
sS7KOoivgZf9xK0vPrNumtcaiyQXIX0RvZs8zYOeL5wNZ4HwXy95QeIjtV+gpWcNn2JWURXwiZ+m
qCu+gFBer+NamZ0ecVtnAnrwm/ef9ndvFKp5izsxJDuAJn09r0PEOoUCED8NVd/dNHwUO7eIxcpM
4y200at1PPjDXkMl8PH9gX/3pAsADupfSLbw5fXAchH1ELTAwOifZMSAwOoBOX8Vc+Wv3UmI3fvj
/e7YA2L2p/DvQh06O3UhuIx+x1SKE63U/MCcrj0OIxV5PLRkU4TlcFd10SUp5t9uWkSeyCfRlsXR
d/aUVkUU8qkCy9YvQ6grOGW3lj2T99IjP+DiGl0n0vnYgzl/glPI0GeAwToXooPfPTkkRMBXQFCE
itHZ1imsx6DG0vNT26TeBt436rtLUzSjTVN9sSkpjnBMNvv3p/uMovXzeF0qUwByolYEftjZSgYO
IamnCXV9f4BSPPzbnYdeEcgJdKa6BUy7HvOyd+fnNmzIBlgjuo2rdMLrEGJfFKLboL9Lj3hpl+ov
v5kOyGKj5rswKQATP5uOti2ETyA5d/IoGsUtrHHySCXTKiZDsC5MH2VDml6KZd5ss+WOQSi6+CAA
y3DOGSmcrmxrWP6cpKYljLV032WuEvCDQDjQXk8lDVe2drw7hDnRhVfx5oExNgSZ8QVVJ/w7i/gB
fyol8kh6quK4fWhgW73nVVivRWtgTQpYwvVcN38WZKA3AbLzYpqyGF5Br+LsWOmsrAPT9Pymg5VM
tR0KsO6aDJhaQUSO3l083rrFqJpN6o9TdPf+2js7WjD40nZdFE0CoNkAoHt9tLCZtihexepG9LO4
QiL3AdUutuqt9DJoqdgL++t8OJCHF6WRJYRYaHfnJ5nqdERESEYwt8ftoCb62ZAa8vIw1NkBuBjc
vv9052cKINiA/gOGuZBzln792c4aRBzyNDDhvQuTttz6yGFaBop+BCU2RI2TXRt3aFdllOpNWQSH
Mm0uWSu+feTlI2BdIalHNHJuHIAqexCOQRXey2Bm61RbvRfQjLgZXUDzLarPq/ef+SzB+fuR/zPe
8nl+SXAkZOktK7vwvuOdWElIWN2VPUsvXElnG+XvUUCMQWYMyd7zjVLCUCLsO4moNK2dT4MGtdRB
mrmZkrjcib5Jr9oh0Bce7bdTCY0lrFMILaFU8frRhlTWpVvO4f08CrOBQV20ikZgmZsg9TJlyKVK
33mV8+dT/tQQX7al+0YNGZYAFY/mKLzvdady7kV9Dr81SN4HYlqhiFJuIjawTQMxkUcB9dzcp+5w
14PKmr//Us9CuuWD4NrHgYhoErXf895YLZPJqytG7mlU8jVRfXXwJcj3sxCXlGF+M8kQMEc8BerT
wn8/m+SobHogwAy5t1rd9rH2DkFJyJdG10BHxba/xML+zUpCAwiFVAQxwNOedy+AQ++8GcKy92pi
5Z63Kv3htyVbcTPVeRFOaR6BFXzhHDq7Y37OJ6RvQIdcXOWALH29kmCTF7DaV9E9DPsAIk3ZuE+t
gsa2GMPTXIBOUQtxH7oW2gbvv8nzlsYyNCBZAGcvWpSQmD07cWO3iUPJPXLvBmO8aaIeWvEh9NsL
CLBvpsI1K1GX1ZrEsDZCc1xtDG11HsPIF5rUFdRWJxhdFSOL1pR37o6MDbuQubx+IwsUBfadBMsX
yEyIqJxLPXisphQlm+j7QpZIr1D4bPyronKHPl0VQQC4r+Yj0x9aJUpkNe/Pz+uV/nNwDLswlpEy
oYKyfLhfji9qAlRa4Zn23XZxtanh/XDAdNJVHcWXGOjLSv5Pa/evoUCMhuw2/ByhNHB2OYRsmpok
sMn3CSC1bRN7w8b4zbRLIwCBMicux6u0dt2nBL5jGYNl6h/dvaiMYvCfviPL3kaMdbYSSONZhVI3
exE2EMkuhaajeyt7qqOPdU89U2QO5B0uZYdnhd5l2AWHhxAHRyh8JKOzYf2q59MY9v7LLFsHXLWU
RvUaIlhRv4+bodNyBcyQqx4CsA+TW4BAXXY9yZbKLPQLAN4hAlKsxwK59P79V//65IFC32KpDEU7
lL4Rfb05CaCSA8BeVLkvwEjWcxbWtbdhBR/1isi2/5TwTl+K989XG0DBmAFIGKG+C0DP+WpLHGgG
6pjQHyh8SJh0W/MEJ0SbeW1Lv7//dOe76udQSyiwGO0skmRnC3tU2HD9VP3AmqiCI0sVkG6gOCXN
o+ez+HbSFPaH2GsxuXDknM8rVjoahaBIAIm8aPadHXYoccPhKkVQkNU6VldVwoPtBC+BIKviyNnx
QfBL+vJv5hUNKoyE6gdsJ7HIzi4RXcCDqk2pKLGN0Hh3ypHkXdmUoH2Kcvv+xL4+y9GSgM7Wcoij
2oEOILruryfWAeg7dsZ+KDNGomIneItOfyNMNnVedWPmOLyBXFud0Xhud+8P/WZmAbBdinRYtD/F
SvzXQw+zRuXQizyYnIfJdC2QP+awFOtgbwkJAr9HV/D9Ad/M64LQh5M04hGcWyCDvB5QVo4CxoUX
eFZVsC9QWuyiDEgxdWxnmcoLt+Tb0XBGoJGGLhTi6De2JrXHUEWfa0PRRwa8EDCjus0ka9I0M7iz
Loz25j0iEYKgPQyv0ANB3HH2Ht05LOfSbyKauWXoGowGodJsILQI0QtpSL3geUFMSMkkUBENk0/v
z+1ZsoCFhJn9S9wBdUMUuJfp+OXqMSFsgAIdFDRDR8R3IakesAk5eJs0B2FTWIoNomQwDXeH5DtN
4C+Q1WPqfhpHOf6Z3Rg+CxjgyH5BXwNEFbHY2WehCJ7nODUxzVQcVFvlN+PVKDqNVx5zmCHNl5Qa
3hxPiOGBaoYrA7hbuI+Wt/PLw/talbYzBHwFbkZ5r1tq1zA9o2CENFWflVFgQGNjfybqiefEBgLg
G9sXj4xZP1vQtoqs2xYGw4ZiLm6ntruH83PwFMBU9aOVimfC+JdSsp8t+l9uflx+wJIA6gj1UjBo
cRy/flhdVLiFROBiVITz8sHtjbSrwbYTz/H/8DGIIKWws431P0djW90Fra/4c9R4+ighBmkyIurp
ibgcnEobIyQ7VoyHn4DYIycvlvZ2UBQs8qokxtnWkMaLDgqWpcN2dME+zkeEb8NtDK0ylf9cxP/9
zf6v8kXc/vUQ8t//g/9/E/Ddrko6nv333zfdC38Yh5eX8fTc/c/yq//vR1//4r9P1bdBSPFjPP+p
V7+Ev//3+Kvn8fnVf9Z8rMbpTr1A2eFFqmb8OQA+6fKT/7/f/K+Xn3/lcepe/vWPb0LxcflrZSX4
P/7+1v77v/6B4+C/f/3rf3/r+rnFb/3vHyV95vBqeD7/nZdnOf7rH3H4zyWSRVkRncZFPBp3oHlZ
vhO5/4Sm2SIVgpY3YFSLci8XKGdixOSfuDJR8P0J9V+OAynU8g0//Sf2Jq5yOCIhgFtOiv/7yV69
of+8sf/iqr0VFR/lv/6BqO/1PYLQEwpuC6cAekhAlYDv/Ho9qq50oRrvFGuPG3aENc3LRMtgBSlm
UGNplDfEHHp03Q6IVlAg1PRzHbJFqpXkrj/5aw9GYicRWaj2S/jbbGD2rFSmSjD1clEsR7VKhvRW
EagdrgHEiavMjKVpbmtGpF73NCS9i7/So4g+ZMzCZvcbkWitfScEChizVai8dqkvyo/o/rWf9Bjr
0xjGX2PloRPEW8jNATrQ8CyhrWlzKIetSxWl+z5KVzoci3rlOmVyBzdxJ/IyYV3enQw6voXMjBgA
ERqBmD2m6A3NuypscwWk1grqjerQJURnEgjMAyD4Kie9sfnoVLfxbN0VKaTO3Kq/bnF0Z04fXNFC
fZmGSEClMfShFWir4RBC/VESXjXZXHrxqrEC2aU/RNuIz3XmAS5HZXCFEifbNrXby43uR06y1C2U
yJ2Ug+ynCyI+yFlC/sxfSemhAF8u5poaSvCZOwft0YsAb+qhBLMe2hSyOmUT3bQg4WRu6/1QznRi
rTQPZd9eo+wly+uuNVCERaVs+DAMYUYgYHmS+JMqQ8Gh9va41DHu5FK4W9V+hZOqoe2LnHRIcgDi
OrMZfIqyh6Uj9VdtBNXynErywRmGROamLGdAY10z5xZCm7BNN8lGKNjnfJgmjz6oNBivBmo+9JWB
IFGkwnbjdS7bKDfsrgim7dZl3V718wpAtlvB1bievN5fNei5rZArbDwtn0FBhVCaJ90twX0EG49a
bmgDhXHAcUaWNV6aoTnu3YDpoMi69oVBvxhLRh/MSOhtmZQUeRaqn2bf0WZ6glcqKOBT1V1LEu+Q
4wIUYGa6icsyRC9pbrpiTQe4B8FKFBmzgoJVxlhiTkXR7IexHmVGQ2G6u6ZF1+vQUaDMVwBnmmFD
GhMPKwJSwpCHjptBvhr5DGtI1gMeR3JfxtVWOuVeWbM0k3SZV1TqXA9KR1DOsmtsawale3d+ACK4
HTLHGjA2GvXoFXMM4J8u6wyHhkDiGlWAziQAwUHQ5Aa5ZaYKjouli67MXKrV2EGUgoe2z4Zq+lLp
9gfHFd954lB2IyQ8GXq46deoDuym7uIxA6H7GHtV8QEyI0WGTki3cbvS4BLi8FzBPqrgA8Dg2Ttu
hbZO+wJxRijfS9i7g6vLOgtJt/oQEc43tOb8IYTCW5XBc12doEqbzmCFO0V9ELq3t4A6MkgxM51M
WcC4nvOqFCqziMhWdmby4Phuew+Kd/xQavcY+Z3Ps6JzpoMaNOBuhl2JgMs+Ez1KqRlVERSMq0iD
SWsENKwnoIaaDcpWcptAgh80n9ilzdbCXe7Z7R14bCIylG0+SwufoLCy5KB8Vd+5IEcCfi2H7lQK
UfmZdCd+66teiayzHXW2IypMX3XpQf8zHoxtsyYWMUF6O+VhGSYb5rTlj5ktfsrDNK7gYoHymamj
OwcdhSDrneZHakL2qUkh/rDVFdWZosrjIP+0bpxRrqf1YJthN/QRXzvGiW6KugYsCOn2sW6oOcSO
lltX+sG2rcphxbzEgMHYV7xeOxNs3CCBlbq7ekiGrNflE6QDmhIty3I0WWgbth27gtgsHPpgcb1q
Uhx24wAeUgvAE+BvTt4Y8zw2nZ8HElQpTCUWFipCQughm2YroAPaDQrkt9rjPDNROczQrfHmg1Bx
e83isPvEYmnAOkzltlZ0WJmyGnaRSB6DRCq6suQRGfHSfZAlAu3CDk+gnd80HVjAjk52MOBLeEbB
mEU0+Qkn6nCQYPgcU2Ly0NW13JVTd4pb9Bz6rEF1afHfci30fYaxLJJV20M0F+boU59J4q/GiKgj
nePhynHMDUlpD+VU1sDBaAr9qsrbRalj11VVdFc7bXcIZMU/gw9Dn2YFMkvW+/7nIO3vICrUZBxO
X1k7dE9Y19CM1PEdqvFIeb3wDjz9yc1m2p+KlLywqf4OcjOp8xi54wqOLe41nAKhJ5qW3OJoAMau
y/12UCQ3fcDBUQ7vcSklh4o38WooQ3vq3a595K0PrHqYtBBTcPtj5wGuDAwkTOvmYkDkzpQ/P8N/
YKUh7y2kp1aQp2PZOHBcslUrD0akUFKt+mkNLFgLPyytV90wBH3uwGZBZx2MZOA/MYfrNmVDVkhz
FH4AJ+DuHjpj87gxEiaIEfZXUXzsOdJxoNsh1ZnxKN2AarVtIP6X974DMYiqqqH8U3nqy+xp/jgC
hbGvRp/fwNNDODkDeHrKQLkbYIAFiN+cRwN/LOKK4UXSGedkCmFpced4s80gYV0HeVH2kh2gUMWe
pxEi0GAJBnTYwrV0evBZ5bVZxUAoyHxffdMxtuomRPOW5wkYOB9mlVSHgGMnTYQhttBe0B/GsbpG
9whXySwLk8WyAQs9dY+2KiFgZOjRJrGTZoSCjMcY4U4WAWf1uUYBx4NEKxqrG5kW7W00qSBcF43b
nOBjF41XrietzaTtjik4Ip/jsh78o5X+tTfU7FY2YssW40rW8G+cuatK66DJCwrj+9zn/fg4V7UL
y3svPaJe1EI3BUFhvQ7sNGdRy8otHBgYCvJB+hgoa0melC3Uaf0GAG1cjqhb2erY0+C+Knwg9LFM
aL+Glm16S128nE0FDbU0KxrTfC29sVYZWsbMz0DkHcYcRiFFlyddQSEfmLZ4jtoPB/hqACDRbUcb
KQVIixuOgJdQXj6W4xS/NFzfFcwdQeNHlXnahx1iqRXe4OhnM2RcxYewi7sSDt1SDJu0TeJnvzLu
qVPIZrIQYWhxTZEvDqBhskplHTCYFt6aiw+a8dMCxP2hcmb0ZSEDsbFDJPuthkbuD+YBFJ45g/Oh
gqfsasJS2jnS9TfAp6Gu5oxcBxtJRHSjfWzaJKghWsfKI0AMyUEyQJcqoT8OlA6bzvMhVYVzlKrc
S/tilVYcLslYaasa2lZw94QRjhNGTOFVie6jhQFpmU+Ra70V+la30iuOHIqim06Q4qpofb1xisSh
K56o2m7BknbcVUlbFzD5lo45PAgmSKBZUjZZP8zzHl4/1cEw6jvwEux3o/LNBinfkHlV89JUYZTB
Ys2/RmE8PhWTNgDdTyUcaRxwEsFr4/or+JHDOpgbeXLbPslR0VixuGN31LZEYiOg249KyBWpPX+L
t4wwPWjD0xRAQghqLQ+DdatypeNKHiowUteMDU9+GcFyfK7pt5lOO7duOQyYpfwQG25pplkSfAV5
z+xUIrwfeLHdrmxYtIXJ9R2SDJtmFa94gqi7+Dh2sV0DzpZ+6XsoGm+olRX4NyYxTzi5E3UYaQH1
MDKYpf+dPFHczE2m3U7CHqAuzVftwGAqKJr2i5mNBrg/GLeFbgjsmLrA2aciaJ5pUNf56E4DzXzp
dd9mwT22Rmn8BwkQt6w56w+1o0IB4+sBImyzJVNzVEGMkxJgzWhepYY1n2arQRgMYj0d9MwgE8eN
mtN94nQwnCkcD8q2s6pGNMRU/ehFs05BsgdeYptA95LnxniyzWA0GpWnxJ8JOVESqnItajCrdwND
U02ngTX5xPuQX4dD2ducTTiuMhoJkRVgE44r/JwOHgADwqERey1/QRmGeAi2UxP4Gbok/ZwF6ehP
WxBFunxse+iDgrOiAYczbOUnNvrKdKtvG6Brwg01CPHMusQW41NWotcxP6QavqtfhiZGQB32wx4H
gWl5lvadep5hf+jtwO+b6qOcK5Gpljm5qxwIiA6k7u8aGIR8r2PqVxkckBahuiIkj2NIKkSSKibd
uusb3LuTnU5tH4byEdfIYhvulkOxdkTzgNcai0PNtT+vbTs3dsgUxCnsuhhG+b2nsNfcGNPdpKbb
xgFtwbid5KeIeKLJHUmTj8TXONjZAFVKXBNyuOliUV8V0O792sIaDPxVGEN91iHQU2sKfz+yqVtg
vTetpHXeDsMtWvbYxAFNn6sG+VCOCPjOzr2XIXIbx7UscaKstCLwjwx4bSGbQQofgWbqaLJuYUJE
AUntKmfj4u6imefi1W9dU0OaE5cq3J3GmqFDDbWyKAeLIYo3vWHMwBAijfLSMXW4GZEmRl+sln24
rmFVCtegbgw/AO0W6axvJlkv1g3tlMEWgdy1tcDVRiEZrI4VBZ0v0mMZZXQAgR1ygG37Y4Bze7MR
KfOeEMAMQy5DvURJZb3jWkNQrC3FVzvFSZ95TuV+jOCticRKU54e3bAWt3XakWZboReCIC4QgPu4
gd4UQKezE0Fqlu4ByfVw78sucj+laUNBqfU659RUZbTTQhfXg+uAFxrTSjzxkk7VZipHfdcU3vh1
QAky7+ag+CF5rze1N0VZnFKXY7VYxLHoCQU3jWtAaLJeL0p8jTvomtKSXbs26M09McBrlR6Zg6yb
iatXBdA6yXqsCs5OClqTPULSGDFkTyWI9YVKkA4F2pvCNU2KpFyTYgyLjYJM/0d4gQ736VyoCHYp
ptoFGmfAJ5EWbnEAU9BIBPIAcK6oL8MhZ8Q/xQ4QAfCkPDSlW2+9DkFNFvXWv9VpB8rmVExKbilB
UJCh4VfbE09RP4enyuiuPMmrj2webXtIdeXUewlLZsS8dJpXdTOX5REwIWQ9ZrABitEGctLTah4q
+pA04NusbI8e700QVpPIes9EZu9oN4bwsC+6EdBLZGW3smQpWzkp8wewkwL2reTQYtzUFIR4hLm4
yaTpxs9pWNRONionurIs8dcMqxWROoRd7ybaSFxS6FbhIpzuo0WXSEEPb1WEATqTrAqvoTMX7VF6
kbdDUy+6MVxkjRPxTzGMQY+IQJJ96pTBA8Rn6JemtOECg028LEBWjqt0MbbEgtN9mcHgDuZKiW/N
qoZ65FF3nosopxXryOfyALns+aYK8R7gNnA9UvSrUwcuVAWOg5XlxUSv44CF48730HV5aLom/EHB
g0RHvdfwQ0iZU8OCpY8pKlNaA7eBZT6seFRG/DYZqxlaAY2IQIzNxtjy9KsToANZ41zt6y/atN1x
6LHvbuLOIe3OVE6aqszlahcWydoNTLFC2eoBjm8PUOf7yFLy3VGF+9E0Mfak1z9a0aFi4wy3nOBP
uc2dcctdm6CFkxRsulEI9x46RNpoXJFT0bU7kiQOHHzKD2ONaw9k2F63XxGzwrqlv0tldz/43kvr
saOvXCiqsXYtpH32qVMBITLuy2K+R+sgBSOuee4X3zM3Jh8dENYyTcTtkAhAudvPZAgfKte5MXCl
PYqyoKihBQhmqLhprbxBqebKpFhkgzc/EyE+g3/mrpK4Ipu260Artt6Y0ZZ866Pa/97AkhwHXYpG
xlA+Wx/4NV4fnbRDTSZF4aSJbU5UWcE5QPaoEvnLghlh6YEcOvMk+E1g+uzarnp0oYCKwguCTqz2
FxNglXjav6dMfIDF1qEics4Av1VIx+GNXVa1hLN2hzRn5zJXkAqrqTHkKeXd3K95Nyl8hDgawvKp
ngMAH+bhiPv5upgG3HHBNGbpbG+gIAoZrOgeVZyT8Pje8AiWwCh0NATnloeUAh2gVTHXu6535d44
Gihyn21i1145kl8HCOGLmkXZHKFhDOQz9Fjp0UROe+IdcxEYiBtXNwhLosXBJJg39VApuNVV6d5n
Fp/EdjeItyR8pXVGCTfrViXR2h3Hp3SKbwcvFQDrlUeBRMrF+YQWAOxhnvqR/ED/KjjiYEsORiPL
RZWmv3Lqfr72InuNUMvPRBzvksFD4Wx0cxYVLyUPCXTS52c0qj97ELNYm6bei8qpjlKUt9oKkGz9
az1O4X3QoPfgEuBhOhCxwNYR3R44c76DW4POog4lqVglQYa0p7vy4ey3B8rhU0qdTdfhA+L2zxC3
HuDrZPJihuK/18db2zTXg0fsPqLsXoC7skIOWWDx9dVROEQG62B559CSBQVMf4WhZ5j5MDSC7TFm
UzRzt4KOfpH5jR33ANzdeA57mNsGdSPdTTdpraevMkz20G7+AAbXl0qoQwuu4TaopxsUE/oMwsf3
HoJ3d4Zvy6RZtW1hQxF0HtkxdI6O1AvhE9QSKLXIWWGd6fmGWL/bmbjbVqLVGa4hLCec3nnjt/IB
w3RQ/8P2WPLpXTx4z32D4BeaJSaruy7OuNO6u0h68D8c/BP3jYK6pygy1dWPQ9TeE1Z8VgnUPVLc
4Ig2UBdwi5cGVZg6dU9Ri8C0qKoR81rhGlLpnUwGfhA05IhGGnicNcij5dos5twgq5BP5eTaDQog
/4e982iOHEnT9H/Z86INyiGuEKGomdQXGJlkQmuHQ/z6eaK6d6eTPVNlPac97KHMyiqzGMEIh7t/
r7yRmfdmJf1Fa4g3mieIXzY8/3wvmsLKT+cAev511JAlpfl27bkY1VdjvEydUr75mSoxq+fHvrJP
uuy9gIIy6d/QeTgzRhaOmcR5b2faYaQOWhwA9kFGG4Fo7KfVmH31OfjGvN+y0r/MkV39GNtWD/ou
M++GzLMeHKLDL1WTmuRP68+Um5RxJipUqGT0ROmqFVk4j+t8mAlneKZ2Wg9AxdzYzQd3N6FOvR/p
vTlZXVLzeC7aDhpbBKrVk4+pBs8Yx4KLJGKDrOg4adTS/ygSo94NpD4grEPQPs/lMSWnc+cWRRPI
Lr9PivzUlu2DV293+CUfUq75QT/17oUa6pUGNTzfXEjRduy5zV0RsTxgXnSSKMtzFQjKHdDoZTNH
nPtglLIPgZmaoCG+8aLnknLwajpD9eyCB9cJSp9nFgHS86BvxbEc8/pQy3Rjcim2SHVuHRs5+am1
vHItwIm6zG+mQn9ce+egj10X2aBnF/jT+y9t4xaQTssGl1zPkTfYl3kzCtrDl2PjT8fZXU4j+uof
aTetlylp0EPkltYxdRggE6scXwjS1GmsL66RuR+KrC6vrGqW8WCq8jKnK/2VWLSftreJgKRywgw8
+biRbv0A96NHWd+Vu9kbTkuxEOmSjQ+DWzdhNpgnmiqDLqcYxrPq5tnM3SVYpvYj1dKPbmyimWb3
XS0WGfnV/KvkIWlLOLVAq9p6l9vstBtDI9OkBbzBRMpPLU3FozSN6a5K7SGYZ5feB334LGbtzcUb
UQ3GXrCPHHO7+mTA4YDXKOvtayqaspfFS0JhrI9p3TNAp9OjY3fOK1IAa8fa4817Y9qEviqvznkG
JKuIz1ls+2xx35K8eZ74QD3D4D33vblf1u5ol85xKZMrlWxfpq6ysO6h8KM5tygGNZcpPcKA1eE4
+XBHoOQ2AXNlu+sX2k5F27RpBJ2WnCa2qSdLn14KKWTs9d6TmxSvTCe/rG26Kc8NIb0pr7kXrqGy
BIDOZIXIvJKoyQBs+Jk/PEcy8FAQfzUM27ttswFNRe+iqix3tMJdKcuToAmGbb5XBa2maACtJdml
nqQ5o+2x8IBj5k1QT+4Y2QPjbb44ko2lbP0z3ObezJnk2/SYFkh3E5foOb14kdoeAMaN08xvXyqv
da58vuVPoSfju6GJF30b59EnPmH1eKqrYryhQF7TYBhFkkeQef41N67GOpAFkpBRa0OMx93MRxAm
ZTI8LXgo77Ki2FF1Op9U2nQi2Dx3eyTPeS2CmUJxyVCsOfkULlVH1LpmVaq9UYAKKZ+x2OrEg+9v
ZXGvtn4R8WQMU7Fjkpqz+1ozRRUKCT+zCuWdBraOXyWY/ZU+zcWX6ch0CuRs5MujKCulsyO4zcHr
rfFUDtuMJc+YF1Fe8du52U1GUow4EWmk72qgrTTISkkorzMhLq1KimLTXITEEr+tdX1Vkn1ZE8vE
QVpR3diZa4i1vkKD0u7MpvSoU9AB3TG9ddeaJ67qpNF+5qy1W4O4NArNxmgwV7Xz5wSkmdpkArpP
cMLJzki1T7ab62az4sqVIhq9FEN11i+RarOwSZLCBkAghrhQ0vwU5pxFPDoYHdq+fSEzhkNgmm/6
BC9Z0KakFW64ZTur7rh/s8IIvqWfIRVwJIPQgJd+ZY6+acUlvnU6gRg2rXbmTmGlu7JIKrcMOrWh
qQma0SoVD7eph8Itt90EKpruOlslL91Wlh8F2WwqgGheDCiQ1oknpwo9O/m7RO3fki38t2KE3wQM
fypu+H9QtoBq4E9kC9vX8PGeF7+rFvhf/q5aEDqqBfR658gB8upQR/4f1YJt/w03mEAwjTQLb8PZ
XfgP1YJt/A1nBf5mKtHpr0Dk/H91Cwga0I5zszoHR9AEg+P639At/K4YOqvPyJgmUBVZ+rny53si
gu+QBEVseM6GwyVCmj5ycX96aOtKfKppboJStEwl//T5/EM88ZtY4iyF+E/pDrJJCjnIPnEQ7ejn
vOezlOKfdEqL00xIHqDGOX+MPtBxGIZKc/WT3izI7nVjFVGv93Q2Su4Ch3Nk1UXqzPMBzVT9Fw7E
s3Dyt/eCdBKUnS5VLIH8+zcZ0ZYRjLtOmR67W5sftD7RXkEy67/o8/zjx3x7GczH5/Rni8J7vr7f
f+XGV4axwW7GJZmBxxUaL3Ya5mN08fPzatmfszkTcDOY7NJjs9462D9IGzfKd2ep5BVgKHJ62eRA
QaJk16mkglNO/kpOfVaIfXubfDm8DwvpNkLebzLTnGKT0SwbMxaWPe6XNiPuqt789GKSy1eaVclV
7kFwSdQ2f7UoztLAf3lpMFVW4Tm09rumvimMOV+90oy52Vb3czXKZ4lbLc4t2NBtcrlYtDJ5r5OU
CTjTJb2i2fhsTwyVtTPERqXWv9Ay/xdLQ5zNxyxQkgDcP1wA/7RMiwyrlz41RrwOJtlZi6aXO2r0
6p9//jj8Vy9DigGxjqw/nvpvT0M/GrK2R7nEbVYPoIBwEEIgd/gfvAo7BpYtJJrm9zSD1ulAxb3+
LAjc/LDCprnzuNP/+Yt8205wtlCgiWYYXTqSWdS8v6/ypC9nzy/zlSzxxLoiUXelcLFp701cd/Qq
J7TAkqcU//mL/m4BYDdhD0V3hfyfF+cx/mZwNK3xrC9PTEbu+a0r2/x280yYW79J38y2SQJ3Levd
WFsdN9BWPP35q//Lt3d+dXYQLBZcDO3vqQ3bxkk99r4ZO+QrC791b51ETfd//iLfZK38jvzgs0yZ
GpKzvPa7xW9wVFJ2Wd3EOlPpaWu2WwcN75vh1M2jlsnHnnCyC8sBTnERtoZkzW5/sYNxJn1/QH9/
D99bAdKOOxkxmUXct9oazSKbrwonJbFssyoQJOaf18RfmW1h1K+G2Ur3m1nbbHNbFVXTSIfuIt86
fYVL6nVY+uBsUXpLJwCCKhHzRVbO1QlKucAxUioaefhQXSYVlELeSteZgakkODvGX5NezQhcSh0B
Sj0KrtSFymMlHHAxiFUF7Jzq0+M0rHk8SMu8GAdR3Z1h7rDIBue1LNttXxS+izepKn65va09AMSv
O448Fa2stDUsORfioncU4UQufuahcEKL7MudoOwPqKL6gifsvojCZKZbGDVg7VaciEkbIydPruul
HUE8l8K90OfKP1k9ytNAKmv73Ig7OpHY2Z0yKKXHkS0IlEkjbQB9vZMHKZ9UHXhdZ7xOTjEj0Wye
lYszrWVc5O8g5L4s6rwlpkuiEMRWBCm6guJ1KQ0m6Th2kQfPtPOrVT2jkV7PigI/0rbKvtYZxaAD
RrW9p8aqoVQZx3MiPumhYWfnG/kTU3tPOpx6Ga3Ki6s+70jRJbI5QuZ78JwpDeq2Am5eu/7ITA0w
I5sCyEgr90MrtP5ERF4ROvnykrWDih1rsPeiW9JDxzkScFUyjoPWki1LoUlEb4o6TvbU7UvKoIHy
Vz/IoKlj5egtMGYy7HEMUExj+VHraPKW3jkfRE46sdRbdWjtUo9MZFSJSn6sk3afTnI99roOHOiu
YAztbsvH5nKiNtFWQB+JXoOEJ519GDRlAgkju5eLnYcZmQ4wReIg15ImywIhp9a345s7yYPlJEZI
aEY8dElQN+hdUNuH05w/V4z8Y6lfTLkJPMJNKbXFLQjqfeEUW7yleQeDmvq3zuDVx1azzWPTVhdZ
W14bTSFixOPqQHjKG9HpbdH+lFZ1ScvUU5MyU5Kif0r05kV0ljp6KR9e5VC9YdRCRSZ0ZYCSbA0F
iuwchQw5JukgpjgfzrkNy4jYDUhYbF3QyqUIWtv80eIuOWhDoR/8yU+j0saY5mRakKzyzltFEthk
OFOOa93oXnGdb9ilB92uY5x2RdCVUPOBORTjtZ3A6o+Gfxy93IqmxtzuR20xj1mvkttkKD+osSAu
cZ3UlZllKm7KdDltNtUlZ5FPpBo6dOp6vQJYrALoWMaWblSHsbUu1n4+9PbyOup6S09G80JIdorW
VNwUW3OnQR49+nCxtyaVn68KaeOR2e4G8tG/bWqxhjm935T+DJT2DOpTEKS3Wi5vW3S3TrrsmzL/
TKYtCejqHCJG/DFSmhhC2MLH1rQvW7FUF0nJh+YbbyrvFPke6zsz5hppjQdw0R2M0VBAlQi/PGQ/
pvwh0RCehe9DrCiCjTTbrn8S47MHrLpI+04Ha2xfDORIzxrMruZBlTEib1FVaQd7drfrcdF+apmV
hFXjk8VmFdZ6s3IFDbp5tUJWVRGsOktLykTbLc74kawwHbWT7Wc/e0PNcdO2w7OXI41ySF2i7WLk
WT3vh6s4mlQyhD5uYvoJEOX0rr8vjQQJp6PF9rLeGVt1NPpN7FrNrEJFSQmPU3W76K0XmoUl2BoQ
rmQ+e/no7sdBnua++CgKtILuZJ1EOm023YTvqtcaDDTwgx1fcdtN6D/SISjH9XXy3esJACDuZz+P
9EEksW019odTUzfd4ZMhqTx7bMbihRypv7JEiG+5NxydZMmTRmFa+FPPkR/frrQVWeGwAm4X+5q2
rfh8567ZmdDpPBQi8eGUraWiVjITQ3+N2hpdDB2IznT0HUV6eQe3DW7Ymn2yW6TM7j20F5RYDc62
hlXdth8zKNR7QveS2CGjbeJZyflhInPsV2qDEIWGpmn6Yax6bLD9OK1va+5nH1q+6Wk40jbPda9J
k3qXTuJcrCnrdwIDqZpbGkf8JBtlvc0pIU+DudaMJdpcr/7lVlr5PoGxYVpqPckLF1vXR7petCAu
qUsWrcqX+oPlZ95ITR9udZHCmZmkMYgdPSX5bdtOLaHw2MpBt/SpwC5H9sspH9UswnXLIKQ8jzjQ
COqtvEYv593DoG/UiYym6o4LDrv3TJsBSOhB2N7nqVpSziKRb3eZbiVTrPfgz1GLq96LfHvuXTib
GS1UyiVxDMb6HPdJunL7kwLRnpxNpZlaNA8NG5udyPrGswtSQUEsxSPWwQqxrinLW2ALi4NGqJEP
U/MWL0gr07/UymzE22QuiB0I2zWABhOdepBezh6N2L6u7i2ndesIuaNN6qHpophmIoSHqvUMqJu4
lPoqNwuquDVnQCElTWuRJ9pjZz8erNlZwlrPwcu6rrHQZTZF+UwdgkkW7aT8MiJH9ZypYRLGECRp
DZPlTcgLLnyXEMDdIGRyoEYOoUlZGbB0VZaMVNLYCVhnMhnVi9M7xaeeriYRHUXKluW4Sfop3EZl
qAfTHhmjWltSgzWRf+GkYrsnzhEstAOdC7yqarg3ZCT7nzFZHQG7Pnc1Jzri9kAWSNkO/KPegMxM
5yKvCbeMJ5Oj49rZtLq8dMXgJUtQ281onCpPNU0eNvoyJGQFFm0ZqXFZKWxPzfxYKFNtT76naFP3
mZeftRFMCvkW7roYV4J9KpzeHqKlMqwF1oFIqhDOzLZiWS/T49DobNGtmyw/ZtWXSMc4HbqgF/O5
Q5e1cNdjwK+IiE1r8sDKTMqwEyVaxW0djbgbNjMNTT3VF2RxzsAGj7fZgFjy0o4VVg4/nDaXL5lh
aHcOQscXfmQ6hVS+lz8nRsn3fq2gdtde3LLsYUaVlovpsJru0kZ6Wqib1eobM5g2mPjQmAYfHQZR
kq9pT8At4ix/KAM1u6gS2Ehz6D+J2psvA4liPs0LX1c5zj/HXLDZacmEWG+0sjmLa2EMBmtWifs8
dQcHah/Rd5ArsJIdW7rrIC1Ni2cNaQRoej4Q0rW1m7r0EGS/a6Mak2hxTI40G2n/ynM0ak+UDPFB
YJJcVAyUorygRQYH0p+2pGoaQpY3rkGg55JqJpJHbt2XTel2FufbnLRhP8tsC2rPH2WgWWlyNfj6
Ct82SxtFUTp6b7PV9Cx300UOLt1S3bRpOQ8B2TWl2I+yhum3kwlbxlBa/sumu0V1gXSLEHUkfzYn
/uZkwLCkypoI/vXlyEXFexfA0Y8k/Jp4EIyKRJp8prBzx1Yhnuq1QMemKD0o97BVG5vYJOvAlHgq
gDpX97OimixetGHtLyhg167nVU+eN78ynZPP6shjVPr2zKGPKv202AXq+G1JJ+aIfGEzWlmH86Ex
Bp8apm2AjyGTZr1ZZnOE1VrL5K53ZVIheFPknamGZwaKDONpuA7VQAEybRobKQM5dSFLbZtB1zHU
RtIgIysY/dz+YQmVZnGGX+OydBKL+bdfyUqxujzb92Pi9jvp29urUxT601z7IPgmtzaiGRgEsr0o
fW5/lsXMHBBz6M9csWoEEm43Frclzt8PSyVsvGQtDZ+uLNUD+JU7IsmR6rlVwrpxycoGYp5ol8TK
qlqEC1qH50RsYkYmUJLAhzSYcY9bXJpT2JMWyxNKezflOfyjt4PAvulisFr55W8KoVDWdlqNHkqz
ReR25hj5TpMi0dEW/75pN8sKh2nS0oB3VnfB6Bj99YQTQAsdMepFmPWmfVzpT0fEjDbcCZdGKBkO
/Tq8aku2maEri77n/l91j6uZyyxWBp5FfIx6lZEPOrtIxQhmFntjlMlPs1/sL910MAhblqZupddq
X77Qpor5D11vhBx13nttyoHZdJZ405FnybhHR/Ncs+FjJNZ71cb4bNC1AzI6XMPmevroszlXO2f1
eggE9NuklLr+NgeDmZePqun4z9tscGOs1oT9arbIWt/DfJaPFcMCHCFPV3b0RKdu3MTL70uZWEZo
opVFR9bo0GZdORloPI2JS0RKLtp2LG1VvVvpuOzSWc9Z6anHIUTbClJ4N88eoa5SrlROWcmYvaKt
eBYsoz6SioytpSS3pAvLzYNT2joccgH4zhb3azY/mLkGQ4Fr0zxhkFHUkhP017L/7s2uH59KDVUp
1b11fTuzzLhbcIjy93FiY+lyGJeiPK+qj0xRAxi2ZAhM0TAO/I84Y26sguUaDm6LSNxrMpUHuT+f
A4RVVt2ZQ8mKLJezzMBH68Lskia4u8slWz86RUMMv9tWPkuS1tZwcSWnt6YpG6+5UlW/bxC1ZA9O
XaEzJHvvVavRXgRpoamL2p0qcTHrXn9dgpncD0uDRds0E1TZJH9MWVhNdpXsaoVYMpRL1fYhJjXv
B8cCarPSS0cr1FyguF3uzBI9szaNgasTFBkYZle8L8uMRLbBrOI9MxDlY5R4y7Y9jollNkeRj+nJ
nY3klc7wgk4UDp4lzDgI1xjMFOFRIaCvp6mQzrPnTbY38+00NDR7hVoDusxnUIjFHcadNMyE9gCb
E7mGF74joL/0YpfLwhRAB8k2MnupWMdc2PaW8nstztu1f0VBm/u7legL/6qbx01D+UMwSwDrdpZ5
Ja55NRI9JiL8Y0vO9j7q1c7iP+xpp7Mt+nwh7dHBJswD+Zx90YPIgcdGxOJpsww22uHuhiJbG5DX
+qNdfSGjL6DQS8S8AR1fWAZS+KobG+/SFKC/HZLof1vVuBp67dRx6W4rurza5wm2a5JQAoEC/rO1
yHkPRIHlIPoLfOxfcOtzBJNL/i1hJ9QFGubvwCNu9AUnboq21BbNg2mnPs4FkZNp6eJC3LW9bTx0
ojYuC8x+uLjkEE91N/VYAxQPV+WP3rEn1+lIZzc9mwKmEO8CrL8Vl7lmfRa5t/z9Pf9/uux/gQr/
CV021F9N/v7PrmD+/t+5Mtv5G5k0GLqJEHLIZDgzYn93+NrW32wbkInWzHOqG3/0z1yZRawSpArB
1wIei+/+Hx5fuDLGC5KmsE6wsLH5/jtc2bdMV1cHXzYAY2wfMz8xA98nyf9c3zgTrLts1jvuuy4n
ymwagW5P/qtzXuZlUs9fFc0e5KoPqR5PRnourTZwDnKD/QtY1tD1Mz/wG3HC72ZT0uTTVAgG7X3L
6cC3IVcSOooY8VIO/NdlESVrKu62zA1t20nxoFlQTbkrH9Fhenuzdt7gJKMiL68yreQ0dp9qtDL4
vp6t1TmNGaVPCGNLqlElyqu26w/zTHPzai32brGTYEibmuNjzC6wJqKxwdVX+0loDaR5GX5evVm1
L8Eax51bbXcJ2Z6R2VjmCUIL51P6Tg4WFNPAMUd8zlmdVyC/Wz7SpO0Cm7trqPUml4ms/tF76pAX
1MBu0/hE6Xka2h1W014U5m02GCOn3XYvpdinEGRXud14905RT3dzsRWh3ssqRgNuUAPac8OFJhoT
rb2Z2h9jQtMUnmoLI+mdiX8vaPqCbXdaVLAkzKDoho7IzFvSa5j3msHxH0e9u0mTTuC1Ka+7yZLI
3NJuty1W9TEqOsoR+h9JZ8GMWU9jaDQJcngtP87F+orNjVJvllC41culMrkDTAY6aKP0d1U+yz0S
moLbcsq1q/QpU/IeR5v2O7eWgCjFIyFWw6FGb31njpMT+xbaeYW/wVw1BFuvrVpVMCzcHhDeBSQ+
uZEOECo397nTxi9KjRQuBt8keIMG975DI4SIDoX3XsyYAGumGSPb3pKzn6iuEE6cJdxBI6YfZt6w
EzZj2gZLOzy6OnYKoaGF9Vypv2iOJQNQj0ffAzTMrleCfhyET03HwexwHzewsQxOeunIsQtt5N5B
ykUgKAjxkyvWJHvO+wARo3xiLvCvRwCUHQrCN7DU+cNuzfHQaNWjGtx7DS3sFopiu60LzAwtoSZB
mqglFnZyR9aPeUxTZIgZdXN4z2wK3/TZOBoV1vu1UX2FacbagrTOKdzI7jXBdMcl6IfE/nOsTG6j
RAt0wTAuv2rAqlBoa3JtckYy99fartTm8eAumXpSkAAnMgfWuGfJ7QhavUdXo4W9RyuQ1dRZVHDz
gOIoRTg5c/KVV6yIPFke6am14rwYrGsLyiCE54HTRODNrXEzD+k8ZHEHInDvCZDbVK+5EAI9GiHN
YYg1QdUv/H7pf3LrKa+UgbN2y3GPqiJUyZFUIv+qGp2ch7B63MgkgUY3wgozbkYI1h32/45gX28J
KTiqHl2FxyJrDRafURQhGVosBHJZGiutwRimezV4PdnVaUP7VV/fCXP98KntvfLstj4BL+NYMoo8
1jrZd6GoJLgjiBiSZSQuVaQ3bn+Vi34N6sQcH6ccgp/q4exEVE3zXArTv63+uBk31kCGJJZGYjYY
y1sXvVzVWUUbDoWorrDDbne6bhZRbkiUSFyXi0dDS4ybsuldFdV/3MLrbTJxt4i1vFejKh9LPnUE
hW5z7/5xhUdFxL299Hv8Szlu2RBQ2u0DvaMWXm2m4IqTO+92ZqKMTkatvOrtAo+ov/W7qeMmFJRA
1jNRDBv4SzPUJo/fYL3neN+ft54G8VhK3Xgy1oIREfPKYQaKLAJbVsB+zoJErWl1PzaWMXuqJ34Z
hFZGoHRdu6QfAaeGlfDR50Uurgqvn28XAJafo4XAO6+W6biJXH4UfQvK38hk3q1T4x8x67CDaH35
YU+uEUp3QJ68aBOejrMJCQ+HwzRv1dluE7g3AM8c9UT4YUqKAkLpMN3Ic3DtzQ2serPJDWgN3ua8
bZFlDcbFMIH8Ic6kY7DPljtrW5Byz0K/8AAWflFZS+jDloEUTiJbDq6V2u+VmdhH949xz+ERQWTu
KI/d2v9pWWW1H84z4dDO0z5PfMAPFG67BoP0UQim+WHtqitTaN4Lsvkq1ho5k9fbpCkguGDQ1Iq6
Dc2qTt574B4ToKpSb0bC8F8WqOQsmIvHoVvaOwyMA8+KbWP51m2Q77MnzsmqR52fHvMQyyMmn+20
dWWyKzk3wRLPE++yGkwwzCHywpjR/HpY+6/0tG8/wIiBhxdNdnFi9ev9hlB8P6vGP80yL0MCuZMr
CVJ6ZfQI4AKzn0APi77J496UWABM/BGWO2a41YhfarR1Cns31WKYJ14RgDiLmJxNHODbeNmW4DGa
zaC1/THTO+fxvprr5BIFJSN+ndW7OmOINypCEJCON7tlKuxo7DQjdjVhvegO75l0wOxhyfv5wjHz
9OQN0jjH7Y514OdDH/u4NS5rDTjNwbH4Q81FB1lq4A0qOwCdvuqfXd2YTum8LJFBP3iV+N4DiQBr
JIt53i+uLSO1wkhtk2gf0mLGckC2ZLRh/Th0aXOxWZMelGVDI+hEVsCS1Ppr7woU/1m3Htl8Nxy6
BI/vSys1H4VGVh/x9LvFmmOjla+JxgncrX4W1dUuUc1ynGaan1z9gS0rLu2ui6nDaCN3zvaWz3mZ
mV4WSr4nW44m+LERoQ8H/KgLRJf09wR1bxIuMhDPCAq7J57vJVWEB7QQ6wSft6Enppfx7Eiwlyny
pzPV2ZnVlxq38r4xk+JJLjg3JqbBl8Rxw87Vmpt6dYgsKAzrilJqHWmInT97i/LvV+SmSM3BQ1tn
9kPiX85hQ4V+4gJwb/MJlzOXpVxYe2dpYsPVFICFe1Pb2a6GvYfy1qNyJiChzRzSJbV7px4Saufs
+0yzX1ddky90Hr/W2mJcChjaA6KcQzcdrMSMPDHubOSVx4rmwo5mtLBZ52onsbp5oPpH7EG/tL6O
prJeQgbauwyMLa4JQWcyw8QyW7KJvLp/QOXRHVzN5bgvk7gkVQnjDn79tf/yeAKRqdwv9Y/JnQ+e
7bzi641hRa/xZJBnQgMeIyByXrGf/M+lXe+HgZx8CCDGR7bvSOEG6of5OvO664nr0ZTjwJ91dTty
JpaFqnYpyiNOyb3sMY5Y1hI7k+lGOZmnF7RK70odK5g5+o9gcQAs7vpLH0F4lFMx1Cp7iSiiRmGg
FWhVAW8J79l7yokb7rsnYKiIVJFffWryh/MPOmEY+F0wkWty8HadWH4Rb/A46WKLMKRv3GIAqNN0
fxZAXzqiTnCXd13YqHE6mI4zMC+b/l7kqE5GMWkvujTyvY1vhAWDCoK6F9pZos1frcBOy+2g6Zu4
93L3ohunGSdhcteaaHwDaen6Xs5iDSYb73dutDep8JoTmyoQZIdbNF/ti34AEq8ztmbWvObOkbl6
RhsbffWwaS3MRUKJ1GoiEGudiWtWll5WLnEyfM97X89/yaUEGjCVc4S4Bz+voPpwHmOFXoyZQ8DZ
nlOfRncG7umKPBlSiDYmBsvxLnyt8A7ST90LoSiTQZihtc/zgHk1Xer5CImAgsNWG56OyTq2A1Wk
w9BoIQs1edQTIndU5bs3E+Z/cKeyPSG1zSLkDkAYOT6frrc0yODWpsFU4sZrsxtXbxGmV9K8NbCH
Xlmur77AGvv7pBHZi81BtTOlvl3AkG3ICxyvxu+iA3A3y/pADEZP0ZwiCKPzMfJCD2xh57gqXKzE
5sqL/c2eESiPa2mH9oB1ajTwF8K+FOprxmR+DhXA7dhvt/3WQ47yxBjXrY8z0u264gSBZRCWkiTc
JalKkLNuPpMYUV6alVPcNtyWIqOR8rrDTxVLDbNFR1nyndsWLtH3lfbC8+69TWUpLpC9p6Hv2tOF
J/l4ZtOawnUt36En8aPWZ3+Q22uHtJ/LQMjPOkUw7SRTOHXGk9c1+yLLY9fcr1v+3ObOydt+Ee4e
okb8Zer5jA+jx6dnYpSYzk0AycEs0qvEZJ8tsUwXbbL3sCuXmvcga/XV1iMdPkZmBK49v8JT5buh
kDdZebsa28FwuBSpdt3X/VkgaK1lEQ1JofYD52KYeJt35NA8u3IQa6gZ1sCZany8mwpN2XP1U9KK
U3+rYmdI58NZHfJCSzzcck0FHc1s6E4WcTvkRCa5NiCOToQSGQKt9qCSqoAc85z0UycNI55GicvT
US3NBk7ZMWvUbiz00bvlkKqxh0wyylwXM9ksXXYtsAfCMldSO5fF3GWNW37JbeLiN1g+nXODPrxv
1oJZIbHN+blQTvKedEZqBI3V2qdNtHjIgIXJFFi6DZo9S68tgbmb1hbep4GFG/9Dm93lyvfjZssw
1ZZyyxGNV1S8Ct06VNV/sHcmy3UjWbb9lbIaJ8LQN9Pbd+w7URMYKVLoe4cD8K+vBSrfC+mGirKc
1yQt09IiQFwA7sfP2Xtts8ffMLo4JXVXQRiJMdvbXVAARpjqR/rZ6QuN6lLxE0P9SMfYXTWcadcI
csJsAXtG36ZWO/NuDKugt+WXu8qs1RqgTHBIoNCf2jRJdkHY17tGc4LHrErFezlImr2Yl3bNWOKY
pue1qQvSt2rfEO/EGUVHRobhtQXYazH5fX+iERu3B+kU+dadNT7GrPbJZt1PM7hf8JNt8a+OC8jQ
2M2cgTkksgp/TTL98EVWbnUr3ErRZ5u1RdaHzmgwEIFks/hIfeiQ6BJbl/EsTgLxO7EYZ/KpY3HY
aC0iJvjE4Sb8UDaRkyhp19IY1QSVYF4n/qmyEygzaqjbpRfnT6DK5PxRGs+aP+unqllKRaIHqqr2
h8JqFltBOasP0yzAIv5If/NC9BULXeDDM2epVqEcVFt0qskPn6VcSGztaY32KzwUY37hTl79jgXr
3Z5FYGr28Gb8n0trlogls1isazG9gT1CQaZIHF8ls6wMUJl2z4wo/Z7MojPdi9SWbGjnmek2678m
8puS2L2jqXfJup+la+mHiq3/ULTFs7jN+9C5hbPkLfhQvwWzEK740MT5TKNv3A+lXIBmjrYO6jlg
DzSDZkldNovrIJs7O8CYKCQ/tHfVhw6PH0p8jc36PdN787qZNXu2HTQXwazjG2dFX/oh7iuRhvEi
oPhzfWdaBdP0YkbqWTrhdZRgLKWpchQ5cbm4XBb/+ltVDoiFEafXc8YpZ0k52pkrEjHVTeBk+uJf
f8sao2r2yc3SRQ/Z3K5wVLPVjD5bjsKSz20YozDxnHcFgun0r7/148asB49nZXg/a8T7WS3eIBVO
F1nBpEp9yMnbAgeHmjXmtOFhGn10L/+vjfvfdKQ+a+Tet1BG3l7e/uulfPuv++r1Jap+bup+/NM/
2rpU70AYySJGmzsT6Y05DfFHXxdS4F+Qs23PwyD1bzvD/zNBGMZfMB4hb7nkB/LizqEa/27sGvpf
HymhOsxesM+wIP+Txu6vEl6ayqaHy2L+FzFFIJDzTEBMTkGEHQrKUjxwPJUSsywHH/GHGYX/q8Dd
obnDsZ8ej+nQ4jaxgtDH/UlO3g6JobkYjQCJpOE9snborAgxHXhZtH6es9jWqMYSrXFXWLBGY60k
yKKFIcbxagJ9OG1U6CQMeGpddmtXVW63mRKmYwvLFQR6wSEaT7Vl91eFROSwVuh3Xu0iZFvVLNSZ
lGjiUXV27GGE4vi0ko3JMKTLje5ZoWq9bic7io6dqzgL0E2xbvKkpxMFHw/Zjg+ErQUUqAGJ6tBJ
OHvSwfx+n3qNvE5xUiIBkPV4Kf0moD/ZZIGGRWtq2mUT2uWpKCOQBmnJWG0BuCPmHGBze0t9CNR3
epENoo40qq4yLU4eEwIdU3B+bv/Isc0eEMowYqKaL6dTn3uptZ+61sbnnanDNCTeTHCiZ0LHG7Qk
Rz1yDqgnERMsOU9LfPJZNdlLyd0spGGX94XylbZCDukCSOppZTSomW9q2Edsr4rZoVWWs9aYVjcd
DJH79O+aDII/IlfzUpOZ+ZpFYI+WhQt5/qeP6PpH3/5nc8zZy+jyLTgzb5ruH3YAdKS/viWcygSn
GSzKFjDoXTcqE1N93P/BDXAmKOdlnC+Dr8ghw8VgLHim1J/YfkQAERSYXznss8S77Wgprhigdkff
qlFkhGF4NNKqX/LZpqcRD+8f/oZf5xY//gSEPw6SvdnR5LPa/Pw9RGkdoo2qtSXor+4CTI21SzoO
vYqAunWfuObq8192/vf9PSf5cT0WGW6cTxFP1tmMUNgU0rYObacuRnrRyhGrXDCRJxbV2H5+qTM4
8ce1PDwBujuz4l3TmI0SP33ruLHDpPOhdk54drRtY9I30CbpQhiKNYForm6HI8C5wd6gkLiuIl1/
H6oiyTZWnlqnETaUj0iiklcNbYpsG6qAAFXbguoh4G4KRItRk6yaqVRi0fpx88RpDYwF2ZInWBwe
yvyq/TFq+r+d7r9Nlur/fWK5eCmj/OXtvYt/2d/4Z35sb4H5F1Y8l4XdwzOFjY8X68fu5vt/sdDT
/vBs3QOMPe97/3b4mYw6cXPSAyK3iXJwfkP+vbmZ0Iwx45Fl4bA34Qz8T/a2Xz8yJuJzABZXZkDI
wNI9H4wXkQl/RAuSnUore4OKL8VJTgqnq8p8G1mQkn76aX6zfM0v9t8fmWd7iG11/FuMSMnBwln4
64tfWgblfVlGuwnRxNJGwX9vy7jYT0qmF5Mf65yMwUx8ftFfv+wfF2ViTAQW3zWxI/PO+9PXZnb+
0MvKjnaicbRTl2cxp27XWmj81z/c35nZaL4/RsAYnfDHzMaws3WzlAi1apqquwlw1ylQtrZC+Gjj
+s6yDZ8frnnhdduP/xb7+vDw+Z2eXd7nJlm4UDRjPTP+OYJ20OxDUPHbXSZoywx5YW1EpbRrEzEQ
docKWCjdA/sSvULzilq++8PC9pGW+tPz5Q8g4cwxbH50gn15r3/9qbOBmr+nlb8L+/khZ6P5wC6S
fM0kmN54wjTA6Sm2j7XZYEtv+i24HJaraDQZTUnRGXee249b3+iHL8Nk5dEfFvmz9/3j7yPyj2E4
ZRb72tnfl1QOsPNcb3aNHyNhhFix6pzR3fk5k0IRldr15w/kLF6K4Q5LvEOQpEPcNjID5+yF11qB
01/03Q57DYcLG7WlseDOXEhGIYmvcdWktymsRwxF4brwTREihPSm01hlmVh//td8ZJ38/Hgcm9P2
x4KDpdUghPrXx8Pxq2pnwfZOmp2NIaiNgmoBuLM7NGxSnNXbOIUGhSMh6es3F9j5thtcWgf5ZDN+
Dv34Fpue/pXJa5vgXmojpgwEnz1Goq/3LeQLFHGozGigCYOO5eDzwVWsLxR4jbYvYn+A94kkm659
FV4A2NO/fn6L1vwEz28RubDBU56/w/MvsBbCANIO1cNh7GosVNl01kqIenzIWzdbVl49PlZBQ6tt
6o3gUs+haDR0B09tj6WVw7DYg//sXqXhaNdQw/K73On1ryOUkRlbM/PzjPqZ4D6Gql2fvllGLsAn
CfOlVxojj5HZlA6QVVqPNuNqulylgmtUSBjsRM/dfX67v5aDnj8/0ICKhTOQxenpPN9Ik0NIkzXO
d2o2Wri9nS27yflTSNr5V8NVOJYxSDWsObvcPZOQ+FiK+5GnsKNBGn3RmEHVoej2slXOuz9jUz+/
qbP1er4p9GjUnbM1w6A8+vUt9TBMxqrlclZRRRc4Ng/8YSMN5/FPaXNn29GPK7HxWey1bMPzifbn
naEgLTCyui7fDTKKLgBnjQ+pq+d3Smu6Q28l+V1hxMnt57d3vkjPt4f71bVZhliCzLNfExd4oOei
BI3CIOaViZlPtzhr+BIxGRoWBD/XepwAVD1nnC3ggTnanx7o735htFDUJZxpKUTnB/7TjqgNcwNb
n/uhlafRhNIr3pueMyRa1CK8+Px+f/P28CQ53COKwvd07pOWVopIP4vaXa15+Z2dDKy0yeBtK6qN
RZwL8e3z651beuanylnaxMWMvIsf+GwTrsgwSZqgILq3aZRa2rSGIFF6FbJVW1QSgLOWqWvDQ73A
dCuMYBn6yQkFDSMLGSd+uq+QIFyU1Oivvdv2r4VZS3sRDyGE88TVTqEt/hSz/Nsn4rp0QViZ9X/Y
kNBcZa7JuGuHhsmhz05lEnp5eQwwCd1//vv87qWnAz6XjvRGaLz8+vBLP2m6hluiHGrDC8PsjIu+
Gwew741/gDZYHmNLurvPL/qb++MMN7uUcdO4JA79elE12E1mlkwpRrxdG88qw4tp6Nxd6YTa6fNL
/eb7ojGEZZ6LWZTK548/nkhnhH9MusAQl5sCHf2JLFB/Le2mu+mFMe0hJgt0b33lnAa/iP7wwv/u
Xrk6grs59c0PzurNXlfeoGF73RU2HJsCXx64uDq4AjcU/EHfN9/L2W4HMg5ySEAHnGjFs0tRoLvz
YlnsaOR0h7GEkEODhr3ZJ7HiMcKUl658lAMHrfnjI/3N74yaErQM0UWUunPeys+LSONDz3QGt94l
jS63FkOg27jBHYNeEBBEqibWrmQwx3wBGZhvL4d3vvr8Uf/uVSZPxfEIBnNAlJw9atX58CWR0+/s
WMfCxLB1P4hQX1dJd1NEGmSy3Mz/VNP95vGyYoJ+4Hjm0v07K6LIdLL0pmPxjFI7uAzxCTMGw1aF
HN4N083ndzj/iGcPGPKD6emUj0BdzhfPmhOSDzWh2hF+FlwmRfsguz9Wqb+5CHlJvKvUq+BHziOx
C/RKAJtiVoSIRs4CrGxAGEDEqOPzm/nNL2fq7DtEQeEqCM5/uRw3BPJpQCYjFrDHLEHTgTsGh5LM
rLL+w7vxm0/DZC/lTOXRtkWZ++vriZYok7RpyT7gjrdFHCTmKtCpaBVD4COKfO2a8Bc6JsQ8oEf+
/w2A6x+P539v0n1UZYyMHPS2s+CYFeDXS2spO5QYy3aXZ662aqX9qqXsep9f5DfvvuU6AS8/CVv/
3MMD2kPeqHvFxwzvMlQUDSoau0MkBrJJsgYEQhJEfypefrOZ862DIeHO2KrOD1A037Bo5GGxA/Nu
PzLU1K59BCn3vlWlu9Qt/vSFz72W8w/A4iRrBTa7R0A5+OtvGUFGKXLlVrvUsrAp4jMMaRSTTPmd
j8F7YGEIsJEFwfCgaj+8DsqBjDwYyLiwI7wE32vbyO+G1OQU0JaTt0WSaGHyGuJXx06o/TNHDNaS
sgBlBL1pQJj41Ik3Nrt7Cpf66fOH9psvAEbOjFZn76VNfbZgWa7eCbvEvG7W+Flg7rvWygMq9IRO
SF79x9eaF0Y2BvhNRBvPf8tPRZ5n+jVKnIzi1tUi/GeD2qhWY0A49yL+80vRo2V98pFo0tn59VKT
TprSZE757qPj0YFHXupw+Fd2GKe7zy/10Rv9dUW0OdrRZmDFdy2qmF+vRe6KNuhjyMc1RpyoBal1
9Avcemu0uf61FKDfAek5lboS+cTm00+++4anK7/rNKbwy5z37HrypToJry4egJwihueRoPustOr1
87/WnDeDs7+WNYhKWzcxGRju2UNo7KlzJqDEuwK54rEerPolx559qrsxxkWVJNFrD7TlXjhNhNYC
zv2yak11E3lxA9TAjpaxoYubthKME2B731Z5L1eQPboDeVD+zeCX4xYBB9ar0C2OA0C+PyzaZ7OA
eTXjgMkOT0HDYfMf5YxRK42CFRUBumPAHn0V1FgRu3DhAKM/FUgILrUypoMh4mGpR8brlKdq//nv
CC/n11+SpgX1HAwf/PofQ4F/HELLaqqTyKh2nkBHtEzbJoqv0CW1ELRTrBap1l95rE4LJYZHLwVG
vkDKSoDYGCffzax6HNsqbZa048RdP2oJH0Mq8BFXaPmmNl1iB3WPTHOuZNkCQ2Ew3SEF1AbndYiT
RRjLI82bVdvJ2yaOXsopfnC9+fWyxn1UBNskgGbawEDHYTWjz7OjXmK5I51ND3pSPaB3NfHajsur
2mhBvabbrp4e9LFYyuCrSdCZliNmz9KbaZBH/IxqTxgWljvkNVj3ZaCuSGAZ05Vbuns/xYfHTJ5W
yrRXbfNIRgJKWHdZO/6pMxMMbe1eYD62UhPxcbNJo3wvu+K9D7U1vOet3aUgY+O148lnSxBTgXHC
oXkRk+cU1VCTU8SwqDcWeabtFHzjERC3PnTR2kZp2AUSfXcqLLRpztceeAV64uDe1sNVVl5bZKZl
HJdIFshQKHaXiTCiXam00+TEt3YbYNvMy+cyzYGSAvNxwlfLa24mRnD0u7/Q0ljVpr7xnBPuyLek
0PgRo/tmkvvYNi9rT22M5iqKzKP02+eRoSNzQFpTOS7MIdtqabCeigSqgr9Ghrzu1XRstTFbKYmv
XziHugQn3NwO9bHTnS/SfbOVLRem51xBbti005tdabANaE0v3RpjZK2/+/13ZVqHfgZAkg2HYm6b
tzMP09l7UFrcsjsmAXgDMqYfawO/Y0CLVw3thZlXHofL7GA0xm0OKcYjZ3Mtq+jebNwNbzFYCRuB
DFwivQnLhW6pZZRJftdJXuW9+xDxOjPQRH1LoGRRr9ww2xdKET1mfMP1uXFIbFoZY3jpAddWnftQ
Z92bGZMoxdwVBGtkb5meMQBGdFJ0z5rOtHAk/6id9K9OUV1aOFRWYahtbfLY2uOAup9pwDIgpkRL
tT1tnyVc45PqLGSKbLOle4yEe2FBOS2rYVziaDk0LdIl4PIbGTzg+ViCubzzR82BOFleBERTAk8Y
USRaYMGTZI1+/JnAg2/MIiC8xMcSyIoghHThmsURPsCFU2HDjIphPRrg+FkmH1LV3OlDcUP84Ddl
NFtFzbUU4TvyoGXdGmtD8G1/S4zsaDvZqpbpY6p/KWcdLZ9Jko6wTeRj0JU7LeheEY3idbIbkLHx
987v9mGFAFur3mLpnsywXRUtP8IIiUS2a9ymNjA0/9hPUH16uYvccF9l5DswO2iPWGA3uSUgmZnw
zz1Ins597kjwoaXDzbKCBA3/DnObMv5GuHVbsisuChhJogbVidncHIpFCTdbpyer9/Gt4gesm+yY
s47AusJGkzbQP6Wsn60pFsU2r2KLCftI25GqGYvipg3rizx2ns2STAeC4kmdW0xlfZvYGQYLN/UZ
A0KDiKx159bkkHU4hEOf2oM5xSIIGGkL173LPXi5zVRdFm39KkFSPfpds+ZEv2n04AXOxAkt5W1D
PBTdTNfDul1Ie9ilIiJPR3pbpDWz/+BUThjhI/QGxBxGV9gkwWlk9htsknskSZdOzB9cRzvl7Pqm
IX6tzKqVwiBGvbxI6vhGz96MKiULCcBUMDOux5tJgOAuvC+oA5aEe8Ejqr6hEWh3FS6FleGpFtRD
7Dw5yjP2k2mHNdbuI1Dw/AqZYLkJGgG0v+gapIgFdBk977r7SLZNzIITmVdpxAGaQbfXqGULGGvY
wj1A2B+Ty7CqQjdZCQ8dpI/8AQdW6h3CIPMeDBsFrddze8quAmBQ4y40jW49NgYcOxRP+V2Sg4Ql
1cmiSklz+e516lZl5XfdqEiYnDy1jkecLVMW9KhOI0gBwIdewGpoe7jbNoT3yrvMTU2tq0nW98AI
3gLiui6sOsA50uno9eeB9gOfKM4aCyvT3gw6edH4muq3hMKhs2SZvYriJt+ZGh4KwCShdt9UU/Jl
MgFWYPECGRk7o/bdMTtw6iS3QEwG0SdODtHA90ljhVcl+mdKF7uEXea32MlrgctN1J2j1hpJPau0
r7GWhZ4UF/hOWODdPpQvQWNl+kaiC1sSO/yVWBDndVJcfCGcYnpuwWrtu7QBZUNDKtv2oRWTFtW6
zrocuvSWBkqOSTCXz5TRxTdjFOOecYt1you8fgwiSdaH08O+/Mj6yMys5hkN8Uthh3edxwdf5AWZ
L7YK7I1pg0hepNgJr7qh8BbpmAftQk2qlwsSjyAC5ElebWId1sQ4JdnKVKa99Cu9utaasjslHOae
iPEg2aENk4OPhnqvWSURj4XtX0xBgVu/rIT/7OIv2aPMYO3RZj7DIL94NfEfCHTjA7ykt7SVziYU
o7UrXIvejOPf2WP14glR7EoOBXdCZu29k3rWrlP0I3uzGq1F1RbysiC4E0+bbsXrDvMM0ZKN+Ur3
qrshgKlZTNLODkx1MLoBi8EGZWhrRVPzpIfx2i3SexXKdNVjJjwwumtBPJBBsypTE3mMgf+8gk66
TrqQUNEqG+HxpG6QxBtMK9MmNBrI6X7qE/sUM9lcREL2PYy1sW7Y7XKaaf6ki3AJKiRH0aNtDaH5
r2OTZHS9SGYEvaeW2RgSEV8SeVIrH6aOyqNTrzAzeF4sL2L8AYQ7JblcRTP1CeH+BBQIasbRssnn
KhOgI4Z0fCJCUup21NfAG3qclLzjxr6gCMSZLS3tEUP8hVChemoRzG7HMTHeE5TI38PIiR403a1e
VXMT4vHnyEcRvTWCPtrAfEuvRhXWJ69MYrBchUi8Jc2vaum4Df/bG/AK4HEg1HKoL2ch22vdJuOu
JBfoMFAj3+KEjyiHNHMt86EESzGqA7RBbxG0DieioTaoHYU035E7A4ZhELfq9FFsnNJ86nSLgalW
Nsyl21EohNGxPh0z9NUxyKaan6sCm0VN0ngP4aD1T3ZGxy8CAiXXkLzKAvSQLnfIg6ZvPqkqSF9H
DrbZoDc5ulecD5CD2HnwR1noxXwAYk5hjzdlGKgn+HTGzilHczV6vayvEwtb5aJvRu3VSKdkm+tm
jHBUFo91zG44gg5fNi3v2go1PwwNC6wbWi14F0tZZmIblwkxABTZO5tz7cEhBPhec0BoARCB18lL
bNbXTmnFCIxiYBfoMUN7E+kiYzfvgH0vIJHIZMPRODiNBYgkvVdU0VFt3Tt1QKnEc872PDyzIfO2
ltsoK4o3l77VnWQ68NqV38chY9oMTPGdMZVFgIF3zIYTcShyFaS2c9NZLL6jF3rLGF/EMs91764B
SnAUovcXHlk1COkHyWIeW0344oKUuhJ1WhLpKMkxRA4GOtTR+y/uUIwXRiHcpSPjo9NG+a4YU31Z
GhZ6nZaNegq8OYajbbZ8tv0GLlS/VsrmXh2zh4QkiVEoXHvfTGLeQThOfh0QlGC1YlJzlwAQy77k
GnSpzDPFzrAHKMB9XxeLRkzvjlb3F9qYQ1ABuviMoov5OUHHN2bttNvO9+q73HTIN/G0+G2yS/VY
k7a2bsB8CNPMb3rPfuxaAhN0bRggLs71YWyOE6tXFVIFEy/LnYZ0Wp/t3LYvet+JyPboXZTs2VAv
Rjwae+SAOpYsxnnk9SmCh2u7TUjPLI1s0eKZPM3VwlUzuW116IXjmGv+AQdO4Yj9bYzz6EbZ6WxO
xbxcaBU7G7LMlD/JSe7NwdM3YWSN922l+dsw9uXad9ATeCaMdluCpcCXzNCzTIR/p7zKnVbMt0Jt
kbu1fx97Y3EDGrhulrWJfHA7CINGRedZ77HeRhs7tzp9VU5NAhDKgc9EcqOxqGOgJOEU1BgQKVH4
9fOTrWu7icnzK/m1wX4sZEpT23bk1g0H8o1i2eYnOanuLQ6bGDlx7URw/OymZhw+0KlbRR6+9pE6
CLBaXn7Ptd64rN3YeZBB6cxZwjJCVZ9YmJFxl7GYVrJfdb1bu6T7uP0NdnJzp/yq2pvYWTBcJ+Zx
CnwPFqQbX9aTNb/avTq2BbcJd4tOGUnFBickg2hR23rpaAktfQrz5aR18D2g+Werwc05uzROcatT
yK5tJ66R5tSNOrJgvcdWUK4V1cqxK6MGDKUsX+QY8cJ70aquNLkXIkB75jfyFFFzcua0QC4KL1oz
EpyW/kgUd21bpOIN7ZPeEn+bqt74gv5NA93tPRqElCz9rDEhD+U6EUe6Z+2TkSzKqSpm+V2Q7lCz
xutIDmKFrUfbJcMUrAj1tk6ITC/he1YY2+kiUnia0wJHAtFODPGXpJLFdygqim0atfGFEmTf8X/L
coM72LrKYFneWtmgLrV6onUxBIKZ0MyMIR3qrkWaIQi+wPFfFTpqGn3yQfdE1VNstdpKDG34OKZN
d6MNVUqIZuVVG2Ssza7zsoleCSZNL3HbndcO0drKvrD7sYqXZmTc20am6ABBEVwwC6SJYERlchF1
Lh6KMjoQgPPixyaQp074GxOA6M5A67fEsIOrV8OEckuB852wo+qrVCXnkLh96knyffba4JW2glxO
HmsgSXO7IXMSjjTGV3h31TVKUQ4IUaFuvUw8akMYblJTS27iXsFiqdNo2kYNac6k3irgZi5sKbxA
FCH0WNtAFBe62wVr2xXNOmyK9ugH8ALjKg82UTgsiy5t9zaHvAv6UcC5POLqQmsyMPqp6AmWUrSf
CloAVnGfT8TuyE7UwIo1CD92WJ4Ci5xCvgGxQhL82ifZXNuNiIVN/oNic10SV/WclC7hRhSPK6N1
Q4J7VbVqVOyvtRSs4diSDjG6BaGMyditTcK4KDTbiynt4RW04hHUHwcVy+lJOdNrrEMg0paGkaSk
xLtJQN8hxL5HyMtDOhWK4A2tQUHtGTXuG8ylEBkjjDu95l6kOfZdQ1VyKwtN22K2x+kuC7SV/lhc
jalTf6tLvH1eOd71VfgBYdQ3cZ8UT/0Qye0wEkVhVsN9E4wm8/7aeZwTfC/aKBrWXTZkFxHBZysd
+6ZdTodcr/W9mQ864fJCbmMAjTujifyFKHyUnlrdHRSHvG9koOgb4aYdBDhc7EHvjw+2DVuS379e
erWNyx5GBFZH62vCYXUFnkKtczHwhhvwdAOa022RKnL3wIMRM0YLQmhJeRkMWJyzFoasOTT2lU/S
496I829Gl4hHETb2jhVdHsKWWHgDcMXaJsHxdSD7F/9jGSOJsbJHejX9S6u51U0Ag/SLKWGjNk65
7QvfOooh7FaIBtsFkC550KRRBrukpK1c2WO9nmqr49nlgB2KWJbfAbEkK2uCRIlzMe6ZOCb6Tjfb
+DJw44ZEcDZdXaPjpWEyPrQT1XQsQ7nxjEpf8cjyZVxrLSU4QLxg8LcWvyktIsNHrQfwounEUksy
Z+2Qy5xmZL0bcpxW2pS3m2LIUhK6g/p2zHLQxQlr4VBk7bpGKIVLj7XH5QxD2nBRXbhwrtaZ7nNm
DpKs3BiiISwRrRk2psgCq0thT+5gmsmLCbfutedK90i7vt1MrqV4T91DC6OgXAXWUF0ZiWNclVSA
O42qbu9nZANPwgo3HRbUW5KpAW4IegbC9zGekkUZL8Bg7nKNGLhRr+l1dI1OEJ465VXyqk+6e5k3
2EkhvFzKkgJfaurNbkS69Ai1gbEbLMzBNL9XMTE7fVNON8pz8o1Jt/SLlUzaMceZjm557ImC093+
IZRmecKaOa1ip7wUUn5lPAy3pdOfygyvn9ZX+aoncXdh1q5YYhYYdngMyEIF4HlTY2pjaOuRxSVg
MgN7oK8X2v3BkGbCwbwJt7qZxHztI8FVdhg8DgZ8rzxNvmXYxk9Nx+iKSBdweURWwZeSYto6Ki7e
JLXVRiBw2xtgvK6HtAKgZbLmejrFyoJ2Ab7ZhszUr7bEVzEUubaGZFw8aF0XHv3O9TfAXwErTqT4
2CLEXzxGExll7itsyWnVqwRqSxt7r1lTA6joU2MXxLZ9jwd+wt/k1iuD3jntliK1Fombe2wfqYIg
zdMCOQV8xE7gDAfBych6mtLeQCpcN4pLDAblQwHmmw2lCgmpsrLDgCyKhs6E8xew4T0+9e1UDd0+
sGPsxIFsX0QP70pvx8sqBwRDWGS1APVQ37gRGYJ63jya9lCSBOYRZDSBJFP+mByCInQ3qYdhL3MT
spBHt+tPbVh1d1MmhmWPIXBYDvlI67Iek+xohVO2jKL4u8LWs+gLLSJpwdWBccrioIeM2OiF1eOG
2HBzA7JErdIClrVRwh/yGWmY5OUtor6jy5b22c50bPV9pCI9aaFnrAcVXmiJJe4sIvM2qA1QSJJY
veoMr3qzQkBAVqN1VAd8eUHsO8T/Miu/TlGKIe5kdXzyknHYOnZ96LO4uRTRQNs4H78GWfseJ6m3
8VoGCoPTTlBlAp0I5aE4jJgT4UPUrnxn8GGUS4hD8iENpvgp99P2zWm+p63HWdPBemyGTAtovRVL
z1TFc1Qhuzcttz+0crAPWTPKa2VObCEDeR5rMwy6XZgaPu1OEmS3emHYy3E+y9dxVNHKc8PbaGDx
CiOV7xJclXfsrmB86jJcpTBPl2GdjdUC1lm1ySvBl5RBLc5oH3cUjFVWf4UuNdJbEyGdKHIGRZ/E
/KzGdMAa/driVz+0QxBus7xhbIDo82oqsVks4lQ/OVYQnYYqB89u61WwaXG16JzQ23jYxJwwDAB6
QN8WxGoS8WpPbQa/vanQWzj2hJPViFodbrjW1MOqMyf6bTlqjG5VDQpCojPc0zIuNxVDy72XZdex
41nrKqIEjxUDHXvKmOpkUFX0SmV75KN4mRq/flRFNYFiCEmqXXLAA/WKeX/auKLNRhxHvQG+hDAO
PCHJLT0rhsNYbUU9UQ56XgaeOhjdleXCAYgYyWy4zHAZ+l24hVDTX45kyC/NWNnrvPCWBqLcpdsQ
LdUnL7IkiJAoPrFj9pRsMJivG+UC1wiB1CuCcI6DFcwoGfuatNeWLg1+dc5O9YMubeip+ohbBfqp
tq6GcHxiTp4sC4eTdKW7zXeSocsXjP/pDdjCiZ47SchAQ+MtFBbromeQ+aV0yWuCSeRF1gKCUfpe
R5Gx9UL7a1DXABGCGUSLh2Bv6Fm+9zTjGFXOU9n55R5DaL1Kmv6hMuiL51hDdgGm7ZXT2OAcAl88
S7d3/e2E8RmsEMhghKq2sx280LmjbZqtcqtvYJLm/cWIPvlQY5XdxKYdE2zImwi7LKaz3JFybOZh
t/aA5Hw3/STB/9QQW2UCrXCp+A49b+mRyqCCE+bhWLIjbdkK1z4U+C6pYYX1QEuBFrNfmcc2drsL
R47edRBEzO6HgLew8qnDe1raG0ItcCbX0oR8NAItChP3epysDNYMHR0narHnFZpz7EZpU7RlVv8C
mweOGJEBtr8Y+Q3vdGEl2kKfIvctQeCTLKhfSIo1RzaMliGToG44hH3UXbBZM7zzQ+/YCLdmamVo
3q43s2I/o7LMhdfQ32mcLvyivLjC6Sb1/cwUfTToMW0ylRFQHupxz9IqFUdkRI9f2xCxeZrUYmPo
xBjAXCugnHUDWXCllz7pvtXeGa09k8bb/6HtzHbjRrJ1/SoHfc8G5wE4fS5yzmRqlmXLN4Qs25zn
mU+/P3o3uiSWmDxbwAYahS5XFSMZjFgxrH99P3vuKGgHd90RyVJsUwWowJYbkitxAxh6btrzbIpk
Y3fTQ5m8AgNiYKMSda+VB7lBz71oH/ZjQspJh/ZmEITiLnVC2Y6cJHsMJDdkN5H0nAXJJGxzT29s
2EjwWN2gqsH/DBb5kyGUpJ8tXOwzzNT4BwDHlEpIvQtum97jRh4al6+f4wpG1crM0+BcmuBWV2GO
s+bG6Hz5q+o3+e+yDqkShKKT2HJgsjBTTm0KKwF4ym3S+jVLLyfuswhbK78qjESQ11Kr6Yc8F42f
vU8xxUBc/O32qWva7MP0g6SorKudIHnOurak0SYgLBI708GSbfxSyB8F11OfrCiuXsUky7gtxBsI
AnKlWdctoep7XeJjjd0pP7cOsGJ1a6S/IT5NT7i05b/B6onf+cjGipSqVWxbWVCxMg4wgUSs4kLA
wKgPW1xFQBGKztzclRzpuL8P5YPjKfJDFhXldQ/uPGZl9PsEoCuOgF4ZI1toxapkv0Q1tbLx6rFC
xHK7L8lgop3P05iSDfXP71KcRluXWNoGOzaY+XPZd5q1ooSbv2YVEa9NOt5EMqwbPCudK632cNUw
Lc859J3RfUkdvBD2bdxbOLYPQ76S9TrMr9zEAIKB7NMvMVJu0c45IgQTI0Yx4zeNVz40QRZKOzUO
1B0W9IkH416JHshVuuERdoxHpRkJWGUjkg2DRB0nCjbclsrNhsysd2oQBJuyJNvKguChn497CeqG
6cQ4gJbRQ24G1T6rY5wBK6OmQ8q+pEsllKcu2/9MUneM0kDaoZ1gZxGXqHhCUlc1LibcbqwdY4ge
uNJwv3ENzwnagmC8q6VW/J6WRnni/jyAwxdET2IXUO5pQXEiH5pWeyfpq9eyratrqe/6k64FtW9b
KH+uuZDl8dAKAZqM4hUqIBmnnOgdQGMMzDWlWmiyrTp7xrTGgcUPIsOgTGOH4UxwMB0dRU9i9O4P
SXCDMyCPslw1lIc020Ln4glzGQ5IAEMbuVlnyBAAigNtfzBi8vprH9Z/vIFixmh0cZP/CaSC/1so
jn+uuRp/4kYAzG7hZwXBIsJ/OrW0/DFok+oVEIJMTa6p4Fgto9DXUiV/5FZT4HDXp/rGN0PFwJmk
ab8UolJ8BcEA6VZKzCfODDpm3m43kOq3rtJCZ3+AiwwF+VoikFAsiVcoaNiPO9hZYBiaufUu8AKE
w6Umr8VOYF9ZEUivmQdVvO64nA3XQR0hZ1ckPHA2ALBIHtSKCT0AHJD4TezV0d+1krSX0AytA9dY
DK+iCdQnk2v6BJyKwtfIA43MBPbdfFEwknbjU66h9EXp3KO4Y/HlRji+8al22OSN6V1ZkRXdWlXi
RDvJ4XJ1JVDQ/ApAL+UWNAYJiKKt904IhrUnJY8ZCeRDnyO50n/qihecPexxuIvsW2KEWKGCrwTV
iFcRx3Ny6/gg9yQaRGZQlI66xSDDsmSjRZr16IFdQpxjMQyFLOdLJDXpo10Jeg1AeKDBFUzgkz65
jSXFBy6q2i8CuL6DiODtRiFr8OD6iDmiltHL2uBceYYePfSakT+GlumVowe38ZMTTxtv0qZigvgV
JSnsCgaBogUhZXtWIa/es5kGOZiqjpyuBy4Tv0U9/LojjFu5PMq4t9+zHlE/bhahExz1vg4OhWm4
yFGYJPG6Jc/x3YsY3yEprGvEKNW+19JwByOX0Bv27jdSVHSnIcl9ctOWZs/Ow3OHrUjaKNj9ETLV
CJJ/A5FIQZY5DTFfhzIFqycYJ3mVcdq5xgwdoVZfhrtR3Khx0k6wlJPClqBPIzzU6tuvEcQVSqUs
uXiolL4lH+UE1S4Yw3PCKrDDRrw7ixqW0laSZvfYbnSkjySM0tjZswyFOv+Ya2dsaIOkv9JFs6AP
qAO5LQ0n1b6HURFBKAw8ICsdl+vjNRUfqYujap8mHieiIo51c93LgR7deFXX7PMqT4+ikKW49gji
qRo8vgUrXaav+cDcdINtxgGq468bb8BbmDDvOzeRphMofcAxXCY4KZFEzAXliXOluI8C1D2aK3j3
BeP7Jh9dbcEMNNvK05qD4EpkzDo21us4Hegk4OdxZRtNWuImkSRctyaC6QinPhajfpWmDDgZxDvV
7D28HVkm8bpJQtBqKAx4L4+cDTKcejBXgRISThLDROpLVRblLlWdP3aZxFwccaY3TYaTH/2gH5zc
whJbwSd+0xYp/gZaqZ1Skgqk7U1kprKUaY8qo3sfYmrtsjlLtZeIVYWtMgQSiG/tVRCjnDqTD2Xd
qnSKThIVNTg7iOBgdXBj6qDTkClpDJWGNO06M0l/oO5i0RC9vv2iipXO5rFgpcKaEL270kcP7LYE
3G9Ml8FbBRaJSi/D223dGhGrJltE2eYsX9/0eQOMPfNQRnhlSVkX+ASciKqbGuwEdHJRWunIJtaC
0FESk3XCqa7b8sT9BG+j4b1TrrkfFw4duCiA2UZDoG9YA+5qTkgN99RdKdqBxbe7HhyJKhqh5aJt
23WSL1whP0gjDi4Z6fYAK53/tbLr/a/0+iX+Vf7fsaT7Nc36wne96o876F9/95jG/G/6r7z7L8r/
9+cfu7/SzUv18u5v8Brzq/6u/lX097/KOvrvp//73/z//Yf/59efpzz22a9//eM15aQzPs310+Rd
gbVIWdh/RNnjL/n3fze+47/+cev5kY8xe/Kr/Nt/9d912RQu/BPOAcLYsXBA/FPV1v4qq3/9g/za
PylTUWAls6Rr7IT+qssW4ZHoukbxNSpE/p3/lGWr/6QGT6Qsm9oTTtGKafxP6rLfi9cFBPJU0I4Y
kPfi1rYSnKzW4uHc6e1RbbtXOYpZWzA5JKC3JHojc+cM4oJK9b2U/K/Wxj9/oxA228B1wW1CzZCr
n5guPXfYsqli8ijo2ksg1fabL/CBLF56X2fwVzsTDbfY+56LhKA7u6mK/RgAZemuKwz3OgqC6o4j
R8+5JDDtNFGNJzYewDXyxvOuMIOOTdbbRLzv5IGkYARsaslu9r0k+68fNVHmugmLil94/TkxixfL
1OQNafnR2R7E4OX3fq+Z/6uFsTvedC+bKYt6W8IeSNpDbrRn1EXGpnLBPSupsf1cI4zIt404ck+K
34zNo1GZ6yYDKBcfWOuQnX2ygVGX++YtOAGUBqze5ixwKvopq3J3KGQwGToajruqEcSF3vpTbfKX
ZPqv7pqWfbrA7hDNtWcrM/IveIenOyPlOsbtTX/rpWWz456Cc2IhSocs78UXPQJ8wiTVko0vCvVZ
QK/yNXcqU16TKwzu286izLfEnAPBA+4Mq8ZEIuPlTX53ue+l90XHf/3kSY1JqsZKrHhVcw5IaL1Y
FVASLXPFxxprRe7dqf7moGvqMWqrzAQiF3ERmKCpChY02nN9NjKQ3n4cRyqA/ghpc47Giy7Tu82V
8hV416EiB8qujRt77bZVv5pytgdzt+oiE7dHa6s19bHVECVI8joq1bvBjaHqBnvfWOiamdn1p0bz
zajJGs/IhY6eafpb0d2J5lWQ7S/3+sy0msJT1KakykwfdxOmug6Mm9iDtVbWnJKThaE4E6+mNSdD
XQahKjHk89iGQL2tuZ743G+fBB2PgnkBfi6p8uwp49q1ZA8WONdWsRQO5n76JOaQlml1GTco5JpP
analtAu1jXPPnYQZiXrSVPbHHy7dYX2KKdxC1ebcQJmEF/KBvYRsz7Rz3JzIGYZXZawdQwDJC10+
18AkrMQWfE+v1v2zyr58mzQJKccY1L9a9beXP+rMMvonOrwZ61rkl1muZIZdi+JRZQe8cnzrZyok
ACHdI0maeGG6z4x8cTLbxdQUIYw4pu271r4Sg1WAkKgKvbVsPF9+lZnPPC2uqWEM4dElmzb6Igps
kj13UT8+9+jJZkPM4Rxjc2XasVtzhRCKv5RC1hd6Zu53T3YYQmq5YpXxcAca/N73zHIToXG//Mtn
RpA4mbRRDg3YywzDHvFJfRXe60Vw6/T5/eceP5myTRtJKDW4ZnZHzBa37Iqq3cF62H3u8ZOZi1ZH
kbVC0+207Q+B5NgNqZyVhJXr5efPdb38fgmSxTbsBIyJ7ZxMtBR+KfJ24ZfPbIbHDf/bxS0Qc7lN
wCPbXoIXsIbexlTbZ7Jg16UnP/SlYq48s/jcJJ4WNuKQXCVt5mh2P9bwJJT+oDZ8rfLoPkjQ7QAl
XXirD6OFDH/p/VuVQzMKo2koTUcArT+6SgNIdpwjF28k0TJ/aXcwDv6/bahoaXKYKMugxc6UlgIX
JxQD+RR3hOoAxS09IW5NPjP3aGYysUkhjAXKNINVFWIB1CzoyoaF6P3h6OLh47u9ia2Y1VcelV5Y
YOWCeiIrWax7EUvqy2N3rocmM5uCodLP/fGnmy9J9KLWV2723PQLwXTu6ZOJHXH3XoKiIW6kd0l1
xTK3aymT4NZ9Yep9GJjonMnU5g9aOemJHAn40gNInV9oNZGDiFzqfq6DJpM7IaHfxq7FYOXGb++O
WxaOTelKTLm7yh154TvMfeXJTBetVgHK3hp2Re4Vhzsu+9L85fIrzHXSZI8eUXbnomY07MYxzcN4
LymRCt93KLo+1cC02luOB69ISxcjd4HEM7pD1FiobiLsci83MNM7U8iPl1nCYPaCbosyDhKRqCLO
QBX+uYdPZq8hI/CWqXKxkboIZHW54DKxSrr88JkZYE5mbxMomYTFgW4XJVJsT3iGRu2uEF3AB0dI
cLmRmQ88BUX2iqtkamrQPb7ypa3l58bNX2QpWfSK/jiMmpNp3KdB69YUR9h+dXbcYhMgnUeOfrj8
6+e6aDKHqRX101jVdbv0j6l/l1cVRg/GRhC83eUG5rpnOoUrB/Esh1CbgoZXDHWsb1juFQ9RA8Xz
cy1MZi/aOCCHNR9A9Up3U8J2IU1BLQEqzXShiblemkziuuiDoPR5icZ50dB5FjIGfggmBifYXn6J
mUlmTJblosvcXtWz7KzFdfWkwG/dW1hVHS8/fcKD+/dNgWwZk7XYVapKqFUtOg+I3dFWVljvOE0U
fTd1wbkWq8742kR6klBQFSE+FE2BKhvJKJtHL1CqhV8xgSr89Ssmkx3Ta1NykjI943SDaM5tix9S
JdZHtFQxJF+EaZT8UtWNbk4VSDCrCHhWVqxQ/xkJsrrPwqq3PSS+d2FNLU+Eq7ltykHuYe3SO7c+
kK0TFVI9PhYCMloPTTLaZoNy9yZfXLQ/3BbSlZOgkuDDWEBLKc4jf25Y4YzrAjmlpIhL+QSB88ro
W+7a/SijwMcvFUp2Fj7i2E0fbKiMcYq92YwA33Ut1Kqo/DGXap3mW5frp7RxTlTNXzUW2icvOAnK
VcXPgqx11aFXLXGTFSR9T4nNrT40+srUKCe//INmprYxiUxc5ODsUvnR2W2osqlQ0h6lQBOuA+xR
F6bFH4TDR+88iU+K3odiKGTRWdIys7y2SOEMiHAjKiZFsjFJ6PbBRqX7vI3eN+K+8QVEvZHGVRy1
u+qVH2f9GZRx9fPyO09Qk/8Zw+pkDMeQy1JZSHqb+v4di/nG397fmiu8lY9YWK+ifbAQcz6+toZ+
MBlofR06UYhAxo7RF3yLnsMT9abmrbEtX5XfuAdQ9SYFG/fHwovNjOspr0MqmEepS3PmlXHjXneb
gLp/rjJXzeo1uO43qJ7WlJEpW+/QLZxsZ4LeFOFEysxo8MbobbdTHzS3eewr9XHhdWYGpzoZOJJP
FaHM9tTOt5yY1/GW0soV+cqVslbW0lbcFGtzYZDOrA7qZInTsxisLhoXG/cparSMW9UPqbk0Mxy9
xOxzk02drHIWB7d6sEI+Ty7eBqJwV/jaSVPhzFzusJmXmMKRPCckS5lm4ZnKMhmbHcnbKJoTo0WR
o22dkhK+3I4819DkRTDmFRqFqp4zt5Hhd4J9cqLuNTolri6th0Gm0I4EzchVCEG4Ek+wFMvQt4dd
ccZIMn5ytLw7JX2f/W7CToxXvSh46EGdEOk8GffmVgVPG2ONbbq2aejtbdVJoh3JqfQtCSppXQcu
JVCeVfWfO6VMUU/YiqhNoZudHeCtlqXf86rexvVwtNx0odNmBrMy2R2UuADBM7M6uyqOUV9SgBDj
mfdw+YuMD/kgxCqTvUGb6NAEOr+366aunquQspGVUoTKjct5+Ey463a5I2nHQMEpElmEtBBxZl7K
mGyqOl9XErbi4TmybqQwPHvprW/kC/e6M6NsimupTbEUfdydz20SidSz9enBNUN1k7BOQuToswXa
0UwIm/JeXbRAGPSk4RmtiQreNdpm1CYuzMmPEzywEieLTVV7ltkOSXqGiYtwu12jFMJY87eGh0ih
3FiQIUR95QlPl0fCXKeNf/5mg1GXEGpMI07xQ0X34ON/Kj9QT8v97t3nGhiHwpsG0K55xqBnNIBH
t3iu/LOH8V3CbL38/Lk1829wydbvKhC8yTmTzeEHFfbmriBHtsF+AhuizJOO1GknX5VW688Zlpbg
mJrklFLt9gXZs7SpwHcckryIF1a4uR6drkKqq9aJhsNEUFAE07c3WSq+hp12rn1q6S6/9B8w7QcT
WJff96qZ5bmGzjc9t+tuE+3yfbBJdurW2EkbrAM33dpZtUfqxPbFVbIXNu7mcrsT5vF/tkL6JJKT
/cOGqmM7X236rbb7gYPXHjf7bbr+1ay+ns/Xyvrly0O78rYgX1by6uHnz3phczQTO/RJ7CjytFKs
NEjPeQvJCL019SDtnSQ3u8vvNjOttUnAdTqwGWLXBWfctLIX2ZcSSOa1uhA0Zjby2iTiBtSi+RBl
wrMrXgEX0gxAMupdOLyyn7/8+2fGnTYJHFEBbdGtaaEGOramaLVDVKhua1G5M2VYFJdbmfkKo4HA
2+ncWWFiSfkYZJt42wBxgoi6t8zPhXBtEiw6oe+RZ0e41Q3UkAo/mwQHPV/YZMLCeXSuk8aP/yYa
iaWLpdW4Rngdugiq+fAX3qTGjWDdX+6fuVE0mf0aiVtwtzW1pb5yVybpUTOWbEPmHj2Z861nNUQt
0iptoVdnQQu3NbWGCxuaue86mdgwAvOActTgLHrZr6Epv1ZufHTkQP7kuJnOXpHxmYgRvi2udIVG
/1fgSCd0Ur8ud/uEN/+fwKROZq/RG3jzWmzIqw32e9to528Zn8fyGqzVZji8RisR4sGmesGJeI33
3B6C1zpYO1uc4BZeceb7TEmLUulGQtxx/FCRGPmitk/EYmHYjm/x93APwvv9sAWzQNWHHtW2hLkL
FHyruUF3O2wHPCE2foaldlYXW9mVrU1VdE+X+/Tj90FQ/b7RXMl1uUWAboMR+V7G7k/JVzeXH/3x
aJOnSV8eyw3kIGIwV6c/RJgMd1aWxrd63af7yy3M/fhJNMRGz8gi35NtDz7nqhaoOlOGx8vP/jiW
y+IkBibSIBWU5kt2KzQUrgUcVOBJiW0XQTYobvgnt5cbmuum8c/fRCtXynE/pzEbQIe/AZJK6aWO
QZ/kUmp1uYm5fhr//E0TlTHkoCyF1q40/4vRO1QEdp/spkkotHq/cjRp6Gw1+QmwFVvPZ9xZ13V5
5WpLt7RzPTSJiVmV1CxIomTDna82usQNM9TBHBRhvnQZ//GSgZPH+x4yBJ9a9owmPEE3MGHGDXSj
OFF6kFKK5MHNLe7q5l5mMstLMU9FwYxVO+6gVOBY6+4dqJenJtHcr5c/98zxAiTy+7fR5DgDUppK
tt+K7lGUAjh5ntp8DRHb73MrsyiwKORjWKjusQu9kVxfxs+XG/+4JwFuvm/b8VMfsog12IFg/Q61
xh5KLaJq1rv3U2lhHft4bkrT1HAg+TIEKl+yLRCj+yJ1+m1ZVNQStb20bQywFRLuFb8uv9Af06K/
x+W/uRq4Iuf93MpVsrmt9qDpI12CEpR7U/LLkwaQ/ItU6M89VT221fTYmEa1EXNjGFrGXeSNRaaX
f8jHI0eyxj9/M4vNKESWPpi5rVEEKVrCRvOSNWfHy0+f69NJjAirCiG+1Eh2pPwWyPY28BDkitt7
/YXKzO3lRj5e4qRpZjkKKjGsFaezpSS4xa1POLqDvJaxydZkdRsX0Z6qvucudpKF/fJcn01CR6CX
fU79pmSbRKVtkJgOErM8Jg9c159sYhI64jY2Y0trBttEB5PcNc7t4D5c7q65bzKJFUNSa8aQCZ3d
wC8yQurmCwqfqvSl1JNtrnHrf7mdmTk7TTVLWmfiTeuLsHhOpA1XfQn8t082Rf/tcgMzn2GaasbE
rGfsuqJdecID4Di2/dFzGekLY3cmmwAt+v3UcMNKFcxhyLjq8jUqTOv+oMSGvoYy06+oYckACMdg
BRpZOQsGnBSWWC241kIdBYtVZukeHIv6uQExzU63fatSwUN5NDCc8boT3mWQynBesk+tuewG379t
3WPrgftpaAcR1tZdvU3VclfK+hNVrtct9T8Lw2Kc+h8EvmmGulISvBU0h4BDeW1SKxHeyJ23uTwk
5sbcZOPQNnWKi5MDDQoDcrwHVmpW4qeL0gH81uUm5n7/ZPJbMHVGKMtgY8i2GeuGWdUXRtzMzDQn
kz6XVcEw8Um1W3iFWiCtquYLq+62K00SyAuNzM2ayfRXc0FPUqUHvNXn61bZOcjOlaVROresTTPT
vpKHpZqXhS0NbnGiPtTy1l5eCO5ab3zLFmrYBJZSGVvB16J9MuBsbJkpBU+VIazrQfvcMUGaprDB
AZAhSjzRTsFv4tldSHv8exeG8EwXGpPAIKoU4gUpu5EylFeBNAoUH7XqU9c90jRjDKNncCvKvJBA
hsNWy/R03UEcWkWJVqzrzjIwie6kz80XZTLi2h6rwSz2yBMZKsDV0lcAT9UUyQKV1AOqwD81Z/7c
Cb7ZZFigoriDc/TTYJFvdWqAB5SRL0zIua8xCVxFANzKbzWWSjhOjfFc6TipoGm6/NPnnj6GgTc/
HfBbjqMNm4uglre6xem/lo8Y2y58gD/5iw/CoTGJWJUbZgiN9db2DE341RbAwddg4n1yqfBqtrna
9t+1LsuiXTlI/g6nd1PdyKrr2TAh63Cl1CSTVhoVmDuQWPUpA6e1lQTFV9aGExU3ajwAHqAovl6b
baZuhK6pR01HWV7lnHIBhEcQ+gy9PvR+qO9ifHvOXl73L7U8ON+csh0ejARYKXw/ERwNuxwsDayD
F5jmSsJznauwEhi7BN/ga5JE6qqnww5DDpl7iLPcX+PHWz82A3BpHb3TjzQxg4cyy3CuF6iEratq
WMOm8I6KUncmZLymOLqRZmwBmphXjREMG1kHriwZggauPo6sE2wOYw2Gql1FQlTv2k4Lyq3mhcoe
f9pkX6YeAQWf9ewEf0Z5GbAodDdR1Ib1PrCa5lMXjpgLvR8YZpe4WdpXgz3UBZX4hqiv/XDEe4RB
sEZBcnd5/M0sN8Zkhha9VCBm0Dq71H24ZI3X4wTZfL/88JnlcppUi2GNpUHFw7G8hEDwvfd+ok85
WJq4vdzAzK+fJtY4oKGNhHpj1538BexHdktOp1uY+HMPn4RhSNIGPiEegtiwEbdRLgN7FsJgYcM1
9/Sxz95M/CCVShxKO/YpTgE/XxS/eV13vNwtM9qmvzltYOrsZlFZ5LbjG1zN+EU93MI+GZ4kFcvR
lYaNxTrJY/MuUgyg/WLZHUQzSA6Fag3gCAr8IkjAs/3zA+WqlEfqclskNxXay3UjReah0VL5ymyC
9gjIRsbSQVPLle8kS5e+M1uVaeqs17VBLyK9tqPSzVdAqL66UnUeogjOuJGdStdbKhKaCcD6JEAa
GAuLnSLXNhAKVluruoYz0K+5M9tc/hhzDUwmMkCTFiB639uR23ABLCl4tAO3eg4k2KufW0WmNorQ
DGWXI75zGurR2eEpEq29lfcLQ3XmDaaFuGkGoKEjep4KFlbAbodcPA+u/sn+mUQgwdLKVmixFBGy
R1UpN0X3EgEdvtz5MxFomppD4Zym0MeckydX644ifVe7brieRjS10MJM50yTcxbQM/z0qtCuocX7
VYUW7r4V48Pl3z/39MnFlDHgPtD0LV6ErIxaQd3ptdi+fu7Zk/iWtooUp4C4bC1rdpGmQApWU/Lr
qrHw42c6f5qRC7EsSgQS2bbY4uQ5hCc3ctYizDut3X/uFcZuexNEqZJ1StSWxP/2u5R9oyqCWfDJ
DzsG7jfPliof9AgQZzsy0kMWpi2OEtU2b8Wlk+pc90wiT9XnXm9Gkmobhlnv/RHJyNk42RVu5sAq
NfyFHf/cGJLfv0jbd1jeaK1kN8mzIb5q4qkflravM3Fam0zenF0Vt5nsUmLf+05C0U5V+Zjn3CFy
MeOl8fZz33lyqKR2XMr9bBgQ5pfeMbck9ysa62QfQ4JcqhAap9QHO+Vpnm5opVTPSg5GrC2Hbqht
LrFg1tUt9By5PJi58F2ou4VvMnfbPU3JlZQa+Lop5RRKSMb3nmXYWulCHXhbnF3yG6+JKSBrPOzA
W22rUm2+1TBqWtjZzIy8P6nKN0NbFv1OQp5rnjBwd+5104XdZjjKuSpz8WAGrbMQ2sep8kGXTquT
m8jIcrHnlhELVzAGivQj7I2FPc7MqJ7WJTOgdb8QvcFWU2lfJci0ey8c9ztLpSwznTTV1uZ9AkJY
4GSWDldh9VNoSkh51yGuOJfH9Nzzxz9/8xEUOIiOEqiSnYOFBVwXX2cjZlXrOvPVz6ylFXCmn/6m
pBWlHB0S92Egfsg+gxo6NVmu2Qgrly7I55qYRMq0zOu2F3iTNP3pjx47Mrx87I0+10+TMAnIPnHF
NGb3kfsnpzG+pi1YHZzWt3FfiZ8L9lPVLGc3AEIgF6ALo0+SbuoS0rmxtD2bmQdTuewQaZ7O+XvE
zjU7SfXurD75cbl3ZpITU7ln7Ze4UMZsEFIPHyep8ORDGicWuE/rzm1L43vkefFRioNsF6Z5/rnJ
N5WAwgaSqrStrFPUBtfUPHzzneFGLPMvl19qZmpMRaAAJ2HA99Jg1/C5Iu9OiLPnNgBLri3MvZkR
q0y2PklRRkmK65bNjXq/6SpKyOWiKtZaNQgLTcy8wx/F8ZvpnUCvtiIXF+kSMrUupL/rHH4WxXZi
slivNvMaU8t2WRTEboCdYyexJu1xPRbXftSVGzd2l+b23GtM5rZldEMgyp5zSilGdKjebySMyrk5
rPp0Ye7N7CH+HGLf9FSaZ32NO4J5SiSVkh9xI+owJCnKSklKPl4eUXM9NdkD9VGZ+bVMG9ZQbeNE
PCZuBGvTXFjO515hsg0y3dBJQbP2thhk4r0YtfoONph/X8Z1uLZUuF9CbIRfL7/LzEblD//kTX9B
T8evC2vXk5cF97D01miXwSxkwze9qS14g9rvKq3uLjc282ZTqMrQBZHQWUJkW37i2IaZD6uyFvqt
6EHCXbmNLHyJoKJ+8rA8RaXEeIOFGsRyG4ZmvPYl+bpr5C+qotxffp2P911Yykx2kpkpKBDY8a3K
vNA6AZqUqfLqXGPrZSTGBZ//JwcxPmdB4JQ/dQ0HB44ugb4QOD+cTiASxjD+5ttlXqxlArUGsHJt
iytxNUPLgFRVi9aXX/DDgU4DkwOj2ZZ5W1u6e9I7iOkF3H2A/F9UDLEW4tqHA4IGxj9/8wZWG6oa
9NfgRGpX2+WdVj9Vg+Yf8fvJIEH2Smp3KqanC8FhjDN/20LS3NiRb5qD7e87Zt64Jy6WbzSZbLXp
LuyC595k7MK3j9alRgsCwz9Fqt/euBhuOA7uOqNqZ6uY3ToYUnn3ua8yiaJdBHcCmL9/qjwuEctn
OdKOg7N0CPs4K0YnTbZIdWW1ULsZ1INpbqth+FJBQjxFhn6ViQEWeyGOsITu0MN5LihH8w8CRuwU
3y6/3Z/15qOPNImujuc5KgWuFpZr9SbLHhRuVwq1PgjqT2HIcPJNVmr6AtlmYIX1T42Y7COOVUMi
XYsx4gBFua2hweZtj22OuFOM9CoosmusCB+k+oDf6zfMghbKsOcG1CRUY+KalKEm+Sc9LH57vrX2
xfzH5X6Ym9yT2CJ5apCZUsQu1ZROkm+dY7Hc4IX1Nce06HITM2N2qnw0U7xMpZwvbQjRLgyfMrM+
5tpBdG5F45NTbiqBLIUobdxK9U/S4NgYCh3B7C78/I81D7h+T6JH1iCtlAqTLirktaknG/SWEJnl
TSY9O0r4Pa4eZaFaJR1S2L7eCmpt61G4EBtnvs9UHdmLkWlWfRCeQhDphyIZKowHW8zi3C49OX6y
VCc6M8SmjJy8p7RYl0v3lNbtbWrVp8ZLuoV4+HF8h9j4PmhZgldhG4zphTHgme3pmHAENLgqjWqp
lGKmiamwxiW97iVaEJ3KWM5WqdL9wCD0VTHL/eUxLJHm+ziqi5N4aEhFGuKYqVA5J3n42ZX9TYVx
yCERKS2EgQszeSVqYfxKmW1eYCAFjL6G9fgkW0VTnCxByY1VVVbKk2YI1NKomfBFkQvvIaoEAxc2
U77RBMlfQ752ntxkiOgqJdDOiOzDY5Hojl0novekaRGJEIpVzLOCUaKzKqQ2/Np5+aCsBS8y9njS
SJFtgEzfqlbmlWDV5bE8os6sTZn4Vrp2PFlcR6EogZaFwYfrCzZySWaUu7yQlXUlaGRVNOzFkKm5
B0ck0w7jFdccdfDTlRN5PRDlXnN3TaLgraAL4lGQ6ujA4qhuXC3BF91pVMJpXyhrSLeUJmaq9gDM
lkyk0Jc7mCfmqW8V9bXDNNzO4lr4KmOFUuwrqQLa06sYtbVG/mqRF9+4GTpUH/vXrYvMoFtXGudd
WQ1MXAS1UNhw+eTcSI6OXVCepEaBFYnv/UxazDpWOjBfiK++qD6kuZCvzBL3YIxVik3vDi3bGd+D
Dq8564j+wvvMb9wfrt+2r3QUGhaNrPOjADUWQ9H+VzsUFt9YLrV78LKYPBUZEJIM+vQOu4lgS1W1
u9Isq/9RFj4X6xB0HfDZYvXqdG7z1Qq6/ruJ08VDEkvhvaqlCcacrvGtg2YebQwxCDcpBVf7DIOW
V90H67GSkgpDybRv8xsrz0evlkhst2JYdRuJ+uaEjW1r3Qxhbq0jMr1rcfQbxTlSFK4r7GyVdcOg
wfg50o1NlLrib9+N9C+agqtzAYH3CEO9fYmkzDxbkdw/STxpK/UWzim+Z21TXW82KkrCTWSwpcUl
0pDXitbisORZ7RO2umAvcOy5x2vCylZOZ/UqvEZtWAtdmRhoYQPlJBWh+1+cndmOpDi3hZ8IyYAB
c8sYc0ROlZl1gyprYAaDwRie/qyoq/o5GRlSq6WWuroEgYft7T2sb4uxt2K9MdzHTij7j0KSePJo
hS7MorWbn4sytYtwifZRkdG9aECV4VM7Lf0OrdY6FgAIgemt1boO0qTog2ac8h9cZMhCppzRj0on
wxS5g9CPM5LkAExVhesEJFEN81MGcGucW9LxtdKcR7BMcgn1xIY9Dgnw8JVuMR8qtvzZTeR4mgcL
y6OG5kwM7hZI5LUzepkDQmtKbKyJgaHT2+uqBM9MnCRErjg/lDVkroHlcA4pdKkvQK/aAnvOBg/T
xYW38qTQxGtdDuMfq7/iotTIi8CZa3ZAUMsKDR3aUV5DwAbPCjrvHAebLk8niUpH/b2AwPZ5kLUE
CaaZ3lIjFShJo+OlmNwugrh6fREg5OKajjPiSpvwGrYkUedaaldy0z4a0jV3Tkd1EM5MO1KjGE+c
tGrL7Up5XK80c1sNEkBLo+IfLRwuUIla+SgdMPoGra49vSzkEb+UvcNna6N8puKUpR2k9hvW+nTM
AneQAfAXO3ek7U5vB2gs09Ed4pLnZUwHExqMGRrN3MCUk3vkfYVe/Da2XiXRnzqeonQ5Kcqock0X
XK2uDkZzKY5umaWNLyZzPPXoew5JMY0AsBMQsVFZnWz0op+kN+RyasIGBKKQdLkNqBYQDmiVbP+Q
uqavIuXLhrUWEPMCuiZhYTSQNQeLpAc2h1svAgqfG1tpAJs6eTLGRtktWxDD64PhAv7toFk0hLsK
ne/Kyba4C02BbQ30VVUTwldT5vhQygBbwnFRmTGlkPjtBogHAgA1Hkw6k2dAYjSQ/Ij9DlXtpvMc
eBEeLG8ZswLlMxQ1jE4E9DuAOYRBdJxr6E52M1SdMJIcFw0d8RIoqh+uYztNlKZtmoM3IcW7QpfR
Q2PpxUWDCHusmExeB57Nr4k2O34/FVAMswWsp0mgXDK5017SqtywcU6jISUcgCzhXLjTZhGFyu+b
jW1/lKA6BsJ2+GFxG4IEmA6Kgk2Nc+bUFQ6PbAiMrk2DobbJoe8052RwOfceWOT6w0BouhmgZXti
uaMAx176rdagq2OZnLehk/YPFHeLyZM9Q02Sm2nlAxsnAy2WkHcMbKk1NrrXcfMrxQQmi6TglbUO
xWyaY9Q7FHqJTZIHGrMk9Php/dildf6gCeXGi2sS6nNdh0zqUGI+ZN0Yp07kySMv6/5nXTsglkPG
UGwqZ+4+mi7TjoBaplujxo3ZNqcJBfpG028qBKhs4M1Ius+p056cFnrz1CisvY7h+6jTMgfdbsJK
MpUGO2XpW6asOiQpqSO76l2sfwfIlwFtWX6JinkfS6hFE3ie/FKL7OkGztX4IBLmHhI42kDBGPWm
KkcDd3gB3LHR9/WzrKz0ZFNkVlDTa36fKz6+gjtQPgvI36MCcpxt6uv2qIfW0IB2OrQm+eagA9yz
KSIsnba4rxUk/Beo62ZAw+adU6AKwXRjXpXlMbGAhVJTCrFOCawp0TRrO2pmhgrxbviuKo1GsJFA
HBpwEay0yvyibcCY73oeNATBOhzd3ceIIzIQwwz8O7w5BVhsm8XKKNFXlQC8AVoR+DiF3v1Cm7cW
gZudxwtoPt7gYD9JYObeHSAIAuBlnJesmYpAyYQHy0zy04xATqC1lOznYnpNbTV+DCZIzhLq8L90
uXRDlAmrvCRmTd6mvhNHOsIO6UQuIO+YMin8pryKDCVoZPneGo25UZlRoxyp1SHQPaegpoL87de9
hg7cBSwHVJgTbAQ0x3pz1xh+Ai4NLp6IxHmQIyAPlNmQ3AenJSyzsvgDTJi1r2UlT72Td6dq1qDy
Peh64mmky6ZtyUtwmFzF2Hyqc7HEtZXTH5qy+wuzwBZGf70VIoTrbCFdVD1TlGduSprM8L5smV0K
roA+EhrCO3laGAHRgTmAHA+F4r+Av+V6wnQwWJbZgzKYuGPc5knxkAOnRkB7KarWnzrHPXYo+XqC
qiwsr6mXoCQN2gYXFNy9yqWGMiJFOZWforxuCQZr4m/gkENjtRROi30vO/cMlBVsn9V3o2+BHw0E
XpuDWVO7gAXqSvel27dnBNdoGwDzqaUedJwBJGKJDnDrIEBIgjIRwe0d0hR1NDqlvbVYrW3AsvS1
MfdxlhrBopuFP2lk8Fs+dTHBB1W+RJV5EwAkDwkFOETWh9ar7nu75PSBcwfEhrkZSijHFAakDwCv
CiWxrQfw090fqnOr3yrJmiDDuZeBb64v0QKn520U7pxe4Tv81XUIxMB42QNhPZYQg/YGOlrnhhku
cEQop4PgxcSeoAtLd0y3zMdUCMME31yAEZ7KDEpxi32umMOO/ZxOTQBmjISCiabDeQL2+ERR4TuE
U1eA6ZP0boRWDHlh1cJ/05E0CG+Anvt7GKV9miH/h256BCoPpmHT67yYgFSyaUq/SWqSmC8635nL
UL66JGv2KMwpoFfEUG1Yl9mOdXyoQZfSh6trjCQBvGYLwIVJAaqXwD4EIFvpZ81EmsIDagUcJY0B
hUo1XGQhCi4yv8kQesQZYmpx2xckmqahHrwS2YYw7xl9GbBMumbcoQKAbHDCuW9swPLAQVwC3VPU
4/eqs5VPdMeMewlGsTK6/meapaQJB1ZmwciTxU/ksHzki+Cph6tmi2Ofa+6zK0sHqlPl1LznmmYn
3jxL49iXVnUcrLl4qRp7DjNLNx6X1Kx2JZIhY7AU0var0QSCZCky9RsV9MXJBHYp5L3amFYWu5Y1
oflgqc44nERMtHYuQPO2y7AA4BjetqY/VMao4gp15swbZ02FyCqPO0M6Yu/ODrSj0TATOwvcjrxz
CYr2RBJQNaOjTI7zpWIlueSUym3lTmnQj+iKaKCDfr6azuM4C0QWNZ4HyknzQ1tZUAap9LTe6wMw
koANmXY8w3Eqsd1GCBBS2aJqE5WeC1Xjn5zX4EPXTR07AFT+7OFI7xyshw0q5Ywor9wGbU982qCT
qtoPgrmRIwo0KliJ3CZSs9+cTBNPHeAsIHGXGrSf3YT7rZmOQFsM2JBATAPbjL6HAd27M1mkZ5bo
zlBp215AKKx/9y3koGBFU4B2J9lFlW2CbdjncxoAKSU+6JRyb3H4lAfAcINwmqbipSkq/aABAAIp
g7LHJqXpor5R4Hijss7dn83IrvdEysvHwiLNyYLkYnfIF8k2hrvwB4WSnk0PFYq4W0Ad9Sqm6i5O
JlKhKEfLUdqAnqKQd2LZUIBe54CodEBpYI4bp27ikCjZEDNUXXxLtV7Dh5XZb41bs2+PpDw2eg73
fUyaTAuVRebfLU/pA62bqoin2dbhOyv4FH5X9vUhmVPoHS55XR/wkTrzLdvC1qyqwsHWH4Z9LzXo
xDdZvwWbsvF1SsRGFpXlG+MwFd5UFfMO9IRya1qsAdm1GNJTnhi4X2DqW8+WBRgrvOjKoHCr7pkU
JAfib84fS0d3fjhz2fi2SaC/gh/8aFu58at3rflxqEi6aUcz20sASyMFECQ0yEF9MhNtiKqyycEd
B++Jexx//G1pCTxjpxov2pJq78Kk6a+01YtnR9NkgupEmuAvtpP0+3mBLwDjbELyA7TSLshNkE99
1AtrH8BEgV3lzE0yIHbTkLAVbo4F65pgM2omCDcoYVfL9xJF8xDrL3geoszT3LuFKXG5GQjU6ZAa
twdPdjYIegYft4hmEo/nOvwRt7VDpSf1VuKilXtoHpoNj/TwxJaJ2OiJqNNj51Tmh6lMBwZ8qpt9
PZuob8pxgU9RGhYgGK7vTWz1KHPE/CZaSuNmcibl2WMGddKRLUGKcKeJ0IZZd34JxNcZ7HBxwf8u
L6A6CB5WS1FmXgkxwR9g/lDfrkAJgkRRvbOMMg3tQeDWb6lK7qt5njdNX7dhZozWT4QHzB1vhVlF
oKf1QY8qrEMNfnmYLJUTJArRmaR2bUQbwAyN4KEwxwf+lv7W0fnhVwDvRqaam0vjjEa0QN/irZ50
ID0ZfDZip9U3u8GVH9Le6UcLnms4SHSNyGmadxx3TEg4gdcaCKZrb4DtWX6CqFCQpMBfjTmtOq8j
dPpNDY1H1GLSwhWjfZ3mhewkunKB4jSKFCLQUKKg/Yyy89qZX5lAkM7P0DH/XrT98JYkJXh6uNhY
R24DaEsAlMOJjngN5BSsHUHFJbQJKxsxJZr4dYPI+Oi67QeEaCfQqAsQZD3HGIpvtjnMAFHXvQfg
7eCjil4FuE63AQo94EumYkIq1U61MV5QRHRqVAmrnsLfUpDzwSi27W4ERfapm1X5PkKvCtyhZUxh
vZGMhaID2p1Mbu0bp0TMtprzV87nJFCt6F8pxFghmIaMLa72/GLjMd8hk6u/LpZjbwa3NAD8yBDp
Qc8a6LZgAZkR2HZ5iEYNlKouEFi/XMMbe23OriuJgnsKQUGe+6rqrXgWc/Zkobj1CdQaEqRTv2yb
bq43KS5/QFDV9ZUFVQamAtcigWS1P0lbndF7jROHTyTq3a46oVuHgWsF1f7NtBTiO1R7q/PVyQt0
OzFbD7Rb/ZeApN9RiIV41kxVBPQJCw1T8SAb4GjpZpfjMlcZGDgc/Tro7rFWgJ0NJKT2xtEKETkm
Imhe05E2NPI2e3IyHDGcI+Fj4wt93GKakDmFHsxa4y5+00BqeUGUJJJ2YocMJ1DUT6MO7xjtWEPP
p6MJrFQWlnZNXpLBhsel0h6dBwV3YznqZjgDoLnVFsyKM47aI4G/0wZiGrITlkZL/A5acE/oYIQE
gDtZ2qOhJnF2S3f2IWs/voAqr8VlOTSHntRjxI2cx3WHa5ZHXGrt0nlMideWmfrewA327V42BXJI
cIUXmaSnGef8my50+atVzH1qVM0R6WGYuX5stiCJoV6jSECWwvYXRR2Acq2XYMjT4aHM2/6EHbzs
HbcTEdQ9uiOqt8wtLdMpaqSVbKDXrUHkCyVvaI9GZEgqZsHEQBMQmtHaIlCkPre+YdtLTMELBnVN
aIikVe5lMHvH8az8yv22dfoTerJTj5Vmu89TXtghCj/g54mhuVhDYR8rorngboHAExli0BCMhseE
rdcf0ywBU5hYeh9krOBbWZnJgyXLHMoNGJvIZNBCz5jRkM2sLdQA9RwWb5RWc7QL6YRcTlnM24Jj
11hyDkpy9RgY599NtzJDSl0xei2ypgc7kfp2BgsjBJ/ReStsjR+7ScdtIDGTx74S+bM+jeOROwbZ
yEWim2VpKRByqOhBVGK2qxjKG2xrWynfunwmEdqKAIq80seFO0yBUmX/gYD14DPhQBZOkXYHSrm9
+ApygQiVNIpyqJ06M49nrvcvZs+7eHCNYjcmQDL7CKu077Dz3bleJN0SIcc9cqTt3sgreiLdUp8R
J0peS5AHjjajaZD2pQGUd1IErlZLHH2DdQHbdozLpLFeodmM+3ijF6OHKMcSM2pqf4zZIeGkmfhv
cMXK3zjU8isdtKqQ9RXAvi2dehisavhmTNbg0QnLfa6m9jiX4HXmiM5FHf5ykHBqRjNFsNqy0A2S
uGAa4TLwlF9Z3rBTjucWSR4xlmpHBsWBg4l2oqCjaf6qZTZ/RjCHHnhPLR/bqqZBpdpCRZOLNlKw
mhsT8vszO9LCRYTQJgvEvxH6YyH4j8ZPFJGNhl+4nJ4tiQr/C8oxwAIgKGV4BFIveU66VJ5Vp/rn
RNZVuq3MubMjE20yb8WAY9s33XHBbXNKup9jOYhLblo98c0FIW0PYq/VMyDxxvOI6DTx3D4pdoaJ
CE3EeGZ+c91cKtyqybdkkbgRcdvLlVk+2SSphccFAnJ00QDyG3NdxJoykpATuDlBTftppy1Gl6El
TBE/Q0vg5BF9hFBlh+orNknxpKpKca/uyuZHodIrpd62IeFkl9NmSJ3kNPWa2iUwhr9V1pbfrYqD
cuU24kU1i3BCGOTxPUeSdOMWqURprb3cS1ndSouuEuADN6TsrQZFCTN/qtFMhSRL+Y4sDPEyEAuQ
S9Lv5Lo/rbdDAnOV6h51QQbVaNq2zlxxhI5CBvdcAbap5eOjkUzVQ6uVzbaGVOzBtmp383XO7GbG
bJW2nqXVI2GW1rsCCg7BuID8bZqlCsg8D0E5SsriRMkeYi9Gm0c9SKCeDsnReGy6MUJJfxUbVsm3
iC4CWDNDOCROcSt8Hhu9O816I95bMMR9lfdabIjyz2i4BvyyzDy0NgP0uRm2Q7eIxMdpg7BCU1bm
45Wcivrksah+Vc6AOESZJwpwy3zBehCtCpM0Q+S9NCGL5sPng7qSeSX/5rhY54hu5NofrazTPyXc
nUtaCBZpXdLTnQO4chkL2S04cxA0khPJQrsGUBXcqzaEf8IOMjfpsRqN30ZrykdLTgxbrEoeJBdA
T/ZG+800exqBYVi9GIVev7StQnqJ4l6jubKOzRERC1nx5UR0lPgaQpvirO3RIQgJgdSn6GX0VYMQ
KC3le56SxOuYYXlsNpI7yehbS3aVyB2z1ILByZDPo622lQwSp3mLY1IRIkPDbfQAmZbmTv3J55Lb
Ol2Lq8yaSHScftXONIVBfVwcxK9eCeoPSVaic7L7NQ2I7nqLYdF94nbwQ0DNFE+jQ/qnr5fwjdIr
uhZZKZYygZk0qt1YYqqpvXik7bdt2W+Q28J9zkEr9TiFVVHGprCfv37r57l4ulZdEayqQRBWxQ7F
1v0rWZCcKVuT3hnXz/PYdE3kmCwdORBKsl3ldsV+kYMVMQAczhQpY2TMiuRejeTfeqf/X2JD12IU
i03ThCP+sxsaHEFe2l8rGFxm2AFkMORjW2L9aDgIfAh0kmCylHUsM+snprIn3pLqbNNOJHktymK8
ZJmkCEM5/3WMr4UE/xRSZQLtvyjUancG+O+IOdevqPmf/uMErkoFoIRizVZu44qyZNCYnjr7kRj1
eKcG7NbyWB0cqGdsmTm06a7QKs8wmA8I9J0NfmvK3NVR0YND3hLIGO+YNthvTEn2SLAJPsxRghqi
NBs2SnXwYXN9M40ttNolMksu7ofA0hkz/OBquEDeO49BmAfTUMv4HQjl57aHuqvDZIQbaWTO2O44
Qv9+1uevOZCxnlUmT5aiBMRAWdwp9rgxwOz6E/5ZGwM0ZlJ0mmKA3cTLO3jvxs+vd/atMpXrnvzn
yVKiG7SfEMAUrIT6i95MPxamN89L1dxrAbn141cLmyHpNdtK2lucQJcG3WVpudypGL716Ouf//Pr
jaJybQhetTs1AIU7o2Xw9ethuTG3bLWiR1w7s7SCJo5Y5PTTsDOKfqyKPhSLjgh0ZkJCqEQByvvX
b7s1Cas1DhEeByx0lDotuG9o8gTZfVyn77TA36hrpGvBkqHLDbjLPd9NjQZhp9E19lOZSRbNDbFj
pF1yc4soXzr7Bpz5YgP3ItnnSMQYWxO5oBFg52K6U3h1LaD9xACvdTNSzmvRoKJ/RxDU9x3EpgeF
Rtt6jKVjb1uWRQpG/87Lbk3iyjlw7Fxyyy6aXUq6zajpjwnjEFyoll8WQyksMuJ3jNSNA2ytpyJm
buhXRfPdnMwgSqUxKRqv1j+M7M46v/WC63D+s8413kxj1Sfprq4LlD40g0peuaFYnC/Qa9GhoTKF
/2kprlVTAHZxOt7jU4zmAoy7IYVf1c6dcfp0uwJ1vDJj81yaolDQPO9gNp8KDTrNI0Gx69c//dbT
V6asnBezMUZH7TUkCxXaQ/hyz4R9ukHxw1cmDPnSDsr5ttrPSPPhjKF8NyR3LiWfzi2evbJhKKMF
Rs3Q1Z4tx7r8VZon2r/z4s7R/OkewNNXhgxx6hZ42srdZ9av2eQeKjBQs1wilgq0ffbt65G/9ZKV
/UrlIDMUmSn4blVYG9AhYQfLra/RA0/dE+O7NU6r4xbGWE9RuDPvHbjVrvuzHIeDQX/mDrnzFbde
sDIXUhDk9RasHx1yxGqxkHFBVKkv+S+CGpg7W+DGSlprDKBsTlBAbNU+4T8bOR7cTAXIoEZfT8St
p6/sxCRTVMVcpUIqKX2tkggXRml256d/XnaMq+tq+8pMNjzlFIKfcfLHld50bI8ikKH7RzwDtf3U
3nGs/vZx/L9TAi+6ztA/5q5EAy/jGKd9toWaxBQuByey/SZoAuXpsXNMztau/oWipgjNy3deesN6
rLvAOmM2u6vsyZ5WEjI+Ni190lgvX8/LzaFbbfIqQ/hZS/FFHYKokRkUkb0lW6BcD70HTQuf3Zmj
W1+x2u51llgmKgjVHpGygNM3V9xr7P7bSPbZpKw2uZxbhCrFBI0b1yxOpeDuRW+AK6hQHbxdRssu
EfhADUlmSAQVOrsKmEr0rZ7N5IkTa4xZP7iHUnb5xoWk5qtb8mlbk6Q5tIjX+sgrCV+fM/PECyRv
wbRyB6ThnOFe++jn/RVYVSsDAho9apgXjI3lNVv2oN6Sh/pk71jcetDs8TOwP8/OSXqLT4LyfRCe
HWk78cz98Y4/8rdT9bMhXFmYhUA/w+3wC0pvCLA5fc17q7a113rn5/Bxm3sfVdSclRcf3n/Mge5j
cRDvx+UKubkq/qNlMMwjLWDhf5OZc9eNVHY9TgztTQp5/ihDMNGVL7pxz9e7BTFYd1HV5agxgXrn
vbYRoQo0z9qAve5p/u/Bc2A5hpABIVAGIBtiA5A7J96tUV73VpEGRRMaxV6b/CUaQ8CyDnCnIxP/
zOHsT/6Mf4rtELSe6zkeVKmC0UNJsyc83asAf2p9vhl240/3e3GycflHLsuz/Cy8F7T62yb3yTr4
e9f9x75lNO2V0eIX9lgF+iHdN1HrozoyRLIlzA9pzEMbeAWkOcM0AB7kayN043D4i7/6562D0jon
hwLNHsXMXpvyADAdW79j4W4Ynr/0jn8eLkfK5uS6uUYagaBeyY+vf/Rfm//ZWK0sWpGMBpJzeLD8
mX5DzsG7LiQzGE/5Jom/d17upSEwbf4YqD/m7jpTu+lQePwo7vhnfwV6PvsFK8PHeqcpE4ZfYOHd
SWyE5SYDfCoNh01ySA6O3wV96B5JBMxIWIRakIQsNLdDNPr1672d+lfs77NfsbJe6D1oHBzvWNUP
czjF/Azd6MMS6LAiFVaP3Luh9WhsjS36P7wf3G/8bDcc2zNkns7GpvGty72271snwd/Q5D9z3XVS
FULDgDhdoGDA0kcHR9oVEzJs+KbEtvqufU9Qon7S/dlDj8dee+42915vXsf9k5FYd28hgYrbQ3Nd
EQH130Zv8vIg8Vmc/Sou6caS3nwy9zgBX5KIncVB/qBRHbQRoM+YHYhEh4anBffm5e8C/+zXrFwu
VSwVQzoGvkruaefhmTfe8mpfnJcUDtJBnJvf4kO/fL0ZbrkRZOWBaS5S3QJc2/1ydp6ai/ZRH9FI
E86RtTMOmOU73X23HLB1jxdOcFRM6NfFtuOH5tKdpriNnUcM6JMTL8DFWT7xgHuMre0cf/1tNwzI
ut3LLZh0px6zOmW63/YMIvj/qZsXdZIr52teUNRbEowaH130O8VoUoLU6D2Fo1t+BVlZKOL0iKNc
D9E+alCmm/nGg7XtNump3pj77qULjJ+VFdGziNxw+CiP1GtwlDfH7Ld5J35k3NoSKxOFIhxLiuuR
J6PZb7Z8y+J0M8ZVUO4g8BGXvgiQvsbiH7cMRorH0x2v+ebyX5klsriLwV0Djm3loYTjMh3LF2M7
n8utsyvfq13+JO/5EzdX/8p9GhOZWD066fZ2nG/kMzkWTzZ8aPaGsPwZTQzZf1qKbJ3mYQbYKGaC
b0LQHB3sZmCKxPt6lf894v+/uWDr9M00F9rMMjw7O6CAOLbeyo25SXfskG9J1G3HLeozzm7w9ds+
P/HZ/0vboIREVykGzE3ODntHV1zSvX796JsfsrqjKSaQK1fQPSMP9SNoPsmf6p2+GO+oVE88mntZ
6kH7kw2etr0H97n1Odc//+fcARIKQcMar+z6xZ9zZNjqwKrvhEk/tz/MXRkJQNWnSaOIYWh25RVN
vFTDnTm/9eSVfRA6GGxphgBPL6DMkX3Ug7ojKXg9Yz5bTKtt3ymU3l55XXuJ2rmxuYo3/STFC1c/
KaAorL+3yT9N1xtsnem41o9xdGhePWq6M8IKLDL0QTzyfR+inHBbbPKoODrbDn5PEn69vm4N2mqv
LyrBp6GIYi+W57J5kbr0v37w51Eetu7L1bNFaGaK2UBwx0uI9FM6IX9rBuquFMvfC84n87JOM6Iw
ErmqqwHpg+Ut/5GejF2+aSJ9r52gqX1st+kle+xPzS65c+e5cWCzdYII6POJOT12evIdBTtu7unP
1mv90L4k7+kY4PoYdtFsx+hEP6Q/x425/Xowb3jnbC1479BaSjvFl6LB0bOSs4og3Rj2WzO4Osil
P0VTkJ34n3Jbb/kPd9c8GqC0Xj2He8b6hlFYK+LXC2sau8V8imF661mEMlNorcrg6w/8G4X9bCpX
ZsHM0sUpEWoHc7YLLY/gyi7i6ShwXeyD788ZXO8qsj7auDyyoNkL3NpxTff631VY7JsQ/w7dS3W8
x6C69bUrW8KQr+sXfUSw2FC5Z1hmgVpv4nPp3Ikg3th3bGVSlqkwSStgY9FA5El1yMrfX4/kjVsD
W6ehqtayGwe1iPvRF6F21gNrzyO1daPirDZ2wHGF0nczVkdznDf12d70MClfv/vWqK2MiRADLwe0
9O3VoHsCRdSW4XXunRG78fB18qccltnuJ1gqRF/DtMi8ZtlolhV+/dNvOFjo2/nfQy+fjLRoF/x2
82y99c/0GzlWT/0+iYZv+S/n25x5+h0v8oaVX6d+Urq4GcoPca1zc3QwlD5kVjyevLLpwcz/OCiV
X/R7utx/ldU+2VfrRKBTo8rLIFgNb4b/XfeK4Pn7sfRwwT9+5Lvoo/Wi3HvMAkSKKk/5bmwj2Eu8
P5AGgO/8Z//tofK/fT3CN1a8c53Xf7wKOamSyxGHW0XMP9YV2WHrdx59IwIGef7/fXauQRohn/Hs
Nmz/AHCgWtRtefMLf3Ie3e/NSWy7qAC42npQOxlavr3/TxUDBlsr1s+EZU3XYTIt3noQrIf09BJ8
PWC3DhtnZSOSpLDB/YLJTV4g8RyOx3xXnJNtcoCcvPJlqMXkYAQNLocVMKKPX7/11jZbXTQadAcW
pIF/NpEjpc919mO+VxZ4AwDP1grrHIB5rZoxWDLSzvJg7fOH+oUd1K67YH52+Rm9NXeiSTdW21pr
nadp51gUYzeqEWXMM9pO7wQHrjGAT3bUGltcuxMUuK/bdyleUCXv6RmS65A9tRjqk/8jOoSt8cVV
wSGb5uAt6mye0eWxdT0QpBF/I+c+TH5+Pdc3LJFt/++2MWqhUVdhrlFWeJDDyegQeiOulwzZoaUg
vc/Wps7rOwN3a0pWBkDgaLDrAm+z+DM3f3Tmnefe+orV5q8lqkp143pDAoTNmk/FvITzZAW1eKog
gmJLtMcYd5bV50UeBlsLsJsTspcyUXAMKsPLm23fdr6Aya4oItw5oqJoRzHoi5PZh667jKXlfT1V
N7blGlQ8gTBnywoWbkwuiX0q2m8p+0/cA2avdzzTdMN1MC/Q3X/hCeCLjgONlvoB2kp3pujW1JP/
XWgzBEe4agdn6xZQlR+MRjxCF+zewrp1R16rmqPLM6kXaBZuddMc0G0MUYpYWqMZOa2OnhN9IJFT
NVWs2opfoP0KoQddCb8QLtso53dnJINvNpB29GYLrRuhZKy8c929YS3WvOIejeRtz6mzbbXJK7p3
d5GBuzy4EE0x8zT8T4tjjSy20aSQSmiQbHs5medsMeyzibYMj4HLc2fh31h/a3V022XA1426u21l
0v+YilzGNc3TswnlhTvhoFuvuP75Pw6Cbi+iRXE621aIiHrJkh5b0v+CWM+daOtfB+sTy22tDEXC
UGsgofu0NY103BsU/ezVMkCgwm5nDwXH7Feu53PEKAp+3PH/ODuzJTd5LQo/EVWABtAt2O626Tmd
znBDZfjDLAaJ8enPcq46Oo2p8mU6VWA0bmmv/a08fnVrPd6Wg09Qd1u3WVB0zYwbxVyxo5uqZK9o
rB4h0nVATqIp/umgtN8ayCGZUW6vUCzzVrl2/eqktQQEiUN9L/LyNlsW8ey6xYJKbw9Vhzzpji5k
5rtMdQsqeYUOs1xm+zxZrFd38fI7GE9DSzL1Zz6BW2TTcSAiW4IFJISgtpOTmhr7pDKfH6ussL8A
WDX95m5R//SAp+Fhb6d2HrgJ6nZaWqsjtR3yNvWavFbz2O0rm7HmoLmN1BxwA15YjrhB6eQIw/O2
y46eK8sAOSdUqBXd0MLfPi9cRBwoAt+BGercKxBdg3bSXnOz0AopvCTpA5m2YldPwnFDpyyXu9kD
5tMSs35cqhF325O9RfRbGTgmDrkUZS5Z2vlHVI8eS1Ap6mG6B7974+BxPgF8MGxMHnK58KRtC18c
xQTvBFS1jMv9UHBUhwH6tR9LFqN+HKLXE+NDtzEXVhZMU77SzJkCMqjVkUQtVlBXQx5m03UeUb7p
kFGNYC1KsD7gcvlqVQ/O/FryjeVupSuYcW6u+jjmvYrjo7JcoMIWeqdTjwSTSr5et9QZMbGy5yab
XOYdJyurwhKlTgAyuUkIxqy9u+4Vxn4ImImXLWViHUmVhxMmzpjd5U6zcS+2tiEYWyEBwsHNSO0f
+7x/BZoD9dMxv4WG7/sM3OuO8fr18mesDCHTIUD6DAiIQogjl+VTA9EB6qE2tvO1QN70AxjAiaNO
ScVREgVed0uGsNQ6hXNdrbEnxBylmp4HKBSsH2UFUh04Hre4jU9IWJaIzeGQNQ4pTDB1Fg0+loTL
n3yOWz+aqec2f7eDyNolg5osD5/s3MxwOuVdMKAS0/U2tpC1NjUCZqXrvBelJ46Fbp5gMow62Xlj
g117tLH7DZ7LMuVM/jFmvLmZwHkI0rjkG09fa5nzW9+1jOuNzE68EvMSIqAwT0cejD6UObZ6TFqk
kC+3/9o3GLO/SEoZA3viHQvFXxKYtdr1uJWVWvsCY96g6gGCE6uOj9h8/HtuO/4b81sAeABrekHp
99bxbmUFM2HxpNYZZBC+B0DacuhA9HGn/nbS18XaJiteK2Khur6yji2233CuePs6cEKOqIrMvw22
tXUtsfYVxkywY3fpYorWcmbni2T+awZwlZcNfy539EpnkPPf3w0nEi9V5i+2fwSAA8XOd4uT7PwW
Uv2NbWTt+cZk6Aqa51DPxkdBY1SXspKGXQKmVNE9LFWz8ZK1NjLmBNAXcI4Gv+1Yz5DEl2fsrw8w
D2BH++tayZgOeRGj/pBhqS+KT6ghDaUDSClkC2xjGV7ZSv4KN971QmOPTiE6iGg7OvuhP7RIOEh1
r/WUnmIwzYISHLbrPsXYE8sh9rJRTU7UsLcpa4KRIfXRguE4bqTY1jrDmN71stDSnTodObG/ryVC
c1enj8U0fLn8AWvX4qaoNuNi1EkrYWBSA8k3uLR+K2tR3erBF7ce8YpPYEGVB+5b85+ZVu2j6wCF
obwFRZgOKAVPMUb8s0gb4B3rWILBOsp+L4cBlcpNCnIuR5l9mIhzwICa51Ichtzpj7oZWbXRCSuB
qCnXtRz4vS1+M0dFnKPaGyzqWIIYRpohcKr2GaCIr6Dy3FxusI+LMMGgNeYgQAOyjKmCEVPdA245
xPIVh8Bi3PW00Ts/HYo0nHsQr3ZxbkEqVuaArWji9agGJ1vr2N971A+2dNeYpLrsEupTuUSxB2uo
QFHe+oEf41i9o3GG0GL2SfFT1CXCzRE0i+8MNq63wHurQLUNgVFGgpNKiVsBu3ZosEyye5UeeEec
WEUIKqf/ME48+6GKqvxeOrp8rMDT+jEs1Rx4qPgEajfLvk4etfecNaQLW+WcnaZ7gmBnabuIzZN8
gqKmeWpqW3RB3oFSIovR2aPsYn4bfL08gRNcABxZq71t14MC0KYncP62+ud87ARAsY17k9gJRSUi
TpkozJluexRQ3+B+DnWTkwUmpzcCA6dZtZMt0Z/nqir7gOXzfAfEvTohl7wcgFCDKi2RxY2DOorQ
pbNEdQCKqXB+0fuZgFYbqsouCpQNsNQNx8nO6l1VA+gTeMWgTssg4bzaNcC2cekyAPBQo/3r8nBa
CQ3+Tst3a1VfZGrIhkFHfFrmXStctgNVwb9u9fir13n39ASJc7BJhy7qquSXlU4nYFgl6B/dleuf
qWkGDNQHd7vvotb51mFldar7Ov6RbNburSzlfxWs7z6ATFQtDedtJEscAqDQOnAcp1El7p1yj3wb
h+r1qn4wlchqSaiitvSPokBeIQXMr443ltiVb/g/GTIjOpW6diKJwsOdLms4uzTHjA6Ps8Yhthf5
4bpvOP+Ad42V1aQcrPPdeDK5n3NSf65AO7r86JVt6O8N47tHTyNAlP6A610sK7gYckrnKMHXgIUy
28r8rsQ2trGVTmkMKIiAC2zJqme3Gy0gvuy3oW2e4Xf+4/JnfDzbiFnM6/Z+Y1eFaKNK3XmSBQAh
bhxfP96DiClR4ZpaKaxZ/VMprT6c+Qh8sAs6aipurQVwRbdIP8tlern8HR+3Fc7G//Z059fT6HQc
q/+wq7vxeeinu2rKo6nachT+eNASU6YCfAxB2D3BvMlhe6HqgIB6JQvUGZfpTY1j0uUPWekQU6nC
StansyJnn/ly751dnJLjdU82JkMxOWlTOTB+rOcp9LQG83wW36579rlb3s0GB/XKsyX6NvKxN1WZ
90Vq+fvyoz+eaMSUk5RqmIHFgwsbg69wqFFGcpJtDHffsduIjtfecO6Kdz/ebWALICwPcwD+9FE6
WPnL0oD8BmsWtnGqXutVI8BnsOdRdTzKyO7yb/AOfyiadHe5fdYe7f7763GvNfFx9qxTw+owbf/I
Tf+VtScb60/u5oLaRIqTRZq9ZJGqq421Ya3FjdmqgWvrFgWjIlo1YHRy0kGrRGTxO2mqdKPJV95h
qkDsrPfAAuVQOAHIxuwCsKjvlGwZ0K+sN6YIJM/TCiAo+If5NKog8OLL19p9O5eiX+7VtV9vTFbF
E8LYYouTO9/3CQ+d4k+tt6qjVzrWlHqo1hsH3blLlKcAdurYsXapaPiGOHHtpxudu6S6Qv2zbKO0
QA6EZ+rZF9UDAs2NEO7jLC4xE/Yprgk7XPHEJ439PbAqWECCDVxOI8RE9u+hasALHNtTSouNkfS3
Tun/jxbETOQ7HFsLeBpDNHztl7D7Jr4wqGirgN+RGdra5sF+nb5/ap7PHNBPl/t/RcdHzLQ+/K6W
ZSZJF001A7TybGEQNqMvf7rjEv/HalYdGE/7r3kOF8EDzsPs01wUxQEIw3E/NCUA/62abTe0srb9
004SViRemf1X1oQHPZzN+rAYu/GmaBnISW5XdF9IlvvuASgb2gcJOFkojJzL7LeVOJXcWKxWpo2Z
fy3r88hIKpytUUB/X89gIXWlW+5ETdhDAfLoxvRZe885KHm3pGeTr3WsOifSGhz5DEzoKFnEblYb
Y3xlBpl5VI0D9lgkeL7w48DBqtJLdt3aaOZP5xgpF+7YTpTKdDggl8/3Ko/bG0Gn4XB5cK2EMuw8
c9+1Di9hlzrRnkZ9y7Mbp4/3Lmw5kIbs71sng71atqGCXVkKzDxqUw3WsKT+GDWWKt8s33dDoJ1h
D28DBrdxObfSFaY0xRk7e3KHroiGswXXSO8cSb5cbqe1RxvtVFhu2dF8aCOdlXcIQl5r6fy+/OiV
AcrPr3zXBXVaagroshN59h8hfibFrwxF9KS48vFGvOFLP3XcPoYHd1I+uu34BLbbb4i1ZGA32dfr
PsEIPGIfzFnrbCTeYKXwHUAw6IIig2d/04N+rZGMAEQtirFsmWgEjCMIvks4jN/9BMZW81YgspKf
ItzYrFKdgECXeDRyrJ4eHXjxHlK/S753jiN+szZJHxtK6d3cjToEbNLfl3aLTKJNaRaNquIYFgl0
v/GY0oM9TtNV6SNiZkd521EJIiUcpkFxBOvWBcz4cq+tTUmj1xrk/xl+7BC1PILjYdCCQEOuS6sR
ZnTYnNsdySjuHUv/R8/hytKgQASN438lSzHtr/sCo8scBhnXQrCodFk5gEuK24/CATyap9PG5rsy
782EqOLwzuiZN0bITTuAD9tAUi9bad2VDjAzol1ZQxkBgP1JgkQb1LWGdQZvef5SpD0MWS630doX
GOEjqpw6u+Q0jzIFWLianwbdv1x+9Fo0RM+z9d3SlZVy4LhEy3GWqZdbApACil2byg4Qszg3Vjna
O0p99rx4HNnd1reW73ZLljgQvFahLGUC3EBS/4AVongmg8hfKMXftODudSsTNVY/GncpWEI4qo8C
o9uvNN07Lbi7XRu3t7SPtwoN/9bXfhAYmibkI2tR7wNfoQjZrWVH3D4NvEad5jmGOtv6qlLrKUZ8
6rHp0+T3W+yblQt3Qo3NY4CUyhZ89E+p5vs4Q3GJGpIgAVkpxE1zslvKs3di1+dAy7L0Nj+Tl5Ou
39hwV+JvU0QDnyAOEyMx46K9/zKI5ndGOVzrSuthiZ2daOCEYk3dA+XW1p3q2pQxlhUUe8OYtbf9
Uwb4K5s4RAFfO/CcNwb0eeH4qBeNBQU9iHaEowLOcklYAoqeWGrf2W7gxm+g2O5VPX+aQHKE/87l
N67sa2bmGHcjWYfjnXeiLqzUrG81YA95fNcXG7vH2vON6NfpC/CJ7XGJ7OYB2Lhj0+NgkiInUszP
l79gpUdMbpTjlMijkFyCRn5fzOXOGX4ISjYWr7WfbywwMofVVSoq/wTnuQAwYmgtkfqgP+tl3ujy
lQDYpEflzNHSzwtUB8FhI+0eXZodgROuITkdiyubyJikc0Jzmg6YJp585EBWxPS3v6mfWPsAY4Xz
O0lZ5nlzlI5JKEB+Bv++ByAnJgt8GN4ud/LaS4xQQaVE2Q2sECJqkduqKzMUMMKQovLhfGAtwCQ7
7caSstbjxgRnqbBROWnBqyH/AvfDIBPpDkD6QLlbrJm1AWvMcVyryoLCpS2qnfEPbT0YIObj7cjI
vLvcWCsvMHV48BhIQISY+QnOGlOYDlN9i0U6fSKLu0WDdlYwJcTU40nQ3pWdp96pmlN+OttX7WDE
Ze/6eNagh7VOB4INj+vInwW5GVFGc4iBloeLIHS/4GBTEcxNzfb+kuQhsQd521TecgcKTwIDJuT6
HlrPbiKSwtjNqXvwEtjcnVDhhnyoN8V3VYYVslM9/TzGVf/IfAFDwaHRr33vxS+zq5pd0Sr/BeYz
qBaDQnfXFjAYkQoUeRTdLrvOyn5C+wg1KPeTx0y37R66zxFWO2P26GrIvIIJzn2P8GREjdGUV3B2
6bJDNg3z2+ypcUdFlx/LIVtuuT9Op5pZxYnHHorbyfALDuvxAWV42QnxD0j+xVx9gQdW8hPJcHBA
szbx/2RxMd/wXNdwjrHbuxq2G2Gb9u2NdKw8jJtYPcA7DRzZeewP0wAvm7ERy5dCLDUcO6xuz9sy
vfd1CbywdkFXjYvWfnB4DU+rtvHdIHFduMONnfzSc/GHQ5EZNrnFkWUFGHBx9HgDKDIJZ7jbRUMh
VOjbqf+Tj7w+SLuuvnjuknzRJEnB4E90KGb7Ed4EqIBuJdkvy6iOvcr/a/3EuS3TsbplrVNHdEje
FFxgP5fJiApP5lSwY1hmmJV6P4bKTl+rhXv3Pi3Lu9ZT8iXzehbwsfcPYOGjpmxZ/rtqGpgmy7OW
nopxLjoRpW5qB2anveqe+6nYuPxbWSlMccbg2Uuhz6sqJfC1rTNoAwudf586d95l3bR1LlybzcYW
NGjc6QAW20VWaz2nRfwEq+C3MouvXCzOr30XQsNBiFQ21XPEGHzavCcJK4thtjd2t/MO80E8Yyoh
RN/D8RLyk1OXe0+1U7xiofh5uXvXHm3sO3zw06xmHju1FQmY9eDaVz7Y2GtYAzO83BJNlE7sDTZu
D71DN/Jea31pbC5Z1dfDPI8zTnNOoNsbxZ0djzeOGmsPN/YVuClT1GwMc0QGGfqywHmaBPBJ2ujK
lcebSXgNGxa4Jix1tFCpdmkKF1rQHFHz4OXWxlhcmVH/l4wHUt+SjeQnAK7joOTpFwrjBCed6h2H
qOSqcfP3LPluwLc8zibGiYzK5ptbf+71l+uea8zTpvWztqqwAA4kVY+ok+5Rg71U6caoXImATLpP
nsGohVH0Lky6AlVOoaNfyuxT3cFFy924I115hwkBS3idouCBNRF8roECpX6Z7yRT+qDPUannz/OD
YzfdcOWIOs/sdz1hQarl0ZnRk3TR5R0/OEkXtMu4EbuvfY2xQDhd48L7DUjpVGfdqexZezjbq4Q4
nDYhKUqxd3OVf7rc+2uzw1g0bBgZlKkmczTBwbIAYsx+Fs2y0VArBXzk7+n7XUtladPreMHTAeSm
p3b0pqMVu95pQIYljHMaH6ZZyQggc1gxJD1MnYoqHOqJHKHcqPeXP3HlsP335uHdj9As17oqU5SX
qzj/NJ3LR+N6jA81EwFcVbxjN4n+QOSQ39ZN42zE4yvLvAn0sm1rHAjMY6Oew+hCP6psS5n48ZPh
h/nv8NO1nUmEkjpCMsD7DbfY9KUs260aurWnG4O7qSwOqKeeoorZX4lX7R34yFzuiI/HGiK0f394
jdpH+PMtDswWxSMZsqfEm5/4kGwskGuPN4ZyJaD2lnPXRY2CHXBxzlTD+fjp8m//eIn3zZGsEYMW
nexIFMuHXH1rcONoe7/y7Nd1jzf2QMjUFwUnHB15VFtw5ezOsTTs9FoLZWKC/7j8lpW+NcckYMYj
mReoocbYO5Qw0M7oVr3fSvuYQSvhBcruFgzKmLTuTvuDu28FGUMmCv+2pF1zuPwJHy+OvrmddAR3
deMioMCBAXJS9O1+pE0Z+ArlcUsBt1On3SqvWvuk89/frRud6xQOLaCaKUlF/ivSERWMDWoURV/a
N3TI1e7yJ631ijGfaykobEs1kkBU3/O4uV189+3yo1emhAmJqwmujjsPMy4nfX1bOAs7NqgnuBfx
KMLLr1hrJXNSd0WcOMuMMQVTZ4suMBWcpl9K5a/ImV2n6PJNa6VJpRhbFXxh4262H1hp09uk9Zsr
O8CYfAKI7KHPZR81CLJOihZqn5FkC4z6cfd6Jnht1CN0B2PfR4KJU0vZXZ9uodA+ngyeyV2ryzYv
RziFR5MLYbzX3SYSiRyYWo4UaFhnI1H/cQ97JnAt1yh2Hrqyi3wn/88urexo1dPzFAsSQD5ibcQK
Hw9Vz/TLgWY5lmCSYhwhf+gkXAaDs0w7hhvAjZF6vrr9/zOdJ4x5RkqCctwYd3Gqge1p8dTGn9wS
LhEN6EYNHEKlddXdsWdS13AVlC2yJHZE9FeE0yhffljYN5aIjdPY2ocYUy6FPha1MwwuybGLy/zc
ane9dm5ZAvMrqDjDRgxj6C/XQcQ9U9+aa6su+Sg63Pvld9ThgSeTqy54PVPg2i90nFvI9yM9gWLa
P1D46JXTt8sr09qIMqY1k6OCjgGLXzLeWXBsFTY8ur12YzStPN3UskpcnZFMMidavOVW17j5dkka
5HCHvurXmyJWHLcrLBRQN1Dthu7cftJFetMDAnD58SurkslWq1MCJ+q615GO228w334ZavAHLz97
ZVky+WmJ1Gc5IgTRjZ/hIP8NVSW3XvpJqjmE9+TGS9ba35jNnPK0gu+AjmbLe5UFd84Gz580BurG
grTWQue/v9v+GTyxe9zEzlHWV49EVDdwer8qDvNMI54q92d4j0H6NOjqbYrzOzctrzp2eCbqzM5n
XLAybMdlbsEduAh4p/eXu3VlHzBZZ7AHhIGjmnWUZfXooFAbxzS6lONtC+LI3qeF2Nhw1rrWmLi+
5yqRY3hGFZcy7FPcaOcOx53QAIvuy9+y8gpT2crZMvmwqm2jAvT0zEHVY6jginz54SvHXs9UtqKq
DgIXgvK3qkOVmiV3vipHJJf7L/FEbuec/iFWA/34sHf08tPDssp08nLly8+z8t24VRYMUZVvYfdp
+jSUMWAlQRvbWJw88NlhKEXtHYwhyr2wkSUMOBdiN6HcCmkOOTwJFqu3y79kZQKZEtl4SkSWz6gy
jGsdSELvUHe/ceGz9mhj8g+ksXsfAXo0cjIAB9TYTyhQ27pOWnv6+e/vWrCW8KqXfaMj6n1lw5s7
/3e5QdYGnbFvN3RGNXuD53LkhnzHvp3yJsLv3l9+/EpYYBLMElipq3hG2Dfzry5uwluUt8kkP9hu
u3NEEfbq5vKL1r7DuA1ucj5C2z/Z0ez6T31FaIDwKw/IVG8ZyqwsNSa7zClcUaak0qBXwZHW6uzm
0MFNdMfKEfx51SXXrTSmDtp3hjSBw6WOcp98n5AptUn1htKCy+208hWm5hn8UmyuPfZYFcM5L2ax
9anmBPR6L8tvhLNpJ7jSH6bOueYlg/kIJhrJl85GUN5buwWOTie2FPZGpLayp5sSUZvbwEEuGLul
k4aJX550/5moGWWgv2px3UHM4+cPfDfxvEWrM8dHI9Kc5yC3i29Ci61rs7UvMGa1KCpadr0iEZ2L
H3aTn7iAs0AxHZLEO8wgaVzu9LXOMCb5gOQaTWPY0YH0+4cvdQdXivneknOxsXWtEMM9k05WlWya
FlWSaMjb/j8Iv7qdgPPnPo6d+KZtiTpWLfV2IrFgKQ0KJOqmS/sH+FveG7aGKhJCkMPlj11ZKU2a
GS9onVGsOahC7D5rIEGQ495Cqqw1pBEFiLTjMRsGEkFDzIKMdd/g45Ygnqk37gtXfrwppIeUriQq
GfHjF6Q80mX4Mtv6z+WGWRlsJomMFV5ZEbthUe9+axq+bxK2I/axYsuprN4uv2OlgUwBPRu4LSsY
uUdW8lJ4fugi1d+TjcZZWbtMCb2NjPjsMI1hzP1HrypeEil+cGG/LjzfaKO133/++7vZbtXat2sW
k6iOgUmhbpU9Ar7eBXE6Lhur1tpXGHM+5cgKVTOHbzGWqg6F83MzhLqZwmwLI772EcZ0B3I97Wns
0Ig2rbNz3ca978s42TMrm67bpJj7bzulycxUAjpA1CYxJnkSeKMXcn3l043NXBAf6bKsqqK0sSHt
KXMUkOTlMryymhfXZcw8ZszlrEXxcypQ5+XKh0m92vobF98vz4KVWWwKjZduAqvYSRUUooUMZ8e3
Ti6cVDauWlbmsak0zlhmtfRsLoqF/C5Lhv9qW73pPP3aKPa7dpb95Y9YGaf0/Pp3UwEpOBTaEBwI
Ry5vKWLPAGk/YBN6EiYt3TLSW3vL+e/v3uIXlpe5opujpM4/JVP+Ms/DA1H6eS7zjdG09gpjTiMQ
H5jiKE6a9YuNGLSZHm3+lg3/XW6nte4w5rNPwTvL69aJsPF0+9mr2jiwzwlrTapvFtySvyjS558v
v+z8mz+4LzQl0ND3oIaIYFIoDszI3FTNrZri17Yq1UZCbG3sGjM7sUkBlx1cf5Uju00nDzgqvTFw
xcqPN6a1HFneJQVqoB0QOQOLIY8Ut+69lPIOt9zfGZoxEOAgQbIGV4XLDbbWO8Ysl4u2Yz4AH4JP
SVGxyKcbOMg46bH3Pf1dxnll7ZylkH8uv27lvGNKgBnEBK6m8wI28JD9YG4jDkle2Qdncqw45Lg8
g0CRxYi8J8W3TiYrg8JkSoF5Zjl+4g5RSvexLPZldWT91gRde7ixDFgLTDMtEuPYk9gO4NbTGFhp
+troeeNmeu0FxgpgKV9kohviUz+o+8m2f7Z+eegtq9sYASsD2hQFO9RJQMNHIbUa7ec6ASkiT5z+
5nJ/r/14Y/J7yO7CqXEUJ8f6MemHpYNcb2PZWnu0sYvDCifrYExvoZj6YQSXgM9ZUPONIGTt4cYs
B2/mbJYyx6dZPNVzE6bqRXVFeLlR1lrcmOc9EBC4Q8qsU243n6oK5QsgJ22VwLgrHkweMaY0jvoy
RtIErg8JLMqCahzqPzyrxEvBE7sIl87Py8DLK30LfSgJYVX/hQz58kshVIfShzDgTyE5jXuujx0C
jBO4/2yfZ3P9Q4nKRbp2yd3Ic50FZS2683exssY4rEpUqi28EQDjp716qFRb7JDccn+ct5cw1vkY
lW2swrno+0dqLTFuCiQXYdVP4nsvG9CFBc0FwJWWBUWJH8shmLIe2i9gb7+2YmJdID09vSrlAala
qEqFmdKo9JlEav3HrYKpXQv04mMXW9AR1C5T2V5wql9dh4PhM/gF+5XneWxjBU3525J7Szgq6JbZ
ZHtwa57bLzSx+u9jzr08GArJdyQbAng9pUdIiUmQ5rF7Qk0R7FS4DY6TVv0rREp/SprU92mKdct3
0nR+LrNCxjtbJM3PFNSuoMztNtBVRfGqwh9vYWCqn3mWdAc3buRLPE8L/lv/VHxS4CCNoED2Qp8K
O8W6kg/2k+9jXkLhwH5RxtmNxKrwkHHODm7mWPsEbLZdygr3qMGeChsyNeHApzb0Ztc7LIrQR+jy
hz+2hYTEfdlhZZUDVNJBJSFUqmK7Cegg+++WcOWXziIQJjsUGYyeTGFNORgCdlrtpjEjoR+32b07
uykYX9O4swAaGfdFnEKz5Tf9QG9h0NNUoYXq6W6Xu6r4bhfz8FJDAPNtpJk97aliXnlwXEtUYS/j
8g5n0eW4DDZvd7NT8y9tJhYV4Ayd3y5DSoD/xeTw/YyAU88KBgF+4vi7idbjVznC2nOXMK/eQ6cy
lGGpiHPDlU/uM577L92UeQ5YVKjN6ZE3vO0GUXVBNfASem4O3SWQxFYT2KyslyMZxpLuPYelUQtv
1IOX5yH4UvQWki4VLFgGcEywh8+ltZBx56WuPJSsjp9FP09H0QNggki/gwqEl90ePFx5iIt6OFO3
/NoOu0aDmlCU/A/u+q1vAgjgtzovMHFSWRO9V6RrjiSm5KbOGH8a6jpvUcMl6/scAndvn3b58tVX
cBT3lm58Q06XFjuny2gXjl0n9b4mdNnr0WIHnDlGSICYdZTKLt/iYvI/+4NAOaUzUHAPeBP4bT0/
J7WlbruG57gB6Ieo9zy5rxo7e6tqpCd9QNy+xr2ybnsprb2fV6+4vHCOcyOUCgBPHb63yYSfYwu5
mxtqB+ht+2QvVf6U+c5S3jjCY3xjzVxZkE0BND9rErEUtJGAWgF9Uex8T9hhspT7y4vy2guMbZb7
tMl4pnWUeN63xB/OksSZBbTdyvL8VZZ+EJuavDiXJmBpu55/Wh7tLkifxrf5B6Bs7X32eXq2vrtf
/a/jq37W9/EDfbn8USuhvSmJTlte0zTzUVLULlWAFEMMfVKxWHnQcb8FgXrZKtL4uPm4eZ9ZtJma
WUL6qM4cmJN6UPVUbvlbWlsX8SuBqlloEpO5AHzABe9FwKuCazAE+S5JX5oeOMFmOVxusI8/wzMr
TUq7aIBOGHVUoTTuMMhYvebTMMGO19oCvX38ClQN/nui09OZ1qe6OuIdgT118QsVfrd2El+pnTb9
KyEY4jSu6jaKE+9OKnWQVQ5+nbT/XG6ij6MX0Ov//f0Fr2PCrAQnUp8+pYx+QexyVahLTAPL2ulg
ec78KuqcLvAIJGIu+MT86bofbsR0w0CHmlYuqrSt+Qjo9o3wkquyBsREllWsohBtZUuU9J81/wNZ
YODX33i/VQm61uZmSOeAXdP21DulyLPe1xzcTNlPW85lH08t11Q7zYItHAUsVeQ2OaKHikQ9Ew9j
Xt+r1AbhvrGvWsRdU/uktR9D8Yn+dbImnKQTDJBk9ogqLnfwx6sdLDn+HZmTcIHRBkk/aux0Z6n0
GPcOcJQNblivc3B1TcVTS4XiRT8NEcvs8Th7PWK9pUfcIbz2x+Wv+PiI7JqSJ4TuDmMsnaOBtweZ
Nfkul/wHgi9E20v5ghP6oQdR+PLLPh5Yril7qpIC99GFIyOrkEHcH+0t2epaX5B/+2KuYzD8qNNE
TuX+gj1nEmhnORt8uHcFzBiuOruCgfbvW1QsJzkOgp7ssXzt/PlzK+eN1WLF3Rmc+X+fvfQ1m+Oq
Ag1BOORTVVNxyyuRIpwUFuqLcQcEwGnS9hMMdNI+C8XI9UvXNMlN0s72zUht74w4ta3sphfj8FuB
RAfsjyizMhjhehEiRMwOPePOnVur7GQ51viMqkbnzRksFN2JTvxJ4wSlZJ6bwSauanHzs7CsfrA1
4gdbselnhuQxqkaz7vXycPh4b4JD8b/fXLAMsWpZoMxsaU5uIqed38Wf2tr/fNXzTQGW0O4wdXlW
R8ptQjWyH3AruCkadVW445r6q1TjXPI/zq6sOU6e6f4iqhCLBLcwi2fGW2wncXKjyvIEECAQm4Bf
/53Jd+NXGYaqubLLrpKEpG61WqfPqRvwXnq8OKR1cpfU1S612109ZysGs2CdJgYrSBKn6/lYn8Bm
nN55s/vqOu4+5ajetbrg1QmhQQoq9pX9vWBFJiortSGOA6aS6pSrIkY2M0qL/xT9UvUrm3xhvU2S
Qc1BgZtxvBi5BKy7KnCLr4lb+MdB+c7KhC0cLoERLhShk4DdbsSZUkMr1wY3w/BVjp9TOsTt2oPO
0jQZzgZvpXOWZMDujDR4BMMquIxr/25u1H0C/oeV0+Vv0Pxv/A7C5/81jiSfcoCmygYUtPG4y6Cl
6sVtXGxsK7JiL2rAJLWxHoatvePR8TXZ8MfyK92udb/gqU0kl5dOwDoU0jmNgyq/VDp1d71KiLpx
pxmWz0Igns/YuVNe/a598Ca4TyOUrrw1WoCF4ZvgLUKQU+wccBqlKojDgN2zaU26Yanps6l+eCLR
Y+YIZMUdiLQ1r8gdf6Il21/3Vwsb669Q0oemhcpIMRdo2qH9oSSAYvmoFo9KXtlIzes1XOqCjZio
q1pNPqmDEaWaCXi4gy4fv2Wll3wdhU3j2snyBLJp+RoTz9JHnZ3Bh4/KHd43eYlHejrjXqCeWvXd
DYaozlcSs0vtGxbvJUIiHwEKv9TazTPOy/wdIO7Y6Vac1t8r3wVDNCUla6chEhk+72THXhx80Q+g
JSw/d9HzfGwg9dvcOd/Ab+G92rtyA9Hvb/3X6mv5034ZRcQ27IBobcUlLLhPE70VDFU+J0mKJ9Im
3EMUa96ErXzlvmq21/ff0tY2Y5C2B3Bkoi5YtcP5sU1qgbJ5Mq0s1FLrhs0XkxdWfZ9gHol7GFTx
o2Ldp5sG/g9Ii7c1Acu1d2p0LZCQGuQrGAlQTXq9+YWJN1Fa2MIBCTzfPZWjtQ9sJGv8MVOQZVwj
81yYGjOdgdjBtTTDylLwEDfNeJ/zcMWnLI39bDYfzK/0LRUMcw+YCan2nXyYAx6j0nVlSy4N/Nzr
h9ZRBmjpkLsAaBT97wZyX6PFd7dN+rnLD00rV/v+4FT+aepZVLRfS4iGJlN745IaZ3gGtqrRK1vn
RLP6oaNs29s924IVf16Z96WZMY5v2qRp5mTMPY1uelCqRsBWhmvTvuDBTVCVaInj2zZhp/HMXV2M
KWrd+KOTl2kEoaImZiO76f3ZMZn78DQRaCgM+idfsTLOOt1uksJbCdYW9uY/8KoR5RcgrRhOufPm
TyoaFIqkpxvv5ybACrWkTuLZHmq2Bv0rsOd3mnrvgoePnBRyZRstHD4mwCoJWROSSsO6XKiRALSb
bnWbI1NOZxpDNkdtrxvD5XsAMT2Q4KSC1wQMIHXULwbWwuM8TRJsZF4jIU9Q2p/tjrZDhDdK/vt6
l5c/jZiaQgmIoinJRXBsvGErobO1CfxJbGgI1UTh3QhVdEwUWdGUNk+BwjpZzYigxyvyXZuAq6ZV
KduNnuXhAUXVw3Ea63rnF0rvmCvaO6tm/V1t5863IMM99/onL9jsP4ytYz6XMgjdUyunEA+PpCff
ADyDIvz19pf2u+HSqiaVXJ2PKQYKS9f94Qn/0M1rBQsLTsFks5wLNjUhEwM0CvN9OH1JabJF+LsT
wR8mfl3/gsubwjGBZgO3JPXacwiiWOTXQKOUdyiCjQB4WJmjpTUwYpBiYCAfClNoUcskjBPBQW5d
y5XE6YKqPJzk/x4qY6rYlHTwCcDVdHHPWfqSdrJ5bobBejwrjbVRCWzh/Rza8pC5stmB/AAqmoNV
v2lHu03UJTmPk2JWKyVoC99rgtNYjqpoOBDvlAzFw6Ctl2Ceb2zauKlMno+8fN44eAdnyYNUQ4oE
X5rddjKYgDSLi1q0Li4rRTpMdz1eEXc9r/yViG7BVP6hv/QK5vU1NrPufszWE4is8Tj/fn0TL7V9
/vuHyMLJJu4VfjaAT7LZySmNCA+3Mvl6vfUFEzFpIwspkRcqYCJNp6LUvhe63GMTRVZxWx2sY6LO
Rka7csSDLAq4goOG7G80Cu8bqchanvPyaeOY3JNlWgk/7UKEo1D0i+yy/WZ5xQYM5jhKIX6Uuyl0
ycVaUcrSchgWj/u040iO3kToQ0438bdNytIotJKVd56lFTGMnoE2TLAa86V1DpI2XW0dt24jUoyf
wjFfg7YtfIaJNeN5ISC2CSCxdw72KhF88uQA6vrbgFmOCSurnaHVkCsEUBmS5lnRRRT4vHRaw98u
+CGTa3JUo5XospMn2cqvKOF7k5279p60UO3mmLFEp1GU49dwcqM/bCcFaT8m+BeaWim0rzzQuYB8
LgfjaBWoH3oSj3Y2fi8EvzHY/wdzViAOB4seTBJJlXd7SPOjBfLcLZHeGtflwh5zjaPdZ64CHStu
K2NIX1lxPhLb+i4DAj/G89yX665laY2MS4vsi6pyZ5yNgc7umqLDw1m2kuVYGr9xXSEZS8q5QSW0
TLxI6scxgNqV+4ejTPz62Bd8imtYuWSTL6RO/NPsdK9yFrFy6X5A3WyVQ0fIAy9rfVvJlmMi0uxZ
OhMHO+spJ3BfSMbjeQ6vijs3r287+0x0wNiDiD0UAz1RxOAl++ymKw0vLIMJCICoptRAHdmgwipY
1IRSviXgM43noBG7IC/XmMIWnJWJbyGsc8NC4QMKfebDf0jwY3ZXoqyFpTZ1EafWt92g0BR0agje
hnseFtE0A9jGVUSqV1uVm+t7aoEZ2jExLqloC54leEruR8H2vHUDCG3m1ZvWtn3ngmQ43dolLwHN
Zn4fZ6otik2Qq3Qtjb0wAHAT/W8oQamX5YHf4KV8AAlPbE/QqAJfYgTqfJBRuhZYZ26Ki4npYFo8
mmeCKo06RPCMJ9NzXrPbEnMmbIe2eBrzQ2gBNq3zYxyLH021xkOxtJ8Nj1V6UNu0CbZCZYv91Dza
yQtTL564jTnl/0GpH0I5ayjGgWu0zwA1LWUNYsCV4HnJQgx/1eMAtrO8cE5EQtgcZB3FDhoxTlx1
EIK5vn2X7MSIS5BV7sdk4qiWD+TGdZ+5U73Z5Llp3b3VALx3Y2Ri0hsSVRE5sMA/gZEiLkgSyeE3
08n2+lf89U0X8uMmteGo6hHhLk6leuO+Okcal8f2M/sZnupDu/Wfp9jbAgT/mn0Kvtmv4QM59vfi
rvhUfJffqbNdI1hcOBtN7sNSJn2ZNSD48235VrLuoZ+cm0wP4F3DyF3JWQOm8pPttJ9c1X8JFFk5
Ff863EuTZziQvuxt2akz4wwkUIDWZXXM06R7HXIxxdSzRz9mQk2xrPT8JBlEZESr3ffUoc3TRBGM
gyg02UA3wTuCgwVpzCwov1szEpthXmRjlHu8iybauT/SbtC7trHtp7IE4+3QqWJvqYTFvk6CDcmK
/qYLEHENmycyrB37zIoxlb8t2u/msNi01s9RrcmaX3YqxNRZLhoSVANk6iHa9NCJcNv446GAgJf1
fn1HX27f+Zs8+OBUoMOqhgGlsqe52ThWhKso6BS/peOwsuhLW9WYoLpDPRrVeAYnqfdEJMghh/L1
+tCXmjbCOA1UyICEGJ5tZ5dtpZqCvTPLNbji0sQYPrFLe61TSZtTl9tfGs7u0ilFYZUYP9Wl//36
F1y+KxBqSq/yoITQmG9DRLfROwulIbIN7nwuD0PpgaBAvindb0K3it1Z3SEpuBmc7HC974sZNEJN
R1lZzO6dpumOo/Upc/RjnZYP6oyIcunj3OmVqGWpl/Nx8GF7DSrp+xYPlsfM6uuNKNs+Brr7qLj8
nudUbPt+vLGn8wg+9OTXTjrYqMo4VmXzHSj6N1dARbNLRkDx2+mPN4zp7vrMXTwtMXPnHfOhJ1az
WY0tijcakYdxmtskHtyJRcOwBuxY6sFwlMRWWWn3mDWcxPoJGsn6OaHQuEKhlVx5jrhoPPiI898/
fMTkjB0wPaE6Iqv/0y+tHetxQb0+QRdNB20bNg+2TGsQFoY/5c0+tN6c2d5a6o+wy9tWwGQ97LRy
oUlddEc9o+wmKvwk34KNy4+mqllTfFnYuSaWmNgWY56TlMdSF/l7VnMS1+DCO4CKAzBX3O8j1hfD
iitbWHATWDzUZJLDbBdHoM70JlM5aCs6jx5UXq5VRi11YSx4ng5JPUMG4xCSexQNbZlzx4f2xgUx
Vrwq2tDGk72C/Ehd7iF66h5cry0isMbIT9c31cUAklD7H28vgLMvWH5UREC1YwQ+54fIA/YySBdc
9iUpVDy2DGXCM4EK0PVOL1uJb2I4G+3wJFS8OKJW5WGqrdcEvdzWtDFlYUarTgxNefQhu/3U2/6f
HjColVN9adzGZElrTrkbiOFIRAtq75Z/r4csWRn5ZcvwTfRmOzCgmAQKyxE8FD+KZMp4pLSXP4CV
Wd0PM8qaYgv0GisZzaWNaxzEXkFzzuBfD9A+/1lMwRul0/caLI/X12GpeeNiogfUgFuzLo+jXw5A
TI/yYLOGRGmIoPR6F0urEf6vr7X8lvU6qHzIeZNum3Cq90hvrtEIX/a2von8HivVp70rAL6RAbSw
nsJqjMo8gH7sy/XhL3VgnKwFKvbGpnTro5eG+nvfZsDN9nM47oA9TCH0yYNsf72npYk6j+DjoeT1
ZHAHAnPLSbdv2zC8L/us2NzW+nkHfGhdQ/LPwVtIdQTtTb91OUjOuNNUK9msy/7JN/G9apZe0Pd4
vO3OGrXStry94BnY+4PyTEgDOATSsr86V3656WtMvG9TQn/FYY46zrN8qbL8rS3XOK8XDNzE+pKp
BM+yzdSRTiqNKUeqoRz8B68rUa+WeXEpmhV2oIWtZUJ+y9FLUMJXN8fcqr6IQe7DzNtOuXVXDe3X
6/N02b59E+eLa2wHNNDQHMVkvfKp/Ryw6Xs7gXDutvaNXTWkdWb7/TmHgZCgyVDmJ0Bw3sx315tf
MAkT42tNeCNuQgx/cvVjVVegdwvKNaHvpek3ziABennBwqaB7jF3I9DaWMAB0HtI1DxZXrCyxktf
YJxFfcl70XlY4zFl431npXpftOVtobJvYndlM1Tt7HlncWaUSyc6/VWNhMVTcVvc5AfG+UA1zwmk
1pujbsgQN03+K2Ql6qLbtflZ2KAmfBfk5ngrEBwbVH9V9Gs3PRV8Jci/XBdJfJN5MbeQWrf8ajhS
PGx6GyJGulFYbHht2xq/MZc238GK3X+pR822POjFSczedMc0GXdEJO5WJVBZ6DonRWkwCLS8wv7Z
U+R9E124K88xl4EKBEXW/+uYAXyZ0zar+KHMCzcA10vXfmpC4TOwvQAX7NYivct52SLVPIQ+IKmz
3DYkx4vEDKGqPAi/CogmfrF4YW+vW92CMzfByVzOMiHIihxFxU9I5tyrNIDuTfMCgG/cKf+TNdtr
qhAL3tZEKItgqPPKZc5R043lhDvIj0dObW/t+p2GN2G3sBGMKR68FK8q3sQPWOffbSemaJ7nR8nl
79BfW8eljXx2AB/O15FAXGuup+CAKjRwFexbx4pTLVdO76XWDV/VC8+2a4XC62xiegepwOrJmev0
O58rdmMXhqdSPZ6DyUitg4+93So6x4Qme2W3axy6C/6WGaGsC2BbMjOHHxpSqY3VlQ9awvGORXGn
Q0gdX9+8Cw7XZIsMu0COaS35gYdfWf/HaVYinIUVMIHHFlQUwQsprENH7kdaxXp4TRFDXR/03+zJ
P8lhOIGzKX7YPVT6lj31Mz/YvFEnS7vufZ0yEkF5NYG7SYmCGmpR/4ZWF90GyRjGBOr0UNNS817P
4ALwEi+IKo7KsClNwu0EFORNVwTfRCxn3BLQcsGHVy0YASDZ1c7Pviy31798aVrPm+XDh3cByVDY
jdbb6jEHo58UB8f+db3ty7qumFXDJlWbudzpewx9AB1em81DzNw6EnD0ZVvvUk3bqA1wtx3BfgDy
cXvL5nzlaXTBsVHDYj1r8EPWEn5w6v6JJ2k0+n2UZ+VuEse2XnvwWerFMNq2zu3MUyo9lo0L3JEd
PjspmDkS33ua+QDek8leydYuLZRhvSIEQ7AMq+SIcCa746ga3LGp/k+4Tr2yFRYs1wQgU6hxNVMw
pkcv/FpryCGzYiWMXBi7iT5uSBLOpAj4wa2cH7Rril2CCJty0E1c32lLHRjmC0h8ABkEmx+09qY4
szL/qSZN/8J5kd42Oyb+mCHZP4cVPETd3PUkiW259rS9MO8mLrcH5e0YgmvqUOTItzfhmG3qUvcr
4z5f8y94NhNpy13S6F5j3JM98QhcJe+26//odfpzrpznZApINFl+FKpgf30tFo4Z3zD6sfdkxS0r
ODAxtoeBkHcqitc2bHpo9tYv1ztZWnDDumfpd37CXH5IC2hoypfc6+JK34SgQVG2YdUiy3xf1h4/
dI14TN3mV150T8HQvvV2FZPM/VLQG7MzpsI8tUSNlC4+BFCuh9HnUPK7SSoCX2HcHSbAGNzaaXGm
VcUnKdO3PFnjVFnYsiaUFoXJbVllKju6KeJzsFbGM2iNVg7jhR1r0jxaqMKuUhDgHJ08LF+RNBZ+
jIQlKkcqsHafQtzhAJUcdfM+ziw8tKGcbozBTKRtpsfRsZopPaKCOvJp9ujp0zR5b9c37YJlmEjb
opyYsjp8WDd3sch3vl3EjJaxDNYo3xbMwtRvz3g7TFib7OjlXR6V452awMcIAdnb/KyJuBW1KsPE
zqA8n/mHHI+2oJX/BBa7lVfBpQkyrBoe1qmas1XXzIlqVOQ39veg+GR1Ny6AYdcgNCK4asKu8xyI
zia1eSTgzougfsvSgKx43CXjME7qphq8Sbvw50Rbd7bwd33tfbltBxkmnWRMhUkL6WNSq83c3QVt
84iLYdRU9u6mHkxsLQ3bQGUNwoy8/OPnTxbxny3+2Ptk5bq9EDCZ2Fq3IpClIgjL/EIC8JP8Bwkx
WLPq74hUX6vOXYOSLFyiTZRtUZHBd3MOx9pDdBnxJchsQrfZTAUsW79IcRMJJfFNxG0yeWRiYxAc
vPGJF00soZARVGuXtgWLNmFvkBEKKcoLcJqS4YtgqCLWOXnz27X1XtisJthNs0qFfGr4QebuXZA7
G1CHvV7fSktDN6xZDf5AUErFD0R40eDmgO1NKEteu2guNW8Yc1qgWNuBpNoB4p8//B6pEZDBguew
hOe7/gEL7sgE0vazS6ll4wDFkdxkVZSEX8auAI8pW+lgafINc0YWwQNzC27kQa3eyg5JyoGtOKGF
sZu42ZyUKY5FRMTQ5d644i3MvXiEpKhbvFyfnIXpN/GzHvRDUUVfJAgB0mHXwCkdPN2wba0tvnJt
WPqGsw/5cDcdSD4C4wBfFASvBJJtFgUF36vLb4xiTPRsTrI5yz2Gyg6nuw/tMba5XslWLLg5Ey47
srqik4SboyX13v3UAjvmlP6pk96N7Iq0r6WS6co0LewiE1QqRE70MA14Q9SV3pZWmW+90fdX9ujS
IhhWPAow83tdXxylncgicluQ+tpnxc16rMRDAUmIlSlb6sj539XOaAiqLUDToXX/QLpPQfbc8h+Q
Pb2+Xf+GphfuQY5xKs+iCagfNMnx/f3pYG2fHrIXb+/tTzoCw2k0xXYMxGl04vFvP6oiYNHido/n
p9jdIICKgDnetBty9I/zl+rA9up+qiLozMev1qaP+uj3yigvXtZsM65mCizUkIjsTjLXT4FX3UM0
bWV6L+8S24yqRybD0Uat0UmF9C5r/R3tyMob+VLThp2mVSZCy4ZwC3XeePWSh7+uz8ZlF2Ob8bIH
iiSdKQjPaDEl0eSGkZuQZ5quvE9cjhBsM1h2/KpCIkhVR1Appi9daTHE+mzY6DmHfgN3aWyDrPNI
3blayUldBvAS24yfU4rlTRqZnNqixeN1WU/zW1EOwW5G4mUze1XZR4Mk6kRaz8UTCE8fcQD5QP61
Wb9NvSI7sZR7e1d5roznVutvFskSB8fr7N05wTRnsV8lGXThg5pCO2DS9qFoELNHtBXtg++GPU74
yooLlw2frdCzqxc6pmtlM0srZhhZKEJP+j72LEva4JNqHLINUm7tbD+oVjbbZbYeYpvQKLtHoWWF
Ws5TBZLoOvbPwAnKra+6qvLqQBO/DmMvLayTtkB7DJphMJ4WjT52DuiO45TYXYL/k3JDrTT8QlTp
RUFY9+8JJmiKB9aqn9CFSuY4d/LiueqI9c2dkqHboohDPwYZBFWvb+/LDs82iwvzjlEIDTjhwZ5n
aNjSKnuDmGMoImWjSHss9Y2BjG1WGQo7IX47kPBQBZL/BpFyhWBsCGorCnslRJRIcJVd/6glX2CE
NIM1VODADMQxTLukjnAy4arL6uDb9eYXNph5PekG0aRD2SZHu/V+sgCEEufa/EJkwcpxtzB+836S
MKKkDDLE25w8Ntx58rv67frYF9bbvJFwPZBxAPs+cmJWjEqWUy/mRwEAU6Ql+XG9j6Xhn/v+EDLZ
IMJ2Q8diGH732qhgg5KKlZVdGv55ST40DRgrrUWQ4oEtmY929uoosXVVGE9APl4f/OXEj/3PXSTv
eclKzQ6OHz60Q7LzhXsU9XNGi0jVQCZK53eV0e313pa+xwhsKlheIy2bHXJ/fHFI/XXy5L7w3Cwq
wrXy3qU+jJjGs3zlWQHzDkLx+Y6S5lFNHSAszJ03aduurMySURhed1A2wNQKKd6B5q9BR+99Mr4g
3FnZt0vNGyZNGoybA0N0CGgWvuPtrX1RBQdrA6i/9e/ri7HQh3ldGalr9YAHBIeESH1swkn0Udv2
VuQIB27qtk7OgcCHHQzAPkgb2iI4EGU9EUhMpVZ1yJResb2lbzDCoMROyTgDynIoR/9Tm9mfuUKg
KIftbaM3TDtvumb029A9JIEdjeWwzTh+DTa3tX7+qA9zM9Ch7XQXuIcm2Nu4oydgvaPDuDL2y9ch
27yiqGYcSA3XdBDWjuuz5Pk3GvT7MbNiJ9hd/4IFW3MMewbMtLUaWNaBF/x3La0y0oyQiLJCxL4c
VkK4BQf7V5vhwzwFQSJBhO+5B7/Vnwl0DiIr0C/Xv2Bplgw7biGpFma+4x5IFW6Gtv7udXMRS4HK
Lgpm1TpTr7d1ZFg0aO+D1AVl0qFpnPp9LqbuwOuq3xRhk/yqZqAfS2hPrbxfL3yVWephTZ3OIFEZ
HDprjkdxR73wPm/uynneZe7n6x+08NJsm5VxIoNIiO0TenBGljuRGDX9NVcUFVldkyRbmrs8tmtN
ds3cdxu3J+OrH+TIizMHkl4r/mXh/LIN/5K0zgiUS5ee6rq/EzrcTSXdaJKebDrvRRnidDlxt17Z
iUu9Ge4G9f1chv6UnpyZHmwrgHoHB7V9dQ+zfbB5u2s1LgBBu3IKLHRnVv05QQvJg3YE7xjQE3eW
9uDbIAlySLywi1xYN2hSzwQZhe/QQ5fV/UqUfLnwFwlDw++pDhq6yrLcA2gKrMgnU6NPaesMxYb0
MnkKy9aPWM4DEdU2nzaglvG/OBlfA0gs4MNsYnjGzA1agb3iQR9hnN+cFDCaE+8n10Mq2ckZVGpy
fZdMvQvwLcTeOSQYctRK2Yo4ERGi2Gbe1KPolE7vUyvDFY967v3fdIZtVtCAV5i2UP/0D244feJj
NcedACu5Jcbn6ya14OjMMho9uDJIhOUddCCbMuqs3ts5YIlbY7P/m3i59AVGbCR9sMNALocdgr+Y
lmxbp/qlBsZlxJOVi6tbGQTAiVVnvOZG8zRC2Lx1JWhqPgswztr2mw9xFc9/EngAKd3yLrD5yuQu
HCV/vcwHJ6/sEfIpCUD/OQruGiuLFb2TxfQkg6+3Ta7hgKe0kcOkfYarX/K5wl0WtcIr6/Z3gS7M
q3024A+Dp71tZ06TBAcUqkjEmh7LYmsEBbjWUNSBbkx5nGYvBI/66G9LBpRlbZX+PtNA98q56TZe
QN3f17/z4kQCD26cyQ0QMaqdeXDUwXC0AvGWivH7JPhRpJW34nUvWgL6MPZRVxM3ReVqcMzEQVTv
svhvtmR8ffxLbRsnsj0lAXS6ISg5DPPBoel2pHzXBGuV1EvTY2yDUSEJzOgwAXCW/KxtyMLVne1C
IFy8o87lcP0bLm8Ih5kHsOvOWeezGroOBKrN8BU7VjWfSVV9dXt5yovxiQr95rpTE1m2ryNABZ4F
1DKiLFnT4b0YA2AIxskYpmOr3MYrTtAJz/aplSPWKJh86vza2qQhI3vSBcXKhrjoudCZcTD2LFNT
I6F7JqxgeACx+hyfP27lHFxq3TiOSppK2cPZg+Xz29C+SvXf9WVaave8BT+YbT8npdV2BT+i8s55
VNROtmOY6d311hc2snlcDCEXypqa/hSEXTtHHLWcEa5X/GH2ymklqlz6AsPYLVq6PPCS8SSnpjp0
Qz3srZk2v69/wVLrhplbvKkUbunTifZ+9xy2Q38YxqS7sXXD0DsLHI+OdPjRG4Yyysrhse70WqHD
0uQbZh4UkNYKQpaD1DZIN7Pk9IDKUb2ZQfO4EmQvdGE6/SLTXAur5kcnTQGWYZsgmzbJGgnPgvma
ga3vKSrtnuaodXeQhJdQDyvTlEVzLX8mMyTD3FWp46UPMYxX50jzT+mIEyLYzyGFR5q3ZTis+MKl
1g3jHZHeKUhZ5CdkeGM97WugNiWr765v0QV3btbR2nkw2ZSI/jSK78D/Rk7+E3mZuL+pHtRhpkDP
XAPkPjShPmVjrjZ+SIvP3GJ4lLtt+Ib9ulPHvKmCNKJQMhYd2OfUkzPiTrFmZEuzb5iwcrKQ2nXP
UdQsvjlIKLGGvXlp8t/18S94CFOrp8bcJK0V8qPb6OS+VzakblW4cttaGrthwzUUtx2wLnsnqewj
o9aPrPCOsmxvwho41JTq0dQC5fgI0cvsDJs/4bA8ICysh2R/fXIumzA16zRpCvWzPEnDY10UVaRH
8UiIF4Udnj1VtsWL0Nv1fi4vAjWleno5QtaYgR1qnoBsA0ul88nunGzFwi6vAv1HpceSIByXugcD
fb4phmEj6v9o+X596JfNl5r6PJAdzR3kB72TBRCS3f0ewwpCau85dVcM7Bzt/BOZY43Pc/bhiO8S
n+KhFL4NNcoZqPja8EXSbIhRQ84t6Dom3TO0NVtE4OW8ds1aWg/DqIeKeXWuIDKr/GkfevWzXfNP
1+drqWnDnPvAqWRKWzTtoVgFjz6QzenJSsCy1LhxIFdpLrqaI6q38uBh6ut3p19jfltq2jBlFCxL
b4b4ygnQJ+ce17swbpJqreptYYualbFFDUa0IdHBMYE2pe1D4V6mkR7WEJ4LdmxWx0KjUeXgzgiO
Tl39qul/Y/mQEUiLEryCFqxd8RZLH3Hu/cNOtSiULvMevaiG4BgWr7LW+1nRFWe6YGlmVaxwenu0
w7MhWK9Okm36s0JsPcbDGvxmqYPzd30Yf1L6eES3fX7Mmp+W3Qe72rNOQluPLdKO2+vbf2mOztvr
Yx8qaVGAhIW2h3KrZ/uutVE2Uca3tW7YLeRIR69JLLTuA4vSbAMVRrRZaXzBAkzBm5K00AodYFzI
8qpoKtqfg9v9d33gF/OEDjVLYjn3RAHpruAIHVSQEIY0DlSP5HUvDoPLtzXj99yVZQTGpBVEwNJC
GPYMbgNus0CC8jTpNwGAUFHruxsayJUS4r8Xxwt+26yRZbrOZwFptpOorHnfzAFuN1mmPksxkw2k
gvPYCmW765BwxdPbXHzGdbeMVJiW+8Ih4abxNSWRN7XkTriF3vYFhAOQtOBrwcPCepqFtk4ALQjC
HLAIy+o3Q7VtHnFBgt/XV3Rhfs1y1EK1gNFWVXhMdRCT8Xs2vFvzypm71PbZgD8YUTZyN0Sx/3ia
LKRLRxn+pCBbrDCHt4393O+H9ovBRQ3EmayS0Tzqpi95/ZZ3K/tuwRUzwwEMw1jm1YR405n7iPvd
buxP4BOI2qneqjV11KWlNfyAX2gtsoQjqA37z7ltn+wqX0GELY3fOL9By96UyeiFR6u1vg7h9Mdx
SmZHU0P6e9LzfJunq9SFCw7ZrD2FgDSpC12De12kz04n75qEnixWPgm2xvW21IXhBgj8wJgIGydj
z2cUG6YcD/mlH5FkAMjc31zfUAvrYZahQtzaT3WDDyHU2xVjuYcq68qpuNT0OWz8sFcbMrPURYoA
DCE1jcZmzraStD+vj3vB0KhhaGFAWBsOOK3UkGyQIDiykr6M8xqPzcLkm0X0lpvwhtBpPvGpeLZS
K+YNrkcKkoZrPSzsVrOWtLIdt5HuRE4gfDkJ3rsbob3N3BTn5L+sN+PgeSvHIwn+FtdecPlm9aic
UTxQz/V8kmnjbPGc5L+5SGYfNFf13qmK5g/wKc077Cf93E//x9l37TiOQ9t+kQCKStSrkl122ZW7
qvpF6FQKDIoUKX79XXWfzimcngHmZdAYNNyyxbD32iss7CCDDl63LB4R7YlI81cFQVYpEP+uMkZm
77tVvDuk1raP09IH3yCJ785UmfUIi/z2folZcwvlF/zpZsHOc6CayxTCgitAeltBBmREcRnt9xgw
dgdcr6ogZPNh+Qt2dDWsuyyZ8P0/EwRTJaU7MufBkSsa0NreNaKiQWvzOrSsUvNnGm/Dmm1oz857
H9fIVwr0fe213S9FumSt8NfDAnYWIMzNbVglknYfBnbx3zCICyqluvk1BSBzj4GrPS3TCh1Q0LoH
z09Mmq/EuhuYGnkd3DIbckNEbe5474bzxJf6d+otTZVCZlyMa9u+IaV6+TnDCvC2i9nW5SM3UEWJ
YNkQLOWLsxVxUJARTBPQ8O2D2Lz61cFg46eHXh/Z9Gv3mCCPGoLipoVxbBAhlGfqNCqaLt13jAN5
kEc2NsgFXsbraFtZoj2lLsMO3vUJX9zVeeR8MhQ98ojArzQmW2vlncdoJ08yArE1i1kd3SbL6p+2
BO7KPInYsw6HPijB8W7gOd5Nc9V1LKmww4SqSD8mD+D170GJKOJVFSFd2NWvF8pyxNXzLOJue4nJ
4J5MPHlFstY+lkMzVXModdVPi6rGwfUw/Rq2myHqmhP0W1tpqFJlKIe12O06F6yl64lv63ako5tO
RA3zDWWaltKu0UPNpvUNDZpe8StIetwTSMycXMwR9UicrUOwqAwLNn2wZLGPaRDCeJNS7xVpLPVB
WUYrllCFiGAVHnbbRrkHlmrW7c7+jlg738pxGr/BAFNcyCynAtfIdGfXZH+rh03l24zpgW+CrWqD
9Ee8xSpAyADW9DApVm4sGvJxneSfBLjl/cRsVOC60bcz/rkqtBgHTvXy6dNboy0Ywu2OJauuKB8w
iFu24cmP4ZWeNNOOLDig+5dmGdhrY/2himbe3SM6bL4bWuoXbMHYX3EL8f7uiVymLC3XwF+/hds+
VKo2U6kIE2WjO/zoRG9lgvFuhfRMgzyUabk4Evi38eKbSocpw6vb4ypsY1EGRM15P0b1dcL8KWtD
+CPOQUuPqeTgbcwLg5npqG67ToXYjIu8jeaQPThTdxd/rG2+hG3yRnbf5MT3yIOh8GkSktAmG7c4
eLCjoMd4SPwjsViZ3N/cVW4AJGwTQ7kbu+SQirA+eIyu5RyE6zc/2N9H1oGYAm/5w7Iv5GjXPYTV
irMXj5EI3H2fqQph6+KY1DZ8Y6t25UDm3s8Gb1ZZs9rwOqKAzvt96hpo16O4IJx/kJjKs1jm9DdN
+zhrmkbkYRo1aSUh3vom2vVb7Ri4FCEoe9HKj9E+EJVtnom+9Y1pfjveDHmnhN1PIo6Xk9YRgjU9
f8i9mbsnlmjYvKSpqSsjA3FPw3585JrD05ZuFWmT4XEatIRsMgleDY9Jl4sNQoqxFUMJRWJwTSKx
vYgABgKNPzfvAf50QsWR4LTrtyTbFcNA3vleJqY0KJpheDewG7pZSA86P/HkczNsA7K8RPvO920L
ckwW2h+ppWBVL/3Grw2yQQ5qb6TIxlkMT7vfi5uUwctd+kgoDg1g2NLEUX0QNjJIldyXH4H+VAt1
qzdcY40IAWyy9E80t16GVFm/1Erh+xITZ4uUFn4WPMpt4sVVp5V/BGcmKAIYEZ5ZMAMC7yXID93a
k8q6qA+rqE6aQyfFOGfLypM5F0nb5SESgw6ijvu7OkGeqV1m/JB+7Zd0jMdK1r5/2hvb5asJJizf
tL1roC17cs4bn4yW+wscrMH/QrbVLWPWYhSsEvT9636ImIX5YOrVSL4Klu7V9UgQj1UaHhwckDKz
LNt53Qf14raRZWzG04vap3mMQwd+92n0EjTB9Cj3YS27iaw/G+UBWjBcNEcxtw+rGtNqpoM+zKOH
m7R1BFp4Z1YwPjTm/qxf3mITtPf+uIYH+P+YYknCLeeex/OGaHnBsHatTDu3t7vctt/TOKgrw8Ff
dQMT34VrlnMCH5c+x+wluHih791sfTAcsSywQlgkb2RDRWWGpi0lKNig6BpI1gXO7QmvaYV7s2SV
D7PylwHp0V02jix60Dxme96no/d7Aa5xgZqO30Vm8g/xErprZ2TzTVDK3joi+tOYjvzSxiY+MHDt
CmPr6aR9fIBxk8T5Pet7uDIup9bvTJoNuHufE9g/ZTquwwc5LxPcZKl42mHk0ufNpslSplNbvypm
/dMAjLqwIeeHQMr+FbEAAgdzBHnLHi/3QicxoqyDIK8jvcEYzo2HZerGFzVpXaVs5N/Cvf+1KARp
FFuS7LfhgHeVwKD5GcUEtnztd90NjMDMTbj7GN9P/gIHWr/RCoEDOFrdY4BO6x3kiXguhejivKXj
o0vGq+jSTGGLbwLHIg/GzO5hzW6iug38u0giqquk22wRjd2ob2lC5hOVHrbWrOQxSOppzhLo73Qu
bRc3l4Xyds61F2xbteB4PBLkLtI8nXH7Og3zgQyuuPKJSN8vuEUwwtYL/2ngFHEbNkBrIIFHBJOC
qkdFwiu9vY4f3OCTEscWKRCJZj4IW8YSocB2uts3GE4pE7ssVjWG1FE6/2Yu+uRISuS5+sy3Qxb7
bRDiZutTUsyof94g9B5f/DSSaTZxKiutN51vWC0yszGte/jHhM17XOMCCEb/YxLEPe2bSkFjqDXT
2cxJQHMDjkjOEpitZ1M/sAomUzbXLDKXIPT0AUdhcMHy3m62ASEIonPhmA1buurcH73mPfJSflY0
JKUkk9nyGEdpFqFQ8woZBzgS9yS5aZNEH8LGubsNstWXMNnJGVB1gDRkbfIRW+E3As15tu/TVsDq
BlLabVv8ki8xPzjbkSkHg8e1xdihDci2MJUU6XievY+abqvsJGbIXSBXAXlclTx2vNp5N5y0jPkj
UlYafhezdjh34Ck8h5u2adba2bsGXgMvST71OO6D1aMvcpDJh/ai/gdJNa7fxIXLqXOol3uJmTZ8
i8VxWxOK4pKpe5sYcagjqp/nLZ4fZI8LRFgeFHQKXYKkuxjhuyKFM1W2TsQ9GyXtUiDfVghw2LYt
PkkEwJYT9tvLMsm+aOae0lLVu7xjMamDQsWS3iUyjHEUxcIEZe2k90qVqyEC7obgAwYV7hzYebqC
1YFZWhe70iRCz5nyewlSkWCIHFZT/RFO+5KPcx191yDRZcJaU6owCZ5WRu2VrzUc0BqwdrwCmdv1
74UkXnTk+Kge5SWsyB/AgFlVzhaxVl48HftxChH/kjQADsNuObC6gVlRrGJk2ltOKtelKfJ7KbX3
C8wV4VyHbjZmsyvMouszIip2l/fG+VOuAolixtpOPcEUuiv15KY7ByMvna2upQoiptA+IM/IVTEE
j6ABpq7/LO09/HEGlQsW+cia5ISX/gJ2Vz/MqPHnCUCJMJbmcpo4vKw3LnM+aZxwnV1VnIcxlGSi
JpvKZoMnHlCn3agQrkoY0zQ3TTLV567TaHK2tb6ZAt/bslR4pLQ+lTeL7W05RUpdAjRmJ/y8fm7X
1K+2SI6gwPj9dbZDfdBLPGULdKANihcy3c6+z3OYschjm87BJUJF+t3E8G+8Ybs3wxytGx4mltJy
aXR820e4L8B52O+TdlnvVTDrOJtHjXwG0kO/R7QDm23p9yOsMmKCWXaN/8Tt9ELcGOSJ7zUlLNbl
iyfW+BIGI6xNp2GYDn3KoyrotMHdjhIkU2Bq5DON+kOtWnIKxSYOBuF9j6Txhu8ORfZxcM1wBotb
yAwVmChAlhQR9F98Ggo+uDaPRmLeG8hO3qZx4gV0UQOEPyFc5jODjVsNgU/OaSOSX9wohPP1gi95
K6I4R23X3rJubkpPavNJT4LFcd65Ff+DL80L2K3y1nmy+TPUliBeqp4OwkkfwcmCFjzRYRE5vCRA
n+297VfXl2Zsoqqj3ngTQPZ0CBc/uk13CbJzJ2i1r7pB4yn8U0OiqctpsA0v7cKnnxZ5mO+SddEP
PL/tczg30G+2RiKJ53teiV5dvs68IVtGARhUE9xpC0pUegx5tL7Fox/eIJ/IPc/EFqlzu8n0DIfO
BG2db+ubpZVwMw1QJxWL7DsFFIlsaU69eizauN+rqQ1cjZrY/3yowQ0FWrwtM206wpyUdhqjc4LY
q3lKoVn0DKsa1gy3c2KWct3rxOQz3OgxfvX67v3TtIgfpm1AFwOCNLouuBO0sBYuuy6IMhL3cJRM
0y1Pk46gcNXym+iW6QeTqEhLuvMouetGKecn2oGV9N5iktWWPZrmLidyct9AFaBnOfT0mLh0ytIZ
57yaG8ScNyHEhvNTPLC6tJpG5RjKsSuGVPk3NfVXmgn8CAjWmsz4E9MClVGl17co6cPCcB3eoBJb
YClr1PTcbz1MCSJvn0DDxczlxU1+1BaNjgLgIUMKzawJ4h4FnYuPywZHXZxkCavWtP5FHVf3qFXm
rEFqPC0+g9GSHKpyGxZNfdToD9S9SqgZcxeyROUjPJ5NmQ5dmxb1yEFsBKr1pzajqYweUhS2u4SN
a+9EtoJznrFgRUBKDcvSIYXQLoDV8k9oJrZDv8883/AjPlJYdD1PIq4LeJ4HOIRicEwV4J9My4Es
2QSbqpttXdV1/4wMmLniFYha3puWmz2lqNFOsP1qbhOTIHpQEThxGMP6Qsu1OxrmyUMyRfwybD7A
FkDpDnEzIZTHAXRfe+pODtV2BgwIg8JmcFeB3qgIDArATDTEP4beLrEa0RdBsqeVvMhUxmXciPng
efDBade4q+q4sxerd3PEAk5ySFuGMkVg6GUUYEjXSQI7xHDeMvihmfdJ+D1quZ1XVPrjfW2SFe/X
9bLEmf00NGiVaMrNU8L3ET2LDo8h6M55zVdWKTmwuzmt6Y2mNSi5vgtruAusthwRBHNi2MIrquU1
/bFH2KZQbWl2O3p1elSz1kjEBglqWrfuGUbX7gfKR/HWe9uGPCFc4YV28MrNok3Yqy885VCBA8bo
dBzfSa77W08v8+2AwSFuaOBHlUNj+gDbRP0nNZ7PsiQhya9OGQ8iWnTWhTekZIWDcIRTeUKLtCTw
eMFB/J624lL7oGpHqreFJyRwrmmiOczwZFkTgdjxGEwGzHaQIAuf8aDYmnSDHI3FwBmD7mVCPgzm
fb1Bo2KH5o0w2T1gNzUZN353m/CwKQYHS95F7rqkn21ZBn6ZsBmIC3WBZpOeFmRcQUWv4ReTB5w2
76ihSAnaXHJadotohB6hK7OnYOKj5vEas9A8JAhaPkwRpec5acdbHnD5M23QOemdsAOShUOoXnpb
HwAlJjfWKpoFRJh3fw/2QxLXhmc4t/qrTh05976/PMbtEr20nPuFaGTQ5pqT8IRCkNyM3obnT7bp
sEkgrbO3x7eA1hE7JPYoZ+iAcOETDSu6xNis79skVw2me7gpRjjij178O7U9bs5awZcDB/JMn8k6
+exoZM2OcrSsnBEvk5b1OjqbgbLcAwNJ+MA+u7p1y9Ehp2Wrrb3Fdl0PCDrbLymSxbI9Mu5jmcP2
4NrWv7ImxBsDM3i7nbULH5Vm83lsoZDAB9WoSWvP2LNAj6TyZUIzCOQv/OMrsG4Bpo0bhjdBdOdR
DC09sySI240SkALgfdx8D8TWPSEhYY0QAzZutIj8Zo7zMTb6I2GifwYullxss4SmYLRTd5D12qoT
rr9TrvULvKbofvNpgguTjx+NTvkjm9q1WDW6G8xHw7FkG5tLHoqpJMjNzHeSklvY+rGjhcFJNQhJ
q7Eb0Ar5dgQWCqu213rp5iOqnOG+xkFaMhBGjnoZm9+iD5PTAHHv1dXWHuo4mG4CNalnqieGegIz
lzdIXuCpjb4dCdoqOK4xgjLg0E9uNSP2GILUscOAHtNmhuv4w4NBSZSJfY7HAhRuel9bJo9Ed6jY
doUOPiNh6+ERJJ2ypvf8UzuDSrwEvjiE+FEvFmwnnbWq7UU2jKy5zl7aFnXSLRUqQvo+qbHeigbS
NvRwE3gGoPc/ukCKHvBegHGuhxV/CEjf1Yd43vgvhhrqxIRMwow0bL8dHUCxfDFxXJkIvNneSvdj
sDP3QWOL58O2RfRbbexYOk21KUa9sDzGrn/c7Ir20Cjyg6h2Lz4fJ/ccjpp6CkmWIi/1iMhvfqmh
HSw8v09hAOp9EDJv1YYAk5dxjUTlpcP4Bj4/fZ+naLwLRrt/hyU+kFmWLuUCj+6XAUVGqWTDC9IO
BS6xT3lIao5sN97BhnDOPG5moN/iKYamAQFb4/7QcAI8drUS+amxBSgPLWn4knzWZo3XIKwDju7l
AIvlwniprlbYgMMxFq3dbmHpmaHXds+6XdOMexH5STaX3lC4MD4oPc+3gC7U56ycVWjF0qOuUZ+N
HQB1jnvsABuCz8hOKU8tujyTg38THqJWDofN+T9dUiePgycYbj98G94ArVu7wf1ME91cVuBpiIP0
l2cyQ96nGxnj2qv1dbBqLhYMArMUzlXAccfCxGiDnGJb3saAXH0Ixd8xsu0vXoDjOrCNzYNpT850
MH45rbz7oYQPbAEzjcvIJc55DkoV3mA37NmOkcqSAy9W5VZ3KFRSETziYKgrF3kDatdAXdheR6h6
UQc+Ua8BSQ2F02Hgyt0IQ6IcrRg6D9svKLGBgwd7TQ+dXqOnBgSAAlUHrlW9dyUsDWwDSUyS5hiA
TNdIt/I7Eq1hbN1G2MCpkDkNHQqixvAysJ2f0/ETvp/sa+onnwGGhOOTd/lqh3a52+XoP/suet1m
ry5rKNZeEVr1YYm3Z/20yajoGBxoYx5GBYbwH8GuzG/4GQCQsyYC0pzqkhve7mWY4OTJALjDv86F
BEgvTFArJlL25gbpnse9lU3e64ijkQv6NOvj1JZtEHdZqNOklC2OyyQBDB0iBu1m4569bUB5fAyb
Hdt/Xfkj39qpojVhNxpVSolrTF3Iyuq7bp6H99oad2h4oA6IcZvy8DNAYfvMq5m20WUSVYnKHIr3
Crz9uGp3QH8oOPnVogxMixjZqHldJ14ZzkFajZzSfBtseoRLOClQibIyiTWIGDJkMpv34C2CZ18p
3ABNYehkGbtaP8xmVuetHzhAFq85jtOaXsGKWEodoMTmqxoKlKv6UK8TLvCtSdasrpn7hpowusaw
0/nQlqdAW2ObGRfta+Y1qYLiCOlwTWR+tg36t2xYRfTit+QptEws5ay4/ki9QOeU7FPVJf54XSkQ
+z7ux9dwbxPIbvReRohkKBAE+bm80J3YbkSoHBIzcuTFmcz3cEeFquu+ixh/D/HWYcVbAlG6mVd9
k+71cAhqDJ884EnvXReSY+PBfwlTaTRKzTy2t0iWaG9X4KBZy6BWSdj6jjMIQEENVamU4/oseBpV
G8CKYxPG0QMUOgG+SIK5C/dgF4qoYyCkB4spwOexPVpkuPSE/gIhz3/zltq/q9FJHQaPwh9Zb0jk
dBjUdJDenmkPPBrTI2ROIF26sDsmnX1r3kQ8ugKVDj51G3ilPE5OCzfjDaVJkktg24d+SU2Rbt2a
W2+QRS2ZPrY+Vr1VgAiyHXX4I/NGfiC6hSs6rI4Kmzp1Gjhayag36U0dOlTSa8+fh1j8xAhGlUaK
rkzXED4gaDtzz3TkYN2G1wpnqTkLUVldsUL9okchcrOLkUPpE++nWrf21GNGV+wr+lNZ9xqrONzu
50ZtB9QXLMHeDqdiamqBoOu43jMzzu2xnrv1BP8/cDrvFNjlSdZMbP25APrPJ2V2P9ORSk4+C5aD
bbYuwthyie5BJO7avFuGCBxNs/weAfTfRUE/w+QaAGuTdYzSO7tv2JikHccq5L764Yd7eGZ89e+Q
RtWdliRmcW40x6Sq69cEljnMQ7Yt5jpMAgSeBJyM/A2zs1EDzWwbJfNI+jKAsZkOD3Rtx2eWblBn
Sxeu2YzLqFLG0SIRBoBhixMRWX1jXHlqXH7QyRMVqPR90VloMUeUh69mcRGITlPa/+gCNWylR0YZ
lBY99i8IWgZXipZs57SnHWx14vj7uHJ1ahJlf60YcS1ZDCeSSzLD5SdtUVQCqfQvdBlCrGfY5aDR
v3SIT76kCHu6QCANgxSGwVlUKJyRcxFi4H1uO9Yc1OoLWQaNWo7BsqDawYyqv5k93pfdwtsbhNm5
70u7a5sLNU+lGXzzYxOJebVtbK9masLKEzE9YDIVZ6E/9pdJbPNVBgbu8h0Nn3wReqRQGj69iUQT
ge2+Hia1pLeil/uDdWtaRs2+H/yhRU5nO0kAlkvLK7es6M9xOgGiHeFyqYW8AsFry0TsIfpZEjR5
q9fth/YS6KUp5QTAmMW+gLdO/T1cxqDsEad0SIK+q/qYrQ/SR9b3ALwkT/QO/6yEqAeCiKpc1xOt
GpKmT0nT2OekU9EB2un+Mv5ivqefwcFHFDjEtDNUCmMwDle9WK2zHssvDw2g1swAi3yL9hpLRyf8
NqE8wePudeX7dL/lPUf3RvQcXUm8jT8x9qYWLQaN31HorIgkYX2wFStN1jbvGw6oAyJ9cQtIPOpv
ydoO4Bs5jQFyaLaHdpqAGcSwWCxhcsihnK03fYzXQJQs0GY/stA2b/UUwURgjDirNiO9W0uxbzJf
+ep7m1L9oQTpHKhkUf2K3ocXYAX5N1EytZD0zLLcQQtAP+TCHUPncLX5yNjnZF63ZRSiIUIZCh/H
FE8PT/duyqK9dxeGUODfXet5+cA3r9xgEtPmivT2ju/UPfrEtt8ZU+7gmLM0C40V8HvDCBOnRKev
EwR45z1o35lT/GDTSPzReuEnQEz6heoggoeuB9hmHRBwvUbmbewU1sc+LB8G++5lxIw/QBQAX49p
iwphNTy5S00XXGQ4g/qyLssHsYRD7CbGyuvwfKCiIE8FOP2n+s0goy5b4NgHrafchY8uVbrrLFo0
fB1uwUJ34OschBe0C7TUCYqymhBSwltJe5jDy/E51SinM51QjEm6dFJRGbVkrdoFA5TUJWu5ous7
6R0CsIz3Xvo7aWP5JFZIPWBetU6PblDbghZ8H5ETFWpkvbTtflx9wvIBsbb3kiMpJJeAAH4lSBT3
T+uuCXh001Lu6CAw6PUgSYacHyHdALASeLSA4iiLsZcYeIGhk+ZAspoHF6Lz7RCJeLtiFPHOGYue
kykUFxRN66NIdgFTXC6LVWFMwRYHO551poeVoZ82eD/3SvmyxL0uchYFzcO01+Y+MeYSj8OfFhEN
1ymCpdTMN0zCkT5/mNGpZGQPZWkHrNIMuTa8iILO/zAY8t9MdTvfOVyMRcRXeQAcPFRNY9Lz3jk0
2TClKz1L4M8VRAtwnXj4wG7r732ZmmqqI3NPjetuAOkk9xTDj3zWfVtM0wDsgM4rMHJt6xITo/24
d1AqGDSl36DgFXcRYeE1DRCXgDEPnOzwgspA42ebNmeKeQcNYgnUcjsvNHwIgib8QG89HEc5rwtY
KQaWVLoGNhXQmj4Yn/bV5wx6A6+DQwNL0YNgIpoAt60xoPFtJ0riYW32KxCoIebjxR8AhyMdzB8K
6ALrI9Z0fx7iuammIIpxJiPzGXamekZJrxJ4LZVw6V+uQD0gj96jTKMvPiUY6GG+hFt3m4CZh21g
rxh/6Mw0a/9OUL2afIuE/Km4+thFPR5418bl0GMF/TNz7m/Uti80SZ7wSSRM+gjZBXVGKhJVIBnc
9p5laB3r/0ZUjb/oHUJZB7IFc+McAzaUEDChRwBoL/jzP3+Lv/H/vrAj58VHv5lO+7mDaUObeZIN
YFBR9tHy/d88Cf5CYPxq8787sL+GjW7njaMbesCJ+8/P/hcFM2wa/zczEi0F95lF5t/Ur8g/4GhD
+zb/HJB2Armu3XSyPRKk6HYIQBbz2/hmBqfOG/+FO/m37/VFDQHHZYfDLQIBWr7MydMIMvc/f7G/
vJToCylTNkge59DnnEOBicmUae93DJ7/P3/4X9Zt9PmP/g86KTAyvuIghaB4h2LNn3Mv4ti3T+Y/
RSPS+KvR/+jhYjBN15y3naOlPHbbCPjy34zY/vb4X4jPGglLZMXw+Oww6QsbWhfoSit4j+iMEPVv
wS9/+1e+bO499d1ImrY5g+uIWudKgvFYw1Cki9y/HB9/WzxfNnaTzqHGSzVnTse8CX+rZi7++QX/
7ZO/bGngrrDP2Nb0RHp5GAJeEjv/y2n0F6XaVx/SgSJGcGuiz25ouoJ9+GdpwiibrUQrTGd4vrHt
1XPNv+2Dv7yFr96k/rhgjlfD9jT236PmnvosX/rHYfb+hdD7l1/qq63/iq4E5sFzeMaEY70005Ce
/Yl1/+14+GpTqmczgAg4QU2z9Seu2Z0AoPWfXvFXi1ILKlqHaVZ6ihz79KovPZX8p2g5Gn/1It3R
4iK6HHz5gYFk4gfmuGDaUxIu7//54f9yun31txSISgoNZuJnrcZr0KFRgDD0T0fC93/+/L8ojb66
Ws6pimy9WAnO+d7CIWYI7hryWVJAlBQcEjHqB405wsPgRnZxg1HrfztZwy9bOm78ZXMxRCVs11CK
Uu9qUHjk3Hz2weHs/8vL/7+dj/CGvmzwpUElFqbQS4PgemhBRqFiugOhDjWl/WnlePbD6Kke9HHy
Xfcvh8r/1wz9H8z3rw6bTeAr6gUw508TG1w9PxV3O3h9rgD0D1iGNWOJYHpZCU9HsORJuyKiSVsh
1a3ODA29fPFseOxna0CjqftqGzt9BzJjdMCkO4RrHTyk8roFgpR5CIP6AHjfZ1Ev5v7YrouFzU+4
uwtdx/41EMN6HFO4JnaO2YvvLL9fYLB3CFd/uV3Yap+QdYGuYl5FCOBE6XLtsIhLPK587rRGfB/g
UjhD2VGhMBgwmL4lSb8/hLNI8yi1TfX/OLuSJTl1JfpFRABCArY1V9GT3d1u2xuFu68NiFkCgfj6
d8qrNq8oImpzb4TtAEpDKpV5Bj4wtg954MM1FVfdENDFNP3GSfMK+LW1LzKHfBSorh3Q78z3tZTd
sfP8M9I4cCMHJI1IczZuGtKbtcmE+2DCLt8KS5F9EUNbJxs9AXjQiPZ6aFF0Vft2uDcceOtEnbPI
PGdPgnl6VzUUV6UhaH3c3UxW7bPBFzufGnIHwKm9dGjMbMqpbLtGrc5FKyY4AZh/Lg86EAZi7YIK
xUycdSeJUkE0IAIgGJ98JOngc8bJEo15Zq9PpdqpodYohBecnFo+1Vx1G8qtl1HHam0jk23aatt6
4ugAzH09uMz9lPP4fcqeaCZSWxGkZvBhNzuI8XYRGB/uQlIwMwtTldkgIQItISs8ETSogyDZMvoV
UXghPs18+1RoVtuxDpp+RHxCsfkYFoBuNdpjh+sjM/ft50P808jIzuSBpDiTAt2tDFq9FcriIeqM
tz1+MvCWVdc+FPLHCLjfp3EcAGe225Vx2Zfbnn8etE+fr52YoOmPz4fp/brkfJNXD6m4yUDIZWSS
tdoKdXnRYQdwNMKdg0p9NKeW9AWdv0q4l4Kz++/H82y0Re5W/DTCjBJWF6R7hPT/LkQ/P/LLQq9H
6TFgfiyyaUPvIy3q4r0v8O+tLselvTfk1ZMJ2QzJubYHO7N8C7xfvCvTOAdWoU5f8w5tW9vK5R2a
aEB9lrFhX0ICUG3DUv8R3UC195LW2XOnrTfETswRwqeAJwqZAoWGM/DFjnmww0UM0ml2+wtK22kH
+JLun3IvyHdB1eU/Qpb2J9SG4SyTVt7zECK+VUFIdmhs4T4PmP2jj0AVr1U75JEHPWaA52wfR2xX
rjKikxX3snHfWW0X8dEB6t6KzbYVjnViGsAElE1DlIMH7xdKePoXLfLyVLpD9YelbQUgRMu+J6nD
XpXV9o+D3Y4PrIjHcwOAZqiX5+MudJ381ZF1+9DDrRnU+qIDScgZ3rrcJ9916FQPlunQngBeVtzB
dImeulR5KMekzi9e5upH4HljueHSdtbe6JZ7SHDRrz5anifL9YYHzS3ESZO/FyMDIt8ErnXo+io9
MKWHbw2zgjs7pA66ZRmgpa4DfAs2WYoyngekeE3FNhMmB8XFAMxX28MqBUbrBRQ3FrVd4wDCjobg
arAGukpSF/QLNqDM0sFzFXQB65kIp46Um3o/Ldo2707Chx1km/RdyjNgnEGpvvOEAlAI1KcjaCso
9TmAMcnEeYUjJQVyIfCSu9zvEICTqlkRyLK/WDUT6zZXxF4IBnM3/6lwLBhXhXSUgwSYDjSCymL7
CpRa8jJCxQr4NFl6Bxut7Md0xPXZK5t2A+oRynGgmdxn3Bu2qOHeZMSJvT1J+7iGj3Rr9+FJWXfa
dA92aN3BZWhzPS7N3IHIJNnT2iCjDO3wxLpfoCWsTQwcMHso+sXocQ4SF4LHVGM5Z8Cso9gTwCdk
ODHcLVZFgWaWJH9AVdKr0R3UCrA0eMSo9tl2w7chFO069ZfEW/4qZv7/BzhTJc3RN2hilmqIYpi5
nqpykA/NqM174MZyjczkPzuT3saNcVkmHou3vFTAg7ERJC4368xd3HFAIkWD4zKuvYXj7PJh6UyV
0YqSNWQkwQBeab8l7ngqlNxen9LLJ6Xzd1F/Omo40nTAAZG00PGNxfrUt9/70rtF9Bvbf3IUdAwI
6MGtRWRKtFFRqd2hf/fKmUt217/+8oJ0piKYdUyUBxyWiYD82QzDbzaqTe9/NH2ysLnnhmey4oFX
6SokQiSyXPZkZA77EAtIRCtbGP7LRQxnqommctpLZPMmSiB4/KVySQySgAfEugMq0rYmOfoTaM9A
yamH7/f1QbvMUkbz4t8D2sToCuN2mEZ2DNRPOGYbWXR7pdrvfhVzFPnrj9teNEm1c6/C1QvGHZEV
3g8gJ4G1tLI4Sogj6J08WQhKc0M4yfV6uHU5RRuKKM7Rt1+hXcjfFEDiaC3nyrkDsKO/4zYhP9Cd
825K0Jypilrs27aQnJuoIOKUZwN6TM/xsCRjPLPophpqQAYTnYVqjBhQJYB/HQkHRNwhC1ohc4+f
5H+WyGqqVeCfyjjfZDWgyO3GWTI9nQlV9mTL6ywPNfyYfOjjd19Aa31gTXq8vpz+7uoLsXkqngZW
NTgYwC9i1IfHOEseABtF0cbaO4ZugzZ8biuJakCDzKuxvL3s2oURmwkz9iQKIPOUrvKzMar6CvUG
kNOPY+cDb5oSF9xLI9KFrfk3Mv7/T0TX+9+9ib7g6AhjcIfUBdnz0VJHqa0SFrLFN55lxYPidQ8b
auMeANsuVxUJrIcW2Dxc7HuzdL+ZGWl7qsTmBm0FsnZgosE2d1UDNYayxv7iu6yw+XdIg3m4lkAI
rh0zILtdwY8tHdRCTenyhran8mwmk6ArawT1GiRXMXwjdgh6XH/S6r0Tj226pCV4eR/YU6E20FJa
3ZX5CJ/vvgQ4uB3XcuAO6PnFTWECqfC/swlMq/ZGBbUMb/ip7f9KFE98a8mVd+7zzzvw08ndSWC2
VFIHYNi/+gwMEIeuCr5kh315H9vhJEjYjshUHnfBSXPzRNrwSMvuxvmdhAhIEKFC3Pl9NELLDrZR
bWJQkq6ddZiZ8j2Q3P7plpY+MXdslhLLy2cePFT/HSyvCGEYEUNNaiRipeyfwnwL1R9Lfvjp7+vR
aW46JjHC124J+BCQZh0gUw+lBRaZhTq4h6vYQrIzMyVT1baAglHCwAiKbEm+IREHkUT/vP7xf8Wu
L8SdqWSbjbDjFg1Wqg3dig0IjgNAX41cu57+nfmAaVmpstfBYOMyabN83w3S+RLgcn6iwDzcgz/4
NgCKeFQAvvzo0G5fGdWDTGqP3RbkO/0m+zTcotdnH3rI+KxCiHovGdjMjHwwSTNcBzfbUWOpFnR8
hnRh5IkQsLx4yfJn7vmTBIP4ED2sez1GsoMNQ5qorW2HsAsDtef66P/tpV4a/fObP21lVXc+lC8L
A7uw2vpZtMl/xhP6K4COPiS6mu5PZUyxZ1lw73qB2QxFI+6GoNEgn9jhjxIGo0Ao+zb0DfPsiYP7
9xMcXCB4Cdf3PePyVwVmBqQADOj5jk7WUhICulT+Abyl2I55ma/brANVxhjnm9vl2dpvjfnTIe/Y
Z4DbfYEiQL2VwOkcmUaHtgG1cl2HrTyUrikj+CG8xw1gJrTk1YGHAjUZ4ADbCFjAREKMAI92XQLU
eBhUT8yrTgnooLSv7KdCQgjGkFz8qnRtMsA64ZdFIaGzrt0uHBaO1bkZnITKMHf7KmBNFfX2j8EG
RKhSm2b4c3325rblJFLqzDS8sCoZkRpGZfi1gLdBtUW+3Pb4SbTswzINodXITj0mk8HYLbSsG798
EhT9IANCKIndyIIUy46PYLcxmS55f/ytf1xa1ZOIyPhowxovAOUzLDaokqySxtm09XPW29BFCFZg
Jh17bzyFDsJFluuD6L4qY7YCrKpK6r0xIGqCYZLQZmtC7yG2sn02ohaGg65BE4YuYTdmZnCqnZfS
GiUp0/snq6TVyrARBMz8thRgKnvXQI9jACjMRH2pVq0DgbfulTbDUuRAgLgwxFPZuxZChqKGyvUJ
qVJ633lxCZ6Qm524LPSScN/M5vEn4S8BfBqiAtI/ZdmhH7+A8VqQ9+tre+ZU9idxLw07KsT50Y3q
1rwHAURAf0FBTuNnGS6pkc59/2Tz95Bi1+5gs5Mjyge/zb9J7ez73N9f/w1zi2ey/X3Xh5KGV+Iq
WKEgVkvwTMf27bZnT/a+RumwQp5nIgeCUYn9q84X0EpzAz/Z+blnQwqtNl1UefYmT0EMZtXKDr/a
SqBNGC+02uZGfhIAfPTuux5iBNEZ7R04b1r8gfny9aFx/h7vF9b+VOUOQddQJ5A6ci1QP2ubyQMY
lj1I9KAtWRsqADtB5Xsc9NrpHHdD0rw95BrSR6E3JhFJj9CydvdNXFdH2YIzFoIqz9YdOZeTAOi1
Vz23YlQRwB0CEZzU7bBiEMeC3lPppWAT9qHY96DA/eC2/N4nwPaB52G2sV3JnQ3NoE0YWP0Ox2fw
yFjjoLKCpgQqOzKvv4eUF2vfc3O1Aa/WHe5KLSBBAHBavYVqCH3OQHvYuGAZrwAxze8UFWmUp744
EGDzt03j9X+y2Be/dAIFT59KsQUnQODczlx0ZeXwDOY+hW4H5/DVbiAe9cU4MXAHflUAedzRuIi0
lbFjZSd0D2W8+LmHHtNR9A6H/pH2IeORDBueFeUx7yBaUqcUIiYwS113uu0OjoCSMkkzcAIBY4R5
vae6fVsAol+BclRCfx/YXlxH3LCFQAhXd21VgPrcU3DEKmJVUUxc9QLGJNicwGOh0cIFO1jU+G9W
GAZb3rcG8kqu2YYleIJ+ydpnKDkXOy/2g21DNKhvgO0LKDgNtfckWodBAUbQe0+nPjyys+KQBZq8
cncEMds3CrBTy8mH97wYRqjGj5CNsQtxn4DruJW9Kh6dUpS7tgRhvaO1OhSae6sa0Qlamcot0cGR
A/TNamC5vcAl27jpxANIZtk9lM+q31BNQ1ukkmMGUTG4mjdb32fVIR/88ORCYuCpCRpoWOWhQhXb
S1S8dXxD4m1hgLmHKZBaW7jOvzW9tPCdnt2tSgWe9r3lhkCa51UhEtBLQMBONOzpSmMlO+Cb/14B
gK3uQB0l4OntnbrRW4fR+jkvXfpBa2Nvc857KHmzoDoTLML0VSZg6KyaPiBf6lDhPooKA2hq+Tj2
z2NoFJgGBiwHiH11WKWb2n+2PJy1JLS8D910zde8ddKdnVf1N8HTF7QwzN5tTEmPLNEguwQJuurj
2K5VXKhDVvVvo8tGBjk4BaK3ZfcF+IsAzq0byQm9i22o8GQd6dONl8XdbeLE9lTt0UMNDXZrQDwJ
YnXragz2OXFf6dk85noEmoluU7FHKCehKwnNvciF7nQ34GoQS7nlLsDl119wPmAvBbjJyQIujNt5
qUVPNbA1kG/T8gR9Mghm+D5YmTzhC3W1mROMTU6ZYjCsicdeQMuwi99BZ4MtYZP47kKOMvf4yVmT
gswBaogDeUUvc+EXI8ojZLvdzW2DNDljLBoYA9w5PUHLAzId6xgpkOs8DNpe+PyZaZ4ChhND4Bad
Ue8EGQgXhb4mvBdL1+65Z08q8WiQ570bZBDOBVr8yQAI+3uwuL3RYUIXcvyZYhqbvMKNh0HUAhAg
ZSA1JYbgOxjYiGlOcsgc6xEg7n3O1G1pxV+l0k/32FCAcdR6QMSn9DtoAmuJRp2XIqdrQNko1cLR
P7egJgkp6J80GU2Dul0JbYrqrALcVkP76/qCmhkwek6ZPv0GqJqi+AQmcuTSsY86JwH/NAForgQ2
fethc6zqsTUrPyzkgkbzzD6fIqyJX/k+LRiqqU13VzqgMoaO+ugDdVT5TUbCrj0FWoMW1XILQg9R
AoXjb9TtzbOqKwucI0G3JEmshZRvBg9oTwHXOGdRqoYbfET9APRRUDm30vfJWqYOBNZE3qevofDD
qOJgIgH1EW+1lEvmpDMrg04iZulArK4PAEZ0oRtU92dSaIh+0/WFcRneZdNJmHTj3CvkkOM850G1
4nJsN70t/7NDvtYBXolsU/TuPRQAfl9/4Vx0mATOKgESYiCAcBKYiB8c1h+sEPkoLHybhZ10eeWh
7frvWi+COpBBjRSlH14dqL5V8MYM669de1PwYVPbO8ZEkvGuBF4AwhcoAXRkm0MrDUw64a5An8nf
LUnkcXQDPS7M0uVBY3+dHD9t31wA6SxkAGuL4MFz771WrYHJXzgL5sZrcthURg2eNSC+ObZ8C2R9
jBNYmzbitfD6hQ008/1TIzwK/7ugz4GLy7he954XCVp/U0VyIy546nJn3IK6yL78U6hQ14XyLjNv
NEnlC3jyxl63UA2+bbCmFndgSdchuFnQK0HJvcJ1p/Dlinrlxu9frm+Qy7dYNnVdFVZSD7TABhk8
1AyKflXYGvpy32tlrfCXCytq7i3nmfq0oiiFIl9ROtBsd6p3oMPuVVg0u9Duv3dZB4Yv6XbXf87c
1J+j2ucXDbTuTBKTKMCVaiWtAupwTbEOLHvhaJt7wWS7eyYDqNNCGxNF1pcMyoMNaId04eyf2RtT
rIdneubXNqabgKWSa3fVB79ieqetpXR47usn4bBzwnYQuQLdLqZHO4bigalhFZnyt+vDP/cDJpt7
tJIMDiwY/rFIvXXY6OYeMvpQr6oqtS9sdZNxq8umkA/YAINKjZB3Csh3iKytVQWHWJXuifX7+g+Z
GagpvqNvVJ+oVIxRnwD9CsXEjzCm34VYKr3MDJQ9yZA4roA6jt3whP+sKnj5WfpPIZNtNS78gL9o
tf+/+TD7/OZPOwG0XDramRERA6r8K+rSzRMIPhCdSFxyQOGqPrEeakwjAFjgbTZpBlYaTbcpGhYb
aFtae2kFdC+bnO4TP2N3OUdXwXJUijRkBDKx0PbGZnWz0QAqrkYRg4Vcxs4B1QKgVBqYGozSUpvU
a4YHM5juUHRx+IajyoUCmkpuA2JAfvbfn2mEUcCSjrAKSLIR6Er5I0uJ3EIHfHt9JVyeKTrtpNcE
ym/ynMt2Sf7G9fCYI1ce2xiCl6W3VB++HB/h6Pfvr7CsOMvGpARaJXwQbg/JT7PK7AenezTpbUVW
Om2kFyIImeqYG9UZJKZbCf3TIXa/XR+lyy7PLp16noHVAMoEhXkMAWDtIInKNpnXIclTLTWHwmT6
KzepfM0hZgXhZgBLR9XUT+DT1L9NU8c70P8gGYjLOrRXLHTjVtKDmKGyEugHOF186GPHr3eNBzus
pPUhj3v9w+c2+vnPP20TL85aEJ97mHGQ8E/l62SDuwTsf+lCYWDu+ZMDiagqDkfNgYX0SLMvULDa
2lA+OhBi8YXDde4VkyMJ8h3jQB0KmEFg7ZL2rPCext9hd9Ztro/R5dUJLfJ/xygzaZ+VYOueIHvc
HQw6lA+x9F51LrpVEyNKlFDsve18neKTUMLNdTzihOrH+8R7RwIPwacltMrcD5kcT7iXQvuKtyKq
JTTSXJOsQgKZszDK+c8kXtrM56n9/8hLp/gjjZEKtMIpjikP1jzIolbQJd7W5cmmU0wJt3sRaMgg
RxoULEfDFw5qKvnL9Ym+fG+n4WSiR0Q/B5pKImqD1vtpV7n+WQa99Uq0pM0OUqF5CUnjsvmwiQF6
/PpLZwKsP9khRS8RBDxk03XfrPORxBuEkT24UA9pln69/o6ZKfEnW2SkLgK2DYiodH0H/EpdQf5i
yWVtZkr8yaghLEnFwZs+wVjCXSdBvYVcQLoVDqrf1z9/7g2TtM1hnUNqWbNTG+pNZ+ojy8wGCjkL
0Ly5x0+2BUWD2SqVV0ZxS+ChAAnwsdzS7ranT2FDed0a18UdGSzKERK6/+UORB3k800jE04+PSNI
aHULcivxh1PM/e951h3tZAkXO7M2p3Ahm1RD4efUP7n+c1e+wepxqyHgVKBucf37ZxbmFDMEDmWR
ldoxEek7dGMgHk00CAHXHz4zr1NQTx+EiU/hUnRKGKSQaPCt9+0UGzhfYLfNjc75zz+dnbrmI3Av
GB1LaJRUvvgdh1Dfn7xa2LVzzz//rk/PZwKSTXAkGCNIrXJImpP8eWSPpVUuDP7l44AG50n59PxU
saK0QJ07+aWGeOjg31kqALLHzh8gAvbMi2KhOjk3EZPwI00CMpdVAV0lCntNM39PnL6EJdES3HNu
GU1CEMRRGkGg3Bp1RbwqsieQOW5cQ5PQ47og7CqC+27sUnetwvFYO4gQ8P69cWwmOxgapalA6wSi
GwgUL8XgJOu6ZuYw5G29u2kfTLEpVEA9QZjz8FP1ACOdX7XIf0GQfeHxM8toCk8p+2SUqP6aqG2D
8DD2pNp0Vu6ukkQNJ0CwIGVH5fv1nzKzJaZgFRhsFASWNWMUlo9ObAOAdhdA80nmS7WtmaU6RarA
wkjB9esc8bxqVSTVug0CeN8s5UZzj59saZ6UDRMOMJJu668VSKUtBSRyXKozzTx+imfgrdY+Vxoc
XhTpIO9LS9wwgLNLfMgcXZ+Bma02bQalTRfGo+eUEVxb0bLfCbDvbnvyeX19CkcGxuMjUB4AieuG
r4KWwMLGWorVc599XlCfHp6DLelDLLSMIJIIrcJXq/u4/tUzOeO0R5ylNIcpQ4rcxG7PWuIPA0zj
4JOgoZplNoQX7hrN/MP1l83N7yRiw+woTussb6I4HRxUlQCHgOeWtbGVt1CCm0HxUjaJ1Q4KPg6t
gBfqoRm8Y4WfrNJU8VUJcuWzDFt6gAKiiMoYrf94SMip6pncdTU8aWMWA5/LS73rA5vB0SiugyND
ZXiTUxfUWZ4kNSTQk/I7IoMLYyiIoCIzijdK5+HL9RGamedpq7XjcB4nnm7OHrYwRqhJskXPpV3f
9vRJtQVSiSnWJW0icMLXQd38FJb3/fqjZ6Z22jPsw0AntiD0BHe/nefCoHDs//MgUn/b4yfrH6jc
Gurs6HGTSrcIaAAFwdtvM6qlI3gmMk8RADSXBiBF0D0SALUhKIs0fQU7gZXXJQuDPzNCU+mwFmCY
Fi41YALa5MOqATJSLrU2Ev3i7fVBmuk8UjY5jGH41oAw7uEoQwF0LUoBMXw0bHbAFuaQVA+hDmn1
+Tbsi/QUO8aB2jIsRq+/fGYAp+1V3lqlbobORGDz5hw6396bquq14T9ue/4kdoAQA7Gjum0iPaDi
6UDEeENlXUIzpAl2fp3tbnvNJH4wu9EyaYE4yaAB7OcrnsUbO7tLq3rhAJpZBtMeajvqFCaFLe6y
XK1k+YCMW6RLx/9c+JikezS0WpVnQFOkqKob0JEEVws7cOagoJO1FfR0gNFYVmF+XQa9TJDhO4fV
YmVZbDyA6gBR75APX3WbjQvc2ZlfM5W3aoADSQMZhifh+PzJZjzZOlkfLvygmbxvqmZFOt5ZrhL8
FA4A6Ltkw+kz5JsgNArjs3GJGj/3GyZZAYdYqj0SYGfGBtZfwCNC90i5C3fzuYdPoiKRsL+BB5iH
SPLFs8LfoxX8d30bzA3OefV+yjdCB+oYOczcooISCwRGdsC91l5DhwqKylx9KdhtLCs61bcK0yLF
eT3WqJ3re0G6Y28FC3t5bngmezm3e+KFoq4AdIV2rJIuh1FGtrk+QjP7eCpr1TUN/A9L4M5hWMeA
7QmpuWdVqcyqsPI/199xnscLpcipgpUKcbWCugc/ObhWkazZwHFkBYeEVbykNzn3hsmuZllZVm1t
OVHCQKARZN2m7ikAUtQXC1eey5gROhWqSlBsGekwQH5caoAilVcgKPX2ujRQLaC5A2sl+wNWA++8
vY0vQqeyPZZpGVyXeRFZI0/C9ZBKBUXFvhhumXrH/yv78mlzVIHWcWnH8tRVZxgMsksfynhw9FuS
FLs4K3jBZOGavFWypV5z6stx64XfHFmtSfw4ht+ur6uLaxfPd//d3clYdQOBD9pJp3eFjYui+ABK
fCHPubjr8PDJGVQMvtMA8y5PcOkpH1oLhmwC1fmFsb94DOHpkwULPa8xy/tenwYYX8Xu99Sx1nHg
rFp/5/EdrnYLF4mZXzFV4QgDKD8XQ6FPFawk1lD+UpFATr67PgFzT58k4gkD/awTIVxFC60eYb7h
nSAWvpQszyyfqb6XreFQ5w7wpg5sEMMtiZZc08DUeWygPxAs8UlnFtFU6ws0JZ3ko6lPIiaHio75
Go4jObD9w8f1QboYORzfnZxBzPcYI7jFnSoXanYmbaBnUBI/35aKpO8g/bB10NTvsoeuHakTvcSW
mVliUzEbUjKIMBcxYNwVLBVF3n2EbQ2/s7EC4YqhOA1dbYQzK7jpWoYfOtnuPQ8cmMXBoj20QZGI
q6Dd1r1bLVTo5tbaZLN7UEzKc23ESZMC5otJUx3rOgkO1ydp7umT3a415HUUhLpPlZ/G2wbSA4/o
LhcLULDLNxoMzWS7e0Gr/VgL/0jk8B9szIZVUNIn2N59daAYBROt5sjb/h6uOf/hLruEa7+Y/Tj+
FIGGikBuhbDSPHEa5XC3YQqSvOTRHYcD7AQX6kUz++f/YGgsaWHDRgWUhEjyOAjIhMDKCC7USaCW
tHzm3jHJPuO6cXqbDQp2C68D30F/bxU2xY0/4Bx+Ph+DcJA2nFh1NLjxuK9daGjEqVfeS5a5C6+Y
WV1TKaKsrDpNFewioAN7r2J2DH2ycLlw/zZ0/y+7wiyfX/rp+4n0CnBVivBUAvxgAc5akEfCwVpa
6SLvnqAEI9e1GNka3I1qH3vQn0E5oJXQmYjbjcfypF9JuD3vi7R1fwR2Q7p7M9YoHHS2lM3BtVnx
tUc6a6+NK4r/oCRZyRWDc+gDcQHJgZUx3N55IWXkAOVzbr608JkPgjRSFDZtYwNpccPteD1weEMw
mEwNYCW43qMqmNmVo1BPNu9EpAs7vc9p45+Ik9VrAVnVvJH0S5HxdF107gCHBRruTE9wHqfEeWkl
Wv/2CHIp9yiE/r2+T15Eknr3apAeBDZc2Ak4BXvu4Um6dsLyV5jG/J0qmGAqG64FNrHt/cgs5z+Y
h1pvg67JLwaxs11qZV6/s6iVbOE0EXx1XEmrh5JmAywM6qE7u7M5D7ZVVbsS5GZn3bYWcvMsFcaF
IE6Q39HY9oN1XNEOjny8Z69pbDnQN7NgtTiGsXvf4EjYIDIrkLwAQVxlLM9IhB5ufa5pkG0lq+qB
JkLC0zr0ThRioI/cuPqew6Rsyw0YRH1t6L0egvALzBHYEQ7lRdRmMLTiXUxfGkjYbaE0kkVQpiN7
A3m3n1CSKwp0sKBAVGeo+wna5Mc0r9SOC15+FLq3t10I0wIfGgVHB7C8vYZSwN4f3eRAANx7DzwL
vmsJjbe5AxnSLby1oROsATkmUDV4o7ytvuNWBRSULTVo3wNMACLV9iD6Wi3oZC46gPin3EG9PX0K
GHBg8OyFT7hgZ8cYWpcshT2CgYdjVWLxgXi483Jl7aH704MyB/5MxTjfu2pETgn3xqPTwnE+a3pz
J0Gwj2oWJw+wthYHiJvA1dyrvY1dEbA5cdHpvwXwJIWxkTt8ieUY7HrOwJccXOLvZEobUJtAt9pA
CjaJssLL1hW8yVdpXIIwAHDbVuPmuEN5MF77tIF/ktRwtYNBtgujj45vQNfy11aXOY9WE8fbypJw
j7GT4YeCxxIcSRJ5N8CR61QT7hxFWvVyLR2w2JORMA3XY7/dMaaHHUUF+4eCUdGmboiKauVLqPBW
4e8wy+oH1Iz6BCVbCC/hlO0VzBQHOL6thxp+d6sSBmPgxI9xXq/o4OU7F27zoD6y8W0ksJTm0Ah7
1lDYfoBpAXy5mCmiDNeb/hQCU2PhkCjabZkm9lFVbgHzHgC8azBN9m6dVM/M5DAogi3BGklltust
LZ4hFphD1JbBJzOJv8bYhCDOBj4MxDIHttDUgpVO/Icx5uPirS1/A283s8lhIgErM+5Dv3+El8wA
+6eiFeVmkA6weUUPs2hmgvjokC74nRIvtqO6HlgAs6OA7BMbOp1haOINzG8CD+YzrsNh0j3YYFXR
5sMBzGsTwBsELiJpuU0zeKIAV9XtzlsLNrcyBFwdAlleDYO26t0I4HMHPaQwd/YkmJ+sQV2uSn5z
eFP8EHY4viSjqA6FV/e/B6bsexbk7nsBBU4QL6sSBn+QPE26YnzMgRtaG9LUEBVywvtUJGIfh4Ha
jXxscCNNYFULr/qhvQeo01n1VLkHTgMoH2c593dOU9v5igzw9IArWt28u/BFZEcL/4PDbDigOR8L
DQOCtHez+xYsP/iLjT1Qa/A4a72I+GgOLWRFl89dGCf+e7TozjiV5XdNxPq2X9llMGzgPgtbnSJP
9tcTr7lXTK4QUvqeSNqqibIq3gGlEdW+iaD0ddMNhU1xkz6J/VADMwqVSk4ADaV7T4MCdP3bL19Q
2BQvSUlGEcR5HQX2S4p1Bbu/TTuk8DUrb0oc2BQtSaB7Jv08biIfztttGN6HNFgoul0eeH8qFxiH
BZTPhOEnqmAKAypEC6wnwzQssrsuD48/xZGjYs/boSw5SibD3mv4uwbbdw3jug+eyyUJornUapK4
w+sAxlS8UxFsm58CD24/ZlgYobn0eZq0Q0rWqryiiaRem3sJ+w+xQers6+315TPz6VP4eFsIyxpr
GH0MdfHhun+8jD1ff/LM3E5x4562S1tpr4lKmq6qTqwTG2x1a+miNzOxU9h4bBdugJMFqzInXzI1
Hmha7Lgyv0gdL6S1c2NzfvWnpFYmsFXuPd5EVvudpi9++X59ZOaeex6xT8+tTFgoSMk2Ud2MX4Zw
+Oa08dfrj54blfMrPz1a96ijOpDXiCR43m5wlyfFMcwf6t4srJe5WZ3cr9sqg44W7O4jpMkieCn8
/UCfrn/73LC4/3677OqEwpK+iUL3T9k8u0uE5LkxmezOCmeUii0ho95/RkFgBzGyTdXyPQU8+LYv
n2xSHPCWlfVOE3W4tK8g+u+uOpEtrEIWnB/z/5crNgW6yq7p4w6mXMeWa2sH5mD8bcir4ACSu9j1
TpxtVe0OsC5LKmc9UpF8ERU8hAHwzGBYBfF72GqF5RAFDW+fLJBedhBNch41i/0f0J/NfxE4LNxn
oGy9jHVSwCYRheVaD8l9gVLvQzp01Rbc/3FPlBxP2pXkPvXVGK8I8GHuaizLGnICnXZ+m8qC4ISw
/hRpb95rMAI3/+PsOnok5bXoL0IyxtiwpWIXndOEDZqeniHYmAyGX/9Ozao/XlNIva2SDNi+Dvee
0EqY22+J8YYCBEfGYIrHPTjl8g4K1xkoSedzltcJ3HeVvppSPVy1lUPVppxsc5skNPM2xq9LDBsn
0QZajdNOT6I++MZJ9t7EYGlMW8DjW8jvoW0NXC5zeugeAJm7hTGD2cVgdDSKWHBHxw2z4xZkJLNJ
vE2OMtdjZOA5wCHobvdTXwV2bIC7hd0y1Kb5IG9Q9Jh+1AI3O9T7Sx6UfZ4fkx5yZAeUNp2fUA+H
LDPy/mav0gpXED/NSBCVqoGeQxzdJmPqH7LRzh4naDlvba+VVuCLLLlpEKtnj7oc/o+omf+EdCt8
v1oljlkCa8fYrWA87CX9bxcmxnu4ldrImxn1POLEubWn2Ier8+iccK12ftuOlYW+P0CiAsbJ26qO
OWjMmWZ7lVQK99h2gFq4LSYIhVtRvFGiHDfJWPxJcQf+NUJE7QRIDHvMOSmPbuKzDbFo+iPjgJXQ
2hKvIK4PsH1t0nar8EVbN09xrhY9ALj4NdDQ5oRFbecepIjFkwuLDhx00vLoaQMK/WBbHpxYK5b8
6qB2dt5/ve8VbRIvSEoOCUar1/0tizJ9gFMrarn1APlzaLnfRmkRHeGnJq7KEeLIWxO5SIyqqHZC
vGYG8zDY05IdXHvzYlMWYtA7EUvoVNSe1CE2zvrEXdc8GBN3u8mW015mdQW/CdrWbVD4rPlBbQad
WtnW/jeBkOoDiuB99Y3md8Kvsd3arvqZTcT/20JW5PeIjOUd0oBZHlBByxdeafNs5wRWbSDvTmqP
IgqHRr1guPB0dRkAC9rcIjvSnDr3PAMmV0PkwfHvu4ITqJnDHKQHqX6vpLB3bg1P4UDUzgj7+MHa
N3osj6SPqq1mmTo5OQPksODGwv3VkafaA7SF2XW613UNPCVuaTAHi1zkJqr6KETbXvdny2Jumwq3
Ktcc3GjKdrlfQXKj5udLBkRX9NjiQg59lGtNob7iCDIcalOrY11Jth3dGpbacGL8Dmte2FvEhba3
/VhAGJU0pn/IIGkDzeypfThfK+6xUk2o+NvjtmozWCtDIQVijJUP73RPtRq6BFH2yMXg9hBO4+PB
s1NSbJLYqyANQ4e9iabmRtuNusKN0HtOcPffg85u3mOGJQc3mS5oBm6hXdPCaLkpy5fEE+5PpXu2
7Yusv8kJFzsqcqABrTYGesNUEYY8N071kHsjZIOlA49U6C5Dcs6yOSTwOpCkUOkaQTdiXgDX8fwE
D7xpA3SB9VB1noLBn1V7B1jdT78oGdQRPpx0HzmKfa/zIX+DJXG2U1jwDtIn05NMouiVTCK76m1o
1unEd0skG5i6Tm0qHij8RG9TuDffJ0XabyXURI+ml+YUEQxvlfH4LidJfwTMBbL2dLSOBJA12GrH
/M2zTBtM/dT+UjKZgih1SBxMVcU3cQQjPVGU2W5sSPGCih1MDzunzja68OJTjtV6XzKH3EiqMcvJ
gNsrs8Z8Vxod7bPMSV7yMZrAP3INuD/GUcFIqgFHw3/WhZBO65CxrSDxA1mtMj5CG77eQCv52bM7
sL3hLo4FnUDXhzXRVSGYf+8VME8IwLir3UB7qtrXENiAh09m7mtQfwJcrsdbX3F5k/nE5FtmBNsP
zKmRaeEJuFMEwzLE7JrA9f05ioh67hSwdDbs0Lbcp+kLI606uDyGawmQ+zd2S+KHfEjTfa5rvzk0
tMi/WQ1MwzYugg+SbAx5CabqQ4Qa5m84kHbI27EGpus1PQLyA+v0AiFAcy03Ko/4UTcArZHU6g8Y
3SpIrRTAdBs+fKrHWValKqKB48E4vGvg8xqIvALIdcg7ZDoH8Zr1WE/S7JzO1wxClRmzq2vwoPpv
Q8kNTlAR5IcKoBlGw+NNASbtt5KRYWd3MCLwYosfBt7E3/NolNe26JJDGxX9Y5nmzjaGldVxMLzd
Emj0B7D0hlyJps0J0lUqtBgFFENQb9xxJtk+yv1pI88aT+eMqr2HOW+76dNBnYbEOBtYzkeHwacg
PBRYWyx/erMbHv8EU8vsCmq5O/wZwZMZCBKAn2rMq9rbuqKDCTnOUndQmkKutiFW/Z4oPRzbuHZf
sf/QMNKlAxHyHqvIHhWOZ9sy1S6OSEm32mSwTBIyUfeyHcy+ANX+Gll2cLqjniok66r2F+KDfc8o
bC7UmCOsWV8+VkNDr6I0h2cFoUAh2vW49SNnfET55AirH3XAaanHzKnYNWKX3UOoiP9ukefbFrhw
7oQsyiMSjv2dr5zqmEWRs9FOUh7M2HgwR6Xjvs5d6zYpLbqJZGvd4mBqH6ESNcHH3DR3lVdG92mW
WU+w9a1e2hTOGZ1pNVgp5X2iFDKpMLvZYmtID4Tp5rytd9cZfHX3BlPyyBoIpTl21G/tCNt6zdLm
WvmV9wOaU3W65YnJr5Wt/Zu25x0uTlm3N6PVvkNnG550MU/vpU3duwnGwnuK3PlrVRT5L5jv2gHM
o+RuhGbZPk+k88CJaz+ITEIoc6DZnxFSzPBHV17YNvzRlVW2K2OWHgqvLq7jkdpPjl1a75FTqKfe
5PBOhhWH2ddYaW79tBB3rbIhKMLs7heMb+lf0Xn0hA82O1JH5VWSRewRyQL/4E/j+MIakGe5oey9
d/X4A5hze+e1dbRHKUpDNKakN7DA47911Mobt9fTS4xkbIzCmu6fsh5C9WWv27/Y5qGECayx+pWl
TfnQpxzUJYwufeSSAJU65HCNCxoZI3XowzKLwGi1VM6OwWV+COI+0kgcFSUcrQRtkPeymb5NcFe/
bWvp3+rc6q5HyegO1E3rpTIQshkAeKmCCZBXpAIHnm9zR3QnyD51EKxViQDwiHvDtoPZyAsomAXm
elFeySpvtknj9vcoWiSBhjlkdkgtgqSnoq82gVuNNpC79ZzCO8BvOd+MjbIfdG/UDSTJnEOjHEzx
rHCuwbiA1br24tuUjqiQAMdwEK3n3ksayZfYKAa4Hq/7XcwGd+fXVr/F5uz86pkjsIMISOQZJIqP
tSn8+6ElzlZSiyFdb4pxh/7z36MkE0/IW5tzOabduRC/uM46cPoDCG2A49v75LuXtmAoKajg+T6l
V17D7atetQnF4EFak+o4vpMpyetA1Z5BbSWyt2Vq9NayXfboDhA72FGk0+/STvBbvybk7Fs/7NK2
6XZFxOK7InHTW4tb6X7KOvFupU4RIJUNj24sDuyO1NaWQWktALgyuxc4cN72uJb/aciofKCIYScO
g+z2yh2RK4bbB3iMUVmbmxhHvQcFr7ytriz50Fg+ZdsEpyqs8S1Mgfvx4AiHH2ikvYPDxuoB6Qr2
TDMYMCrpTruMld1hrFFUMlVOQdt3LRzb7aT805WG3adwdd9UXccfRwgBwvk6dlJ3ywo/W4GAfn7P
xlb238swhUeJG0cU5u4q3zTjd9QGA0ymy/fVpcZnN2JnsEmTwPcz5BGUIYqTrt/7bKXM/Pltm89p
aA0SwKNl0HaLeYilf+OIwIu3Xbtm4vh5moDPiWhFQQlEofwqhEHayUuSO2HW2L1LTc/ywFVdEhbV
FvLA/i22fdxAVnJhSw3PasfT1DDfWACfcWKdusl9KfP07fJYfp4g5N4sSZVWFUoLEBE8SYudIJr9
TUbqGrUCFfij81xF2conLMwZ7/z7h8ySBwVpcLeSOkSSZgskwcbht/D1vvwRC5NmTj9DftbH3RDK
QSlOmgMFysn6URTeZiLx7vITll5/lrcaix5yO8lZZULj/uiAC9DK+m4g/Ro77HOvBZt7s4jtLLjP
1z3qFG0U5DtcoOQm2eYv/IfYQNsSx9VxLSH0eTrIm0VvRBr4VDa6ClUDZ+gykLgguRaWI/Ulric+
ZZbPSi0FC0kR16HnYpmuO8h808CmUyDX4KQLs3bOQ2sbb9BehYxZJKDrXjjxSaf1MStItyWDMIFI
kcz50sjPOWl5Lh1RDsA9ZDBrHvs7BXd1ma8o3S9MqzkJLe9ako0E6fkqetIMVWK3gW7jl/DtNp8z
0EjjWaNt8XMKvd1a6TfOoFJjrRlMLixKc7nkIqkzS8FT59R43c7CIb0BRv9yn/8D3nySspyzzDWJ
cEZHvvEqqxukUJDsnraJkf0QJHbv/vRqxV8nP4KYqlJ1fju1OsWNUY1XkJLn6S5iQEcoShucaQfr
3eQo4ifAr0EFCGiLpBnWBCMWFp45YZ3aGTFSdQ6sRyAxIjcpFocR+ApOv1a9FLNgrSgtUej37FME
2afrWMLdq7Tg31Glllnp7KVvmEVrHlOWy65wT1NBNsVwpSGG3ggHV5CVs8jCA/6PSgjxOlibOhSW
6nHgyXfl38djFShrpY8WJuKcR6gy4UFR2LBTLZDKyBx1TKt8ZXtcCNC5hqRIwYyb4Fl8ypLHpug2
g383NnplaVl68XOHfdgT+6ZxhDXwCYtX/wAC9QNDputyBC01ff6eD03nOazG4w6ZtHjwvoFaDluo
fPu1ps+P/NC00zliMGVLT7g3Qx0abhxpbf+63PZSd8+22aaC3ocgFHfCbgig/AG1Y8yaL2nA2XxO
LOudNsYtHxMFGXw4Q25LpCrS/klHawO69PqzaIUobtoYqHufkCoIco45bv9o+ErfLOx5c0YZ7EGB
qIk6dsKxHtbLbITwT94/+5ydClf/reWql8/C5JkzH2NkJ0bm2fBCiH4B47GJ8rXD98JS4M5OyJNI
kS+EsvkJ6Np2j5JRfvRxPbqze9xC8zTKs5VFbWEk5hzIaRqlb42JfaKe52/Axeo3jp18F5a//9JM
ncukpoOr85JW9IR66cZ4z3y6NcXa/rfUTbPo7eJSdCWv6akpNzU/e9h/zyoeVAX/2pI810UFO1F4
SNmNgAprfwtj0J2O3D3Oti81aiBfHINZMBc6z5GnQjDHXr5p/QkyX+/+FK2scAvhMCfvIZc7ZRVE
tE9Ev44VElpHne1d+JejgrTyAUvDMAvnVlkGYug+PeW9gxppvC3qZF93v3FB/eJHzPZehnRF5fng
+UQtzk/xs5/Fd4n6C/evTSVW/ToXgmFO3msc3fU1KLtXpSVxNma9c/L9tDoljqhepM7pQ5JDizkY
BfzTgAUadlaWoN6mNbI5yMMDGiYlJKGnjAzXIMDYV4WErKIFdPSmPpeyAgQDA/StVxOwYaJCWrKt
tgTIpU1XduW1ghSCCrqhbK6hOVLcZr0tN17huo9IY/OdGPpxo2ibvOKA0yGfCYbxEFQyaa+YkXIL
a+LWDeyBdidgZHv0UKFPnUi87ojyI/KxXc6ObpG0rxye8yvXpIX5Neck2okHFXk7oyjkSAAn5b7T
LciIw/cCoMS6r1fyHUtjc378h93UdqAPBYOhMqzrY4XsbAZmA2CkKzN4YSVn55n9oXXk+mgPbeoy
dEu8tKP3puBfOwaw2RrlTMZ4SGGDHh/DiN0NpjUZhKUemZ0v2jSVEQelIEzkTyhDbBkqpS379qVl
m83WpCofkriDgHEYMUh+pOmuFM/cXRPTXHp1+t/u7qfJR01dTae2Dy3jb63uNYF84+VX/weG/+RS
NKcgQp5xTFNv8q5SR8IjKwN5ec9hG7HLBdQoXdmWoZ/7SBxLDyebjRfV1S6Hc+OGwk31tvNbf18m
I5iLrrXqFYYP++yVZutX5QBzX2UDOU3x9FPJDJyQihws1IhXJvBCj84pixQIb6dgWILheLtr0icw
f7Zl8+dyjy5Ex5ycaLskiovzcS0X+lg5zi+3Kf9+relZWEPHoxY0begJyq2bKLm3u7UeWXrpWUh7
sW6Z1aNHImLGADqL8Aox/sp+tLDjOedh+LBedL3XwJLmfGwSxSvA/i9wND5kHkSpMpDKL3fN0pDO
4rurCdcMcKBTR1nQZDdgQQRGrlHhFpbtOV8zUhxoXPgIncbqTU1sV9LfUX220eI7K10Z3KVemoV5
BmR44gFJdPLEU+39lI0PhdZ646bd1eUuWvqI2cEjcvIzI4ZC+aCS1S+XcHZMNSHRFv5ayLVksrNR
6xHm7fLjlkZkFsXtVDZe22bkBA/xkEgXLjrmyOWPy60vTNg5fdO2gNj3coVLEesD7f602UrDC69N
Z5cJBjA5dKIa+zQaV+xRcQndxtwntbUmULT0gHkQW/CrSPOCnFKvP05pd3Zf8u5S295f7pmFYZ7T
Nt1sgsV2MUFury9uepymgsp2nooGlzknexOcfu0oM2dv6pZLP0kQEy10KHZJqW5EJg7TWDtB4lsn
DiGUyx+01GGz0B67rNfStaYTPCngJkTcaO9bvti5KmeHrz1itoEnWUHlFLVxWKjhZAn2TfXRz5R/
jQn4fx4BuT/YuZvEA2xsyxMSb1swz14ARF5Z+5zzEvHJhjk3BEAVuSBZFWHxYyDOxI3V71PgFXdZ
24LhMQAcWASTMtkv0Rg7xK24fLFxOoaMSx0fwL9L8wAZo25bQt+q3CR9gTwDwPVHU2jfh04wJOA2
8AS1b6w8HoG/tBJUK3KrvZMOI9+0R5PXaXKnP3HaFXun64cHMIfpybWBU8po2cOvngJwN/Xj8H55
wBYm+RxBXw8KuNLIqU5ePcJ0MW9vZObdu367z4b+r3CSleeco/6Tnv1nHv1h62qpIxKATKqTKawf
UQ5oT19fJUbd57m/4aX5PjCxMooLK9o/huyHRwEMCeBNGdUgudEtCFFxYKs1tfGFtueAenswFRYF
tz75UwcLSo/AphEG9ZfHYiE+55j6MWc51BggNgB6386Jmp9GDXuSQp/uC+1T15ktmAlI6BT4TR1K
oMJ0dRJdvEvE/eXGP+0ZNH7ejT/0umX3adxwVYc9ldcZzWBuZf/+WtPn/vrQdOdDPQfK9LChcOAN
K15H/RXCN975/C0fGk6hwZtn8GMEq5QHnrmt4pfLb/zpEQQNz5ZBM/REQnuRn2jPX/M6VoHbgSam
AcwjQ70me7rU5edV7MPrgxIh0gIct9CK1IanIGwNZ3jI5U9Yanx2yEFFWwurRUW4gd9fkFj23y7T
u8ttn8ld/7cYoHtmJ5oCGFrVWdA7hQjXZpLuLZPWAYy/a905t5Dg2na02Zcx/8qmBPXO82t86Ke+
lCyzKqBeyvLGg2d77PyVQLpe/pZPgxaNz445fgRkIrGhJAZTOxRNxEYA42INX1RForOYtUq3Hkjh
5aHroEs0YDEgI/Ur774wTecnHAZS+giJCPdkA8GYA+di/3Ub8FXWJuhS+7PAzQjRNCd1AQ+R20JU
gQEP1Hsk3deWnLn8xDgy0AzgpRiC4JAGZBTvLthfl4d16dVnEZy7rjMRlkERKStRtXKBaAKmLAs8
EBv2KRwiLj/m3/73SSjMXY/yNDWZJqhfo+QPxbYcez5ol2l8YKmnD0OrodHvj0NoFZSC2GHLO9fO
M+TxLJJtL7/DQqTPDz1dVxROi5A8tVb+mJ3RkUX7/LWmZ4GuEtBJJIcOvU2MBuBm2FjAl6/M3k+P
FNSda0+wrjd+OgBWMqYx8MlgUrPpPjU/+PjkplBahV/HypMWYnwuQKHS1rRQVYZ6GKsNcuXgJpMK
ZGS4mn+pzIuPmcW5moBJJCNlJ9+F6DDJAwPEHW+eHf14eSiWvuE80T8sgoDeJI0usCWBRYyL0rcJ
SFR7WFsFl8ZiFulck8muWAsVtIwW+3i0m32CSvVRKVZBSxEutVuAkNMrhXvx+9c+6DydP3zQ0CVE
6RYfVLLdAIrHBHCRMsP2cutLHzSLf7eW0WgiFO8spW9GwkIJXtZoJDDJcM+1AGPtms5eedjS2ND/
fkpaxZaK4Ep6Ysr4CP/4NhPptZ3FX0oEYnbNNnMoXXbKF/iaKFIHnNKuSVNDIuCLK8j8xG3awTYl
PVtTFrCQ9b09oObHy+Ow0DXzAzfK74M9eIBDVZDsZ2LcdOOT736pBkbd+YnbA4Ibh/gJUTepHYVZ
Qqb77SRXlLEW9pA5iVW0U1vmCqKDVX5Q9LHz/6BE0mRrL7/U/CyiRy+qhOvj5Wl2hVLeA4dcxHg2
ac6fv9b3s6A2dltzBrxWWJPuwDl/HZFLDgrSXF1u/xypn+x95Pz7hwgukhFKiQWxsblBeGAQEErw
krUz5tLEmQUw2AZRNJJShCJRd/nkRAFMjDf5mR9++e0/T/hj8syidrS8pvFVokNuoH8jYDJ1i3LR
BPtgbBINc/yg8bgfQp3LQCyDxi95Unt3SnXmWog8v+Ntk+1qG0YOK9vU5xOCzT0WRtxiDADjLCzG
wg1grvnblOQ+68UtkciOXf7spYfMNqo6Vyg82o0bVjlMyuM7Mz6muQd99u+X218at9lSFfME0tfY
AENinVPz74NstgJWfZdb//ztXTI7kIhz+hEXGgZdbR7k0NPxAKAA5DuwqLvSQZ/PajZXtPCQGeZx
7LOwdadNam+Hcm2b+Pzl2dwCzJ14IusKL8/5Nmc/KglFt7dirWK/1PpsYKFZ2+cSMjah5m+sfiko
qF3Vo3RXMA1L3XJ+7Idgh0O5F1dRxENIYaFanPdlABTUyi6x9O6zlcrVKKEl9NwzQx500bUFxevO
+1W5/cpS9fmsZHPXLwQzOChOhmMAzzeSORu7uI3ztSlz7uL/XwjZnAKOrvZ8pxppaBdgH7HyDXJn
YB37oPkQDnX8qGtXtqTPjzWozP13FAjYLlYNvl7og+gD9QyQvJ9d8MJ66PCw9FdD1upgSx02C+Oq
TisyYEEKXVDZqwGaRrCj2rJuyneXI3lpPs0i2ZMqM1WCLyE6gcnbU5KuLEALgzFnIJSjihMk93nY
w4P+yi8q0IPGfNxNqgLqHuqNIGW6cuUrFsZjju+XTYRsuVsAi43i9D7iEkpAGvjXsURhUomMpkEf
e/KYTIm/cmte+D426zhii8EeVW6HjTranT5oFh/L+i3PuydZrsTjwuDM68KxO6V2WwIAXrcpAUkn
uqknvVYFXZhac65CRztOcJ8UYWm1QVPwYwS5duaunZX/nVo/icY5XcGTTi0H1C5CgcBoVRHU5FAC
tTTEEO6kVhCzOz+rQeBeQ4MunCSYNzurZA5nEYPZX0hTMOHEWzq9lTBFNdUNyV6d5jfx7nX6jVR3
Buevxn1scdm9HEX/7G8/+9jZgqC0AeVMw9OlpO0mqfNXbtuBBIEFlsvxEZXOgFvtlamTAwA2f4w3
Dduk588kia9S2913db2zK/EloUQKEON/lyfWdhZ4Y5UdRincpUemH2RaXAlgki5/7sK8nFMfemIg
dyG1GyY2CaPWOQLp/PKlpuech9wnrZtEAhXast5kJgtEuUY+Wdjd5hyHAZpkSZW3dqhgaZJ56caq
r91eBtD3XTmz/MvSfzIN5kyHFpTj0sVSF2bMMTdJ3cgDxKihhtlGEAcAqX8zlrV1rFE/KIKqtouj
BT/VOyjJsaM9cLONa2hegWVZJxuVgacLMK8HiPA4/PUneAJOwk/hz5GQJ+3Z5HVCoemN2xZUFYai
jb/XlT+F1KTJDwf2Sw8pGOcmaCs6XEO+je+BkrZuY1tYEFCI0psy59lzlHFIfBvtQfHvayN4njQf
Tih+nk4FbFbb0PIrSLGloR+zP5eb/pw+RNmcMdEygXRBl5ehKqr+PdLM2scQvzgaIprfYPa7t2ZU
rt6MaZHcQ2/P9AHyTdE9wO3DYWg60NUuv8nC4jknndg9azKgRzD7mwJwIEe+5i1/8mxnLWG99IDz
7x96UZHOY7r23BD0k01cmo3W06a1Hi+//sLmNWd0tG7jA3g7QuZUW85NI0sGMR5ILt0Xvdu/KFYr
1LU7SIJ+7XGz9cjKR5XZgDeGkWq7PfKjV42GWKHh5h7gy1s2VCun488rIkzMNmUYVPuDD52fUHYO
dPZiqALdukrSba3LBor2jQvAJgOpXxQ9FEWI2ydrW8DC6sLofwcsqjNeTG5EQgYvo01d0iMt4J5n
j8Vv06zhKJceMutIlRWVNcjaDmX0rQPKNVMPDLX0hv6+PFALs25OYpmkgPoGhE1C7NuvqUVH7F/+
REpIkrnia6EzJ7JAmEOrJpNlOCbjaxpDWX3qk2zjJLG98oSF7WlOZwFez6mkYTS0HPdWueU7PB/X
tLoXRoCff/8Ql5HrV0Sm+RBWTfE7h+5kUMCPEaIU9PtAyofLw7D0AbPgl0mNWptIeoh8xXfpWOwn
UEkvN70QIXy2OtvdZA2RA7squEntuxT8ey6uk9FsuhRZlCHdoHIeOHytu5YmlPPf7pqKPioSJ4Nc
ri6uHT3et5q9xZFaO+ksDccs6oDyIbqNSyeM4tEHpoSAnmbywt95531WTTVrt5c7buGKMYdRaqUT
CCdPPNQ5zMl7Gt20kK/1/X6XujEUr0zykw/l2+WHLXzWvNQqPJZSUsN9TfArp3mGlO+OwP9ZmS8J
YlI2L7cOpikBTMdNvwRkmjb5Qfcvfn+Vi2rlpr/wBXPzqZxz1bg5lAen6VYXN2wsHpOOH+3IWRmP
pRiZLfUEGlyQXwWAmkffuLgvhrV88MJAz3lBIykgMcYKGo7FsFej9QZRAygIDd51C0FMZyp/ckuu
jPPCR8yZQihXsYZ3CQu7dLphcHcJbNOsXB7/jeUnh9E5Owg6KpBIh8Z2GE+0eqqo8e4dR3r3WeuZ
F5hQulu/m+q/cVm625T7OmjPyr6tVFaK4gmHZAixmL0VrYh3A1y294WTl3sqqQ8fwxw5P9HpozU4
4KOWzHug7jCeIFk1bE1beQdI+0KYK266m7wQkCTr+ZpG+8LhhZ1//7AEayD9iVTuEHop0sEIP1nd
w9e3++FxPdyaMkJ1qdX54XIoLqxgc3KBbbE6tyFIHZZ+fFRDu6VAz+Da9rXWZyv9mEOOxUmhAGQN
+YNbwUcr9m9kXv/4WvPnefehq0pZeYrbLco+SOiVZb6N++95u2ZAudQ1s8Udvp/5AA/DMYyrRgaQ
s7tzDPsNt6Z8ZbP6dBHBAfG8iX14fUtEUvDBck5p9cY7GWghIGeitjFdA1J/+gl4wnkR+PCEqe9R
ocQuAafdCRQxVtbwR0vJXiuxliv/dLriEbPp2jekJ4BvOifdyjAVtx6/ooBsw84jqKOVWF96xrkD
P3xGFHPMH+I6J+hmFyDwSDlshVbyceRQ/Ct60Jb63lpD2i512mzStlNduK1nF2FdFqeu63Z+z2+s
YW3hWhr12aRVFPI/kkCFwqtptYmUH19PcNzZYazGw1gUaiWyl54zm76SAw8HB3N66iokDWHP9jx6
1n2TWOk1AWrgcgQujczsgMJzpEAh+u6chtgdIc+eXME25J204tAN1TeR1fvLz1kak9nNgKtu7LsJ
nLe47P5QQje5zH4NffPra83PdtvRKhmoaLjvlhA795IRmdWb1H6/3Pinu6BN56linVQSfAmjQ2L6
kyySoxVH28tNL3TLvJZXDb4sXILuJ0n7w4rJuBFy+hE1w1oxaekBs+iGCWkVNbIhodMjw1M+tk0b
ZGIlz7bU+CysIXJb8Mx1TGjHtxQyq5DH26vVpOXC1JwngOFLkWTjVBQh5Gy7I7IB5BEqlMW1LRu2
dVJf7b0iZWtAyIVom6eDM+BMpKGud5r84b2h9JpmMgUizPkhoqkMLg/30kNmIe3QLm0qYWokPvW+
HIkfJFyFcLf47SItfPkZS7N1FtEgkVRt0wMuB9GEW1v2zzq1V3TMl8Z7FsTKa1y3gFzgKU14AH3W
QOYkmNynyy/+eUYecTYPYmrjtmT3JLTgzlNxKk+MdYfYI++Qtd3Uyj6JqdtF/vg2qjX8wMKIzPO5
fiqzGNYBU5i5bwOlW6iQBnWmjtR9Wfmq89j+3zEXuqCzLZyixqfYiGXcmqBg71t9fISLTPUMwfnu
FqSu+klPln2C9KxzqHxOno2eKGjslLwSS6v7zpA1IPT5kZ+9ymwxgF5p3UxIPoRtYjYu3ClSPgRD
PQQQJ76xoz+dv7KsLfXq+fcP+71QaUZ1Mdgnp580OMR8x532JRqHb5Eo17xdlx5ynqUfHgK8spsY
BuZR26Wji8sA9++yoXYPYG3k2xYFjWrlcxbmvTiH2ocnQXyZeilAFqEd0QFUgH47OvEP6rZfOWVj
isyWhaYRDa2IbZ/AS4HeJ0rn71pDSjTWdf778jRcWBX+L6MKN52x67RzqovqvYajUkn8x8tNn0+7
n82q2apg1WClJ2UO++bSqIAN5/IZ2aACcyfa6MEuPPiy9H+cXt5fft7CvjBPovLcGYsmGqezM7WA
0yjtzMbz7hqnhDb2ty89Y55odLWywIGX/mkQ4zbqXHhIpQHlf9PBD6Cbub/8lIV5NU81DsItiIbz
+ylj05UVaxXgdPcN+tPe5vID/uGLPxmbearRwNvc5IMLQy1jiL1NSmTQsobqlyRKJphRa4sFrdN1
5VYjJ4nLtU7uusR27g1ME2Ugiho6pG7lngroxoV+pN0nn3O3Bgdf6p9CdPJ/nF3XcqS6Fv0iqhAi
vgId3DiMx/b4+L5QE0EiI4n09Xf1PPnoNE1Vv7pcqJW2trZWeMqCtOSRO0Pqt8bzTwKjcBAhrv/+
lVWra8WMVm1UziBNGB7zhzKXMS36jT299mlt1YK+ReAXPoAbPLvqiRWE70XO2Qbge+3r2lHmc0lG
GObBCg4y7HdSeeMjlAzSjR2wEvn0Iq9dtW0vzEkmDSRm/bkaIRWVPWQ5eaUw/dlYO2td0MJrOgTV
KCRI+iBxyMc5t10AlfnWCbG29M+tfgqpxTwR4U9QmFRWcJf56SseXE7Zot6uL5y/gOpLC18LqT3s
Aw0LquPAcjfmsSurPGbQJdmT2vtD+oztjaIl+6JXcAHjJb3L69Y+2lNqwJKg+1XYLI2zoOAQxhn6
Zydo6WsDNeKNiLlyDutvMWbRFKDj9dOpaQcABzMGLfzutZrsZ/BWYg5x+7gekX1eH4uVodYLhsHZ
eEl4c5M0gt5L7v4aq/bYeO3GJWBlMeo1wm5mA+grlnnCpfg+gwxM8A3wLJj9bT2XrP1+LWshWdNB
KnihJx/SJt+hpl6fBDQyT3Q8P5RfH6O1Tpz//mk5woK+BCVjFEll3Lu8eTbJPRRVDhAA2thNK4eW
c+7cpwYywUpmlS5YxvN8VO6L53sRM308K1WxNwyH27qh7SollroAX9o6MbC4cN0jJ/QKUszlcPL6
eeNsXJsPbWs5DJSZMYWH5iKGL4KKgxnU+7oq9tf7sBJ3dEkhy1cjCqdqPg2DgzS8SETT765/em0S
tJhf+0ueB0TAuQH2y6JwfroCftWQXf5dzW4ZKdt/u97Q2rnraPF/hhhyBaZkk1j/k/9Me/e0n+7U
AYAXpI8/3Ff7xX3Kvpj3aWIdX8qH/G1LSHZlbv4jMrQoY5hrtGtUr13QRYUP77ot89SVmdHFeJjl
TYXXCJVkin8Uo/NBjC3NtrVPn2fs0/ZQgZfVGUWJpYeUxuKyr757owoZzOf//W1Ai0xOcoAJBFfV
LifkT7m00E/31MayWgkeuggP783c50Y1nhzwVB55SpevZlHMcT0v9D2b3Xkjhqy1o+3uYZi9xmB9
B/PXIglKKH3DbBpa4fs6NzaKB2vrR9vbZkUry5w55qEXkV1V33ravnIOjZDrG2PtXNblc4IpgNWX
qpFV2MM/qc2hHvDHgQMSS5fHDob0hgU7WVedRhjrRC7om5PvRJ4xhNJswbmEwSwrImha3RZsdJRk
BgT6BPOuNsmK8dS79JAu08aqWBlKHRxJSiFpEyDDgUXTU+1UX8zM2FmMfr8+kmuf18oKmZ3hbU4t
KqllzSO48r3N1dKA2r+1FFaCpU4jL+oA7hNphd0+AwB2j6LqMaApLIxy+I1k8W290PYm4GSwuG0A
mJpr9QsEyaSjy9Msyy3q60pc0aV0BpjREss2kIfzbk/LPnT4bQBSYum08gZV86VbepUAWvMTcTGp
AuMto7SPpCp2nZyfaSZf+5rsm2rTpWxt2rUNCjn5wW4r8Cb8pdlByvV+FtXRtbeSubXxsv4dKznP
4BWLC13SwuBSBp6KjEDdJuJsUe34HSZKl3GWKpn5ew3ojuv9tIaNjbxShNC55llRwI7AxcFXtCNe
4OayZT9w1JuRGyzkp7Bl/mSO7vhGuwGKYDBN3Wj3MuSPQATv3yM2EAjI5EvfJl0hYKDwxOQjTCVQ
PYYehUn21F4eWVueGhQNZPNE0htreTpCYjaIhEdLC1/DSfAwT8O2i5Zy2MEwJGwXOLuOG8WplTig
U9OZ59MyX+omEZNnvmVwAY8Hx6A/60pArZhnRkTqbkuaZWV561T1JUUdjCqvTZYxsWsWuZkMfbFs
TNba189//5RldBaqavP563J653YTZai2BZsp/jlmXbhy6jx1hfdreGngaMPx7Hw3IKF7trN0/8Dh
iMfWUuUbE7LWCy0ElLBRt6YKcWe0AiiG1hCdYBD3STfucyshQKeqs6GFF0rH6mQxxJ0pp31BrY33
g7VPawGAZpBRbUpaJQHKTEPdfAweuwVZiW2oJdwFI5Obl4iLCtCQ/bj4sWm5Ia4q5D5b4P41eMZh
WgJn53v+TeQXYunMdCfF4/wIkYCElAaFfbz6IxiHwuZAt6AkK0tKZ6Sn1SxrC6iXpJHAR3TNvvQe
5OSfUpduJGQri0knpFOeu9SfyQhiwNcuyMI0OLrOlo7TSp3jLxvh035zFihaFFRUiVH/bxIQPXVU
ZNtGxPs3z3IOvrWxI1bWFdH2tSqhmNeXAdpxSDT35Z3v0o1C3t84fmFX/yVzfOoDvGwmU8K/Lwls
JWNFTB4FOaXwaSRghzfQCgtTLqYHr/PoEYJK6X4qM/sd9loSmn2jG8L7HJZhIqvCmlTWn5KnAiKs
YLGPzJ5fUpbRj8Ai9HmuS3kPWy8Fvbmq3kFJCW4QrIB3A7zU9uMw8bP/XvmGIqzYqCOuzY8WSUTj
eBzFKJWkRTkDNJTvO0dEqT1+eAKUroLAsX66TVXc0iWohoWyapoXaIOAItSnUJqWx4o38fVEcuWU
0qnvfod4XqW5SsyzbGKfgFQQwlAlzsqHtrGi642srTMtyMywB1FGjUak+JD5vmVbMJ+VX6/T3z3Z
Kw6VMQWT4oiav51AAYpRhhbqdFsn68pv1znwYKpC3XhkY8IDeIF0vvlNimV3fVzWfv7575/2CFsq
0k5kRiasYHk5TpyHBAZSsHhchhDOfA9FzV6vN/XXVfw/+9GydcnvsTHHfGwzJ1EjLw6srwF+DGB9
+Q4KxXzfIh1+XeqKxZlkRky9Oo1ng+bRNFjGvm3LPBpbVXy7/mP+ni4Xfox+R6rUpKCn3E6JMvzh
yzBX7JgbGU1Rd8mzAw+C/K31vGH+SonL+n2f2dKJUU63elSdmiC2mFfus9LnZpRzmdHdktHhzoAW
zS8ZiHkJW/jSfgR2HkgQtOCusjFhFxcD4LXahAXWpGgKUk/i1ArWaW5icXPjjL94oODT56Ps01pI
g0A4LrhCyVjPAG8zyLJDcPImp3PMvhbphwF61WMP5DnsXYOQL2MdqTzb+OlrBD1dkJ0xKQeaDwju
gJmA3LKEMl8ify6/F2nR3jVK/FhE+VqrApbNab8T7nJUDZyCp6VCuh90L9fX1cX9hF5qcbkrmY/7
cE6Tqm1+OkzChquKLTm6Udd0PzrHvQn0goa0614AID0RvewTw3emsKpZ4tX5qzGDJQ+Zl+frvVlZ
bI6W9eG5uwG6CV5fKQw5Iys1nggv/3fbt7WInE28yEpakERWtMAtaPwiYQWzkRut/HC9mGpZbJDn
C0mS+sO+dxPowB6u/+yVCf5PJbUEbqn0JYX9GRx3RZNNz0bZdXdQaaVx31bDY+sW7kaUWtmRumSf
n4142CgqKBVAgsI+ywINj9O40ZPzNfdSBNQ2ZDOYYiBnhLjL0lCprx58tOvCDn2oybX9HAK9HZp1
sDEja105z9Sn4GKyJsix6e0EYR4SexTwbnIi1sa2u5htW7Yu51dyOD4ERnkeqAYmRe0RwmmhAvGw
Vt7upon/q0j6qQOyHoyRGyn4JuBE+koeA+WfDAMGqnCEImoLorqyvvRKCzyavB5qaV0yQeK/ncdo
pvWdUgmde8Csv1/vy9pwaXuv9lLlj0YOkQEJuDCY07io7J0FF5XG2Jhv8lck5sL60lVzLTsgnmfg
uIdDehVNS+0/y4ZXx6KDH3RUqjT9UnBI8IS2MpvvdeuTlyzI3AduCszf4DTRZC1WJEf8axh0RnBY
7HHIo0Va1dGWhEAbQVllDHgEePLzGJwg0jvew5E736H+7R3b1FH3rVd7ce1a4siKxYdyl8P9V2JC
LNZolBfySsLuist/kJpYD6NUUBeabe9Qs8WNWxvk6TpIcVf3gQVQuXSfYRPbRMCr1k/NNHqPkkPM
YoTTAeYKpP3Q7W1y5EaQQfUgtQ+9K8+M4DFY4FXaQh+pXeZXmP9kB8/CRZA643iHzIvepWAvAVKI
qucj5LD9yKVBEKmFWfDANqn9M4WAU9LP8Kp3l2n+VlPybEv2Ix1kAjNe/2BOpYhpn6kvhQsP1Ezt
MwMP4cPA2Gk2OYNXcIc9HfhpcEcnp4XTeMZFrKChBfGvhcJ9G5Ug0GLTeJla/nXGQ97JxF7lgJcY
6HJuevJHboBST7Laf60sYF3iasjI0exKd4cptWwMuw/X1Nzj8SDhD2DDdPyLzEDG3BmiGQo4gCKd
3FhgKwFFr9kUDUylTe4rJHDOfLQGI02cKe33ruXwm44/qju0EVLNnZnWAE3yMSoaqD6QenODrP1+
LVMwBIejfOs1yUTB8hthlA5cHxMRVD1verlGQmf9O+bSoYbMXpsCTW8XB2fqVSRN4zsMoFPIhQ73
MHLd2u1rndEShdbzO2gCUZXYqpvucjgHPYs5pxBP8pf3m2KWXibCHd4bgwYl6M4yZoCI3Qp4DyY+
lorPD5bpFRuxcUXw0dZrQ3JQomwFiH+uR9t7Xnb9oenb/FdQTY29oz6UFwiszMYdaBD2Mwytiz9c
2Pydk8CzNg6blfxFrx7xug4ciPXicWuEfXzTzfsKp3R000jqhSPfNYIZVTdUankPylb1Sygk+jhV
Y2/Kt7gpl1cE1YGX8LNh0KZ2/dPk/xosqDBX36CdubH314ZHu6m4wJa7xoIHOmdiJ+Xyo5/zjZFf
ORr1glQ9TZ4QS9kmtVLPLk+n0B3GOezOfp8wg7xxCrRsyJvgsqhmKO5PbR3xQvxjiWbfeOkjbZz9
9Vm+PAH231v4p3yFjUQS6gDH5loKSg4lC2Gtaz7Uopw2ys1/75wXTni9LtRbID8H1WIlk8l7SBQV
cCAqJ1LiQpV77Z0cs/oLntSL3aTS4Tj0o3dE89kLXOTGKG9o++gT3z0ERbC8ONYMB4igJ0+ZsEQc
DMo/wM4ve/XhpdaFVBiwVwC5IjSWub7LpM/T0IfkRR2CtA7VUo/KrcvDSgr2n5KOmcEqHHTDJLd+
Db4bDmMeQvAsZMZ3obauwyvrTC/qWDh/M6j8jwlxJN9N9QTjqoDwX6Y5OX9I7QS3FFgtW6+uwWSo
x7QokTh8eJu74Tmrl+P1Feaej6pL86+nkSoYjMpcBB6yukdCZU7OMno5vN0tAy5MxTIfe7OgQ5xX
TL7Dul79r0UKfV9SozoAZk7uW6H6N2oJ526SefUAgzZj5zcgVjhV15kRPG/7Y+vnJCp6aX93li7f
+21GfnZKygQOZv0h5XUHRU5Xqh14PpAbSgNyFIOx7MFP9A+smeaj3RUchIS8/eKbOf9mltJ6Nzqb
7dNc+sclyNpdXbjDN3NZmrssn7xQVcSJvT4fj9Nc1He27MaHIpuWY+Z3diRoyU78rJwLpSnaRpMx
+tnR9/Nh53g9asZA2sxlBL/j9rEqfXuJi6ZS/C5w8/pX7geQIJSgeKDSZn4jE26/1+fjYk0YRWYt
o+jbeoaTV+6f+pkmuYCTmxvb/RiTLDi0XRaKemNNXQ4t9D+IdDZNqV20Hmwqlv4EwCWJfVctceNb
WyjctSa0hMKal3N1ZpwTDuJFe1cvD8zccPNYOTx00U+Zpna/wB83yTIOPUtHkbfBm6uNNOXyJNjm
f46mcaZt4ZlJD6TPPJrPVlHCPHT8OnrsIEv/z2zOG9OwFkLOY/cpwndVx3OJeIskoYIpL/h/KNyW
/nuZz4frK2qtBe2Y6vPFnyYOoS1jVI+g0MFIrBp22eg0oQN82sa6vTzXuM78ux9w2CqZl1kDnLs5
KAEfBdtleXbbSatrgJpNC4Ba1aanpX9t4d8Mr2sIZz0YwZ/rQ7S2mrSFKg3DGuu8D055x6u4GZaI
iLzdXf/4X6DvhQirq2FOtOFW1bNzlXpBab4xIZ88WJmD2gbzYsuxsy/TKFlUt0VwP+bNEqq2yVt4
m1Fn1xJW7AFPhtx9+s1BNR85HrzELb8OraKjUVq4QdTlBtxQ5q7GY7TP8p0FaaDI8VN2Kofe2VmG
1z7nAx8fbMdvd1O6G9JpeCzz0dm3jctq3KCnCoL98xC7EKt7IVaDx9u5gwPjPLL0LWgG70MYlHyx
SK/ui7Gc7gLYpbxPPM3uudHAqbDhxR9AOY3Y8hsRTpMSDAFZdA/t6EyQPbTzBcmXMd3V1JydWLZt
sXOL2TpI7htPS5O25saAX8aEWLhk/3stgvFl5bXlGifUBfZVW8R4vt2lbD6U7GAazpuXvhsuu7fV
q0AJATeEjT1wOeegOlscuTKw5E2fnkaz++MtXcxB7HDt+iuHcYHtbWkyXt7QVGeMz6Lg7mRhq8EO
e9eXNC4IFGbcN6+p4+tLdq2F898/BSVRL3BkLyE3YJsqXPwlNP3vImBR7m2E77WR0qKekRFcNHvT
OPmpCfEgWDmQ+sj8E6lfDbbFrV7rhRb4ADuTdGzQiy54GVFCTPMZKv/3UpobYely2KC6oKjKncoJ
shnFV7+BcqV0vqR5sIXWujhEBKCSf8/Bwkq3BCdRJaDbgvlRhwOeg4sqABITr/j9eEsf0Iw2E2Pt
tkFVtDWKrv2H4VV7x5Qb7zkXhwef1sY/VWVRG10NvFmPxFGke06a/fUFev51/wmp+LR22oA3VfZO
gJdgp17gDGxl5sGlZKzDRjXpBvRgrQ3r3xMwuK7ppcZZItl2ohyVS7/uv2TVlhzl2uhoZ05reXPO
aCoTMdPDElixcrfYN2uf1lJ6OE11QVBlUEDp4daey6F+84OOb9wYL24rQvTo2jodHv9EMSZOn0V2
0+xUMIesxKE0bFk0Xe4A0QOpgE2X41Q5ACVjvfMkquZDsamZu/bx84b7FNwy1F+VkRdVIucXGjRh
0NxU0cDIaFtWsSqQXc6A5/DUb6gP4k0PflzTlnnF5QVJAm2rzqNHhDB9mVBoSD6MuNS8QlsgTQY8
Vm3cBteaOI/Zp7ERSnoDVWclPpm9myj2jthqoZLFFplobfC1jRs4acFnAoArgKj3eSpf/Wb4dT0m
rH1a2694CRhTA/ZnyejCUrOoon4r2qx9WduqRSYng3f4clZZoZFNYePeFGNIoO3UfjI8mDfCKLfA
Ow6U3BKzD948ABGuD8nKdOrKGawHAAOOJ1gxElAWM30rzxT7udiigF8+o4gun0HsWrjNwJGJDNWu
dH8Xk3lYmgwWNDwsvW4jrVrrhbZh3QYCAZBuAjpnUI/SsI+yoR9Fv6VqvvZ5bdeaZlVZc2cPCYdY
t2TWsZAn6D/etqN0FQ3FpmLJS0CL0rYZ4pL0eNIsyL2B97CNE3zt959X7ac92wxC1LRfMoh1su85
hwKdyX/MbfNyfQ2thHtdNbmXc+rJBh0QKXsyevicQ9z8gdr+yePy9XobKxvM17ZuVqQVjFxbmeT0
3jbqgzW5++tfXluh2tZlighmWfgy+K4vcHfdd/7wVWTLIcVhPtTTsjEJ56vFfxMSomtneNRu0xHu
fAkoFX+USI/d1MvQouypFx4MpiqgsQJ3Cnt/U1F0Zd516YypdQQNUrCQWxw80cjQXiolCce830LY
WuewfKFbunhGAZvNYlx6gdvL2DxzMA5PmcRdMQ5kn36lTOBwUM+TyXDJ8gFmrMPWOGdJnYS/kolb
O4lSPNNOYeo68KyBHhtS/U4xF/oEZf00O333IzNNNUecLnjI8iU5O3nnMBL2K+fG+K0zcBvo2ME3
eDrrZY6vpAqeyjn7en19rUyCzr6FLkXgd/44JLlhfbFT/66T3jOUMeLrn79YiCJE1+hbPB6IcjHB
YzTlt5yCn5Omj1XvKbw6n7GKNv9lDaDVXG9tpTO6PLWY3cCdUUNNCB3m0G/IG2TCeWhOW0DFlX2u
yyIvJpmtoEcDzH72aoiqfdz2w88d+hQCIYHEjAo2FMli3TP+S/F7Mf+6/umV8Kc/gRHP7P1a9n0C
l4AGQreiMNpQmNBFgBCFUz+klTQ3JnttdM6b8FMvMmpSZ/ZmxJDZD7vpcTG22P5rX9biqw+WTNYR
fLmt/+f0P+nW0bn2XS26up2Rm2OL1b9Y7S4f2AMd3NtuGbrKiBGcMdE+G5JymXLA4otv0Gg+OAwi
FKyTG1F7ZcHrMiO5M3jtwOGo1UP5yyLmU5BleyvbYoqsDI+uL0JqMP1tlnFkpIodvXFu7jtQBjd+
/GX0KyG6uAijQe0OvcJ2rZR3NGBeAa8d0476vkCmMVciZEuqjNDwjXzfTwWB4edQRaVbeCEsDwtI
ei/jxwj6Z9z50FfxUwrin2ECOOpBqTq2FW2eArusNlKhteHQEq2ctZ0dLP2QmKJpvvEi4A8wXO//
uWmjuloMqHPWFx3L5CmApDMk0bPszhgXGecePA6cohW729o59+7TLiUzZ1Wf4zAZZ2DtbA/0cRZ8
m4uWxgaorDe2oseCDlq+yEmHBJVb6f2uUA5m3Z1lb9w71qZCCwhjbSjZGVg6ov3N+I+g2np2Xfuw
FhFsYo5BBkvtBNL0SAIieP9uLPe1vapdlaYFv3hpFwQEv3rjJhERd7OvPHW+XZ/XlV+uA9sXANn/
XpcS23wiQxa69dadd+WX66DpHF7jvBMSHB+x63Az4oBP9dVNqB2kCNp6RNo3qdZsRhjp+Lt+YiE1
rRhlpdtGRVuHPvEyAA7w24sSvsfGwzRsUYNXDtb/YJ8bYhjzMkIqARYWpjFHy9jtFP86VVvn6dq4
a2tRNgQpshBj4goaDvk9OSsqzRspx9py0ZZjB63ItIfQHwgvKsznJ1O+Xx/xlRuLjnru6dy1bomb
RGcMJ5E3EemtcKhfrDKPF4C+rrey8vN1BHTQo/RAXRQePO69CC4iq6+er3/6L8r1wqVBF2D2qRxb
PgPUCHt4bsMQkJgw5WZ2PPXCjWdFwGCtpRePbo1agV9DZNAEkSEuso7HeG4nxyADnduCC1RsDEG6
a3GXSoy+FS9gwvahAtssgsq6E8G81390nLkpQhjGk3BgbbVPy9xHpCTjo8fb4GDRju28KrPjsgqQ
STDy43o/VxawrW0Nk4N/nrs4zhzHq6I6z/dS+q8OXp4iiuv9jROlRWqvsbvyHFRPTfoCoilGc0tz
5zKVhxBdC8IrqBEs0CU9jX2Y/yoy+NVGxW/xwaywfCw+aBOlVbiljLK24LT9gkp6A5MnNNbDkKIi
L+my8ZS0Mg26zgMH6EqopsRq4ye8fYa9U4WpUYbVNMTXJ3rlbq9L+/sNN7iyaJl4IvslBsjGqOwr
dH54xIS5y7LiTnTGQ1OmGxtoZah0VlNfjvbQMOxNe/6wu7uzS831jqwERJ2J0My0V6ODmNX6bbAD
YmcIWyqmuwoetRtNrM3GuelP2VE3ln1n536RVOVyGpxqSWQ3iT8ORMweUNFvN6ZkbYjOf//UTDrk
i+m7UwPeCXBXQ3DHbfH1+iCt9ECXq6mDs0k3FzJx/JqGZSBeRCte5QKB6am9u97Gys/XFWv60gcq
20+BuXL4F0ek36GVtrEd/mYVl6KvNjSzwLE6uN2QTH4wRwAN2ztQco3I8cbBDiEjVwI4zNMmArJQ
7eTSePuZcR8Et7SYdlU+5gcuhHpzbVHfe5wRGEh2ftjkzIQByJA9VxA1fDMdy4FaPBgHGJVur+bZ
j/FYCRmGxsr2LGD9W1YqcaIA7QPu1/s8j/KJ1H9sVVsvS9cPeyiUeUM44C37qU7nZjeoydoFODwi
B5c8q3o3PSOtDkPpejGkVczHQZH+roXv0N6uafFMRGb+qbJMvo+FHJ4sfOMgWmgFq8Dyj8hbQDjg
1HnKRYfnC/gZbGILV6oyOlGlBdOMW0CuJ8xx5QFYM/kGk8Q5tm3cTCExUYb9KN0mtAIBL/vrS2Zl
WerMFWVkrpUGuGpP/VicXfHwLtzfW8v0PVNb9psry1KnrQxiKPqhQUo2E/6Dkfwn6JBbp81KWqML
hOB0nt2mXcqkmycVVUbzWi9Fktfe66jkAxXDjQemLghi5oFReQJkWHvK4hE1ocY3b8v5dM0P2eaQ
8mMAXpRjF0vyYaY/rk/uygmj80HPWr0LPA9lUrmz/7ukgu0H5kCZeim9L62iLOr5bMCUzs1jBe+2
/fVmV84DnSs62MxyixJXKqO1dqCJ7DPPCrNRbCzZtQRDJw8NkN5ymYnnp1QOTRa1EEfbicr1HyY7
4EeZ1k3cmoTtM1/Vj/CO9p5ql6Qw8WbV85y32SPE2dO36329TC4lKJf8+8jgZQ/pK8fDeztV3W6o
SPEAQYA2ssGWPc617cYGovGuhT7Jri1puRuZQY7OCOwSJar/X9YAwFONabFxzqwEEVO7nZS9JAt4
gTLpCyVCW6JK4brWkcIcOCK5KCLld+9DI35t9P9vdLpwMOhcm6qzMgJhzfNLVJ8nIME594tPVRn6
Xbf8Y4JIeNcBvvJutgN7myzP/e6XHuhHdIY+djyCCwDP7QqymLSk3o4y2SZmqro7MLnSJxUUZmya
1NuXY9l9t3JvePDb3NuxxXbG0DXt/CklEBozrKD6UQ6V20ajPTt3hQP0TyYX/sTlbNzbXU72huFN
X0zVeF/mGj6dEzSLDpBanQVecQw/dqCl/AHobf9FtszZia4Zv6UuY2+5N7JfZKryh7of/CgTnXlg
85J1YUlKfg8Z0eXFbmvgzlTXvrkS78QZVsVvv7HAMsx7UnzFM8cUjdUyQcQHziWk9OiTXBgNOWpl
IXEJf3RU5ka5yuBY2yqU0uoaRHhUn1mkmvaxG9zpG6tHshtN1/sY7BrvHnYj9w0UsWMlB/cwVHkX
ex2R/yzMccKy9EnkdKYTzYPXnLgJli5ugTISDILgBISF0ICO98OYe8ZvL3WsQ+66aWw0rrwfTScN
qxFjX9Wdc8xz34ygTuUdDJkZP0zh5FHgOFlscbuUyO9z65uvhLEfK96+eZANDWfHzKPMBfAHC986
ZibJIllAKASCF/mbKpZy547V/AUVQRvYIFJ/KSjM3XkwNAfa0CbuRzPd9W2GqjiU5fKQGqkTlfOw
JDUN/vTtMB7StOhi1237+7oJxoM3eFBa7ZvynyVT2a+ysrqw4iOUPXJVbEm3rJxlOkB4pJT2XRug
TJeb7N5yOvrgpDf54BGiY7MIWBlWr3D1C6zmCbfaIGxrtqf1bWhaNKCl0bDYE91QTWBD1rCyf8qb
3/68kSCuJBI6KsusXdrIuZYJX5rYCTzg3M8qf3U8bknjrQ29djHuZheyESYiG2w1gQxiPLjDjnI2
4ubKoaVjgQeGtdUi+0qUY8a+7cAoGFSVybmlzAg4nHZPBcs/MEef41Js2XE6eCcY9O7SlN8y+oDE
nTOATxcXr+/mYGzL4DSZ4h9puHuP1fdKZC/UV7dIMaGJ84HzqQk4gjSZ73jpaUBl8DDQ4tBZ7M5t
q0jUdh0Tw+v3OZ9A6tl6ibg4JWjxnPN9ahF2hCWnI01PyB8eCJ9Atct3kOXceAq6uJ7wee3kzoyC
MVByQYnw5E4sxofbBxsZ3dov1/aZXfTLIBSBl5D/PvdL5PoDDv/D9SN37ePn/nwalsk08B7hmf6p
YuV+nN0P2mV7H1rHN+VXGBhto/m4WjklQwMTZVYEbiV/Enhjie2UDCilNuZTikvszk4bdTKGFqrW
ojIOLkwOjtW5uLa40021VvwU6999RXrPPRM2b6egy+O6brEt8xnSJtUc3zaYWrpUCdNbSEu909DN
PGzVnEa2U70Kc0t68WIOjh5oG3+EwSV3BTDIjQ0JP0VcEG1H67Fp0n1jW88z0j/o9c8vYHX+ut6l
y4YrALFqwUDhVCJiQZMTJekeAoq7tqH7vHN/wpBAhAvl3xQq+Q1jr1Nz22MwWtXiQwoJLVaR3D0R
VRowwBmnu4HB0fd6py7e8/B1PRZ4NvGzCvY3Mi3Boc+/ubb1D+HmoQpQvQRocauYdfEcQ0NaVBCU
NHiuLBHmnPRPaqb/C+bqCXW6xDfoll/QWme08FDI0fObOmgT6hbIyrk3/7R8UkWGPZP/sbQeHsAJ
69+vjxzxzmv5Pxk6uqQFDN6ZHp5yxwy8L6P84Y1Zz46t61InGrMiV3e8TDmyZtoaJ9Ry7DcKjYl3
ozWcOz+b2L3DSPXVas7yTxkEF17soMLDxzgN7MhbNv4IuM/fUQ3325BlTvbuD6jwkLwC5d8gnRVL
ZRbPEEkQkQGcILgiLQiAqoXE0g4pG2RdpuIbK39Cxv9emEsQZQX5P2dXshwpz2yfiAghJmkL1ESV
h27bbXdviB7FJEDM6OnvqW/ln2uKCC/bHQGFpExJmWfQbyjxY17BmPvBVNH6Fnxafpva8JgfUx03
PtSMm2+iyvkxA6Z3B0L5cOlV21bYjUj7O51ZdxigIRQ0LuQ6PUVQop9y5rtWy/ZkFuYrtdskVBzF
SpemyXnME/MwGdM4Bc2sjFcHolp72g/E97ypA23d+RpLZ7yWGIojs0U5npzEQDOPyKHb66b4U2a6
8EdhGHdpAsE6mMehfE9TGqL21++yafrewgMXFf0Rd8LB8fAnRvdxP9TPWrrgTuEAYn3FkOq/oszs
71biNV/G+QgVPLifFY6Y88CqPftPU2V/E5eK0te1R0OnlgJ+Ta5jIjs2OTqBxHW+lfCK2gPGDg7e
XI6w8m0IfisgUC9kNhTcV6WBWUdvXlg4qtmFH0NdxE/tbgqK0ekl1OUdewdF0OQBFRWwhHLSehec
u1Fbmzvhe0k2S8g2q9ELyITKQs3GkuL7xfSTjdpt9mnO4iOspGR0NeQ42mMMrDWu4+2x55l8sbX0
Xp1+ULBxcGN0IKhgpyI37aM1M9ztkryE+pJdYxBwT+EiLHQ7/xbAd0U148mhcKrkewkpf9xP5pnH
AR3FlAQqhuyK0ztGv6tzAF4q8HWf4WpcEx8VzOqu8fLsnkgmdtCWLQLSFkMIFSPn18xt1HyZGLTf
eDY7ZVpAj6RiSRFUY6ofGZfzoaloC+Nwp3qoaEa/ZlZmHJvOTRVgKgT3PrsQyRDKourMewcaRh0A
aIQ+3Y7ka7x+FMeLfZlLq55tyduzBw7nrL6iVrpBqVhLeottVsUKarcJumGcGrioy7+U2SeW6KPc
5CX8J0/w0a9f7LSxnLq5Aq7hLDIMmmql+lXCItLvKU0iChOjxyJLqnBszC4OPKce+B4CB+Mv6sCk
BqVeDltzqI3Qf4ktxHMxlCBogjBAq7DwXHBYmKxwI//cSC82bc2bGcw91oIfP8xBlVdDwHElv/3w
Dys08ERcbM8JGzmiBkYLAN9Rv1TxeUzlQ6L758KBjk08jMFgtRvnm5WZXdYWy3Hu67QHDVs7wE9D
rJOpY5rcd6L63MVmWWOEtHyFFQ55S0aGo4qFwgm93WWCb8Ec1r5gsSFnrEzduVMt6D4eRJVcr1aB
KjPw0tDn/YfkvKXetXKuXpYVgZkXhpcm0F2gLnAaNvsZe9l9xbdMIdc+ZLENVyagflyqDsaA7X7S
BQTx/zQCNbqti8FKfvgPbfvuYtBRlMPkAGfFieagdOrure3zjQvm2uAsMoTXaEjI9bY6J3P3ZMcg
Xgs7IMPw5XZMrI3NIjk0M+cGfBPNqM3nPsixKQXOXOKoUd8NFC6/n3vLIqxT1soCkBZY5mj35BH6
RaTiUQ7t35zOG5l0ZQ6WAjFTW84WdNvJWXhjc5mZSB/0JLYc61YuE0vplylxUeODns7ZLQ6DB/UJ
763nxc7ubb8qByjhJ3tBPjlaSymYXAMkISsGeq1WwWg+eE7E6iEoiw0M0H+B9cGOsCydS93JbqpR
x7cP8SE9Tk9V1D2Md9DICo3AC4ZAB3Q/X9x9cWwi9UCO5aE/wnNw40qxNlWLU7il4WsWayzpwYHz
uPHP5hvqhSuL+b9Wwbs4HHBEAS2xV2eS9s9C9mloTvFXNZCd66Ewdnstr/36xWFg0klftqogZ6i1
7Ro48inbO91+9MoGtZRumfq0yhNm80haJIidEkpgE2SEwWKxv0/Ac+TNp5DhaMwuwp70TBo1G67u
rDzqLQaNtLJ9jrX4eftL1mZiEfBqNOp8ZLABrRJosLloUz/Mbe03gKvefsFKWlzKwUAFu0ZZ3CnP
gBwFPI7bQA3qBWI9nwFUUrJUgjGUmY+JtDTwmv0d7I12Fg7ht3/6yiV0Wcm2oW4nrHQs0fz4RtWl
Tt1zTFTA9bN22sPtd9DrRH4Q4suK9jy50HY186u0ef08gJeKxZM4dzDLjP+akIt/bpq4+GLGMQ/m
nl+BegbZQf3M282Zmz8oO2vOmit1qUqYPlTVxGbfSkpx0L07KCAHc1D+jfLVsIizEVgfa3yBh7rI
C4wWGvIDMJ0uSrMMnCEdcPwsBeUQ94Vqgc+twQvQ/QBJnrD5yU6sPEUTMqWT39ZJs7GyPpwecD4X
S/da5HPLUk9RLl+lukiL+8x8rHU0GcnGKz6MDvA+FwdRG2IF/dw59dlTbx3uZiRtd7Dyll69vz39
a9GxGEmD0KqCgRK0PG2UCWDBY9B5DxrZxgr+8PcjOK6p8V2enTMrjRXBgarS4uQO7j/KrJC34oUa
aiOBrH3BIsvmme2SquUaBBlYbLp1AbUZaydFI8PbQ7SSa5dtB9Qk0hmWj2hqtPQJFKYuNDR7w+w7
4WCIr3OhwwRfvjFia29b5FvmFLYZK9eLqsz52Yox0vDm8UC1CDtLomYT/6tNsjH5KxvUUp4k5lCp
cCoAnoqi/Oay7k5NW5TcD2cFEbpYuLlJKFiDGUySmoqA0lL+obEZ1NO8BWNdCb4lUZwwG4Uur6FR
Hr8q+Zi45onDR7Uc8j2gExuJ5sMBwldcX/5u+VIHQF8IBgPblKb3pqbRnKk/t1fV2u+/Rsy7R+dZ
LZVVo1eacVdEhs35kVQifkUhutpDxa4P+o4kv2+/7OMkjw+5fuC7t3Xo4SZO39IIIkBfOknGS0Jz
61LZ2bCjnpor32I0OzaWoaNEOMM+Vc1fe7TVjtkEzWvR9DwA+b8/1iVB09btLRkAe2UdM8cY7hwU
6X7wljZ3FHyjjcH/MHfgNy8Ce4CirBAl4k4NdQjICNC/dlCJb3T6entU1tYo/d9BMWDihpqli6PH
ZB+1oG81NFK52265xn0YyviARShDzrQwPNWSKEVbJiycNPUnkRe7zKzlsQAFPhAxywM5TlvgyLUv
WuxIZlcmsJEaSSRc5w5mMofOiJ+Z2LrnryBp+JJVXjJyBb73ZlTK4WtXlc+0m3bwIMgjBuH5qHNR
3WOZkwFO4nZHQevitXJHKGAWcw8owwjh9tL4lIIslCKuw/5uTRt5Vzl2L8wIZcs/tEgf+iEWECrO
wtvLYyVC2SL427yyDNSxvKiWc1A2z+C8+RYfgr64xDjM337JyoyxRRqoskwCFZeQs5eUwA4+DvXs
0+bwuYdfX/puhHLBtAYIBps7a+jOnofYLxl0ADpubi2JlSBly8RSNJMFLx4XZyAe2AW0Qk9wQoWS
+kaMXp/z/06nmORFErDihA5D0moIOplD1OWgthVdxzcGaG2KFxmAdZ3jjJrD0Zahv8y5H8fUR5/E
ZxlICls6xGtzvMgDBUgWppUbVhRnhvGNOU0ZTN0UQ5DasY6fm+lF4AuIJvNBOFPEjAuTSWBZh4Zu
Nfn/u+1/MAlLvnlMx6LswSI9JzpNUxC4LQhbGcyLchf+ZPu2ZOpXBdft2Sd2YeeBYINLfchhATJW
NWP1rco9+jduiRtqkjT/vPKq6VIX0Ma6/fkf91NxTl7kgtrt+4JAPCZCox3a5CzxPQbNfeyj+4Zo
gW7DfJRg1oUQJboMnrNxDV+Z2SVJe8xaz26yJI5kza++VzWPsKCgp5ZN+UaCWP20RYYY4jxRed/Z
Ucbp8DQ5zXRnVx47uLNT+7YrpiB3+zgEURmyG0mJEjw6pj9vj+tK9C1FANC7giFSJe1IlB60/RQe
DjLe/vbDVwZvyTkv06LMR1XOER/Kr1YLKVjoBdxZnvnt9vNXUtOScj7ptDcIGbJzWT/A4/wwA9+m
+mYHg4Td595w/bJ3+bVs7JZ5qZvCEjZ/0x6LA9gk7KE3Qfw51s3GOP1Xzfso/BY5VnfQ2q8pNaOs
a6KhMEIA/g44mqIbeSwt+RD3J9r/sFwCcbB5NxMr7PIfs5u8ZqPylfUDl7yNy8nalC2ycQYRQQoo
BuzTczP/DvyAtRuGuAlyZicbGKa1VyxSsqYE0IHZ1JANLaKrN0MOMR/ONj5gJeH/139/N2MKYuO0
s2wL/u+db7h/49zyU/bQui5wH1ueUmufsEjGBU72dTFyKB1l3VQCU4lmgu3yUoXQpEv822tv5SVL
aBSdp8awJ1sD9NBYQcVi0CjqOg5j0shPLrwlWcVxAZCSpavOJS3aBERKOf+qMtd+qURlf+mnCRkf
YuQ2RDMtk/8BtFvmPlDlXhVmXYUyJNMCnQED4kwiMKzeDbL+epsgBWSPlKc2fudKoC+5/JNTpZbt
zFM0lXB+5cDBJoOfeUmIn/upwV7S+SkR9VgO9hjFWpMo07o9MECjd6rKnY11v3JZcK8r9t3KnDVc
Ey0N5baSzv/MyoEAV6KmiOCIIv1qcMZwokCOo0Go593nvuo6nu9e2QkxmjUF39KOPWMHYtX31IS6
YN6VG9G2NjHXtfvuBSqf4cbl4ivctLUftSO9ByDMvTBLrCvYTm2pDa9sU+4iQcLJD2dJmJhHceId
R8fYEU4+OS2LjFcWRZ+YU52e0YpizpNRK7+BqVjb+SZ7FN2WnPjaFyyy3mBanmoUXKAMTcDMd56B
y9k4Gq49enH61G42pqlDp2geuwsQgFGSVhtnk2sx54ONaUlv77oCJxPmWVHrwOsliNN62BlNC9w4
sZIDr1trZ3SKRalJy3/mYGyp+qy9dzHfuUxNVvGaRkLPL9CzqP0SKiS85cQv5Ag58+47yThAMziw
bMTKysaxNAbLVIo5n1sC2ckBStkjBCc18DZ+Rke8lPc4Z0po89wOzJUpcxarwYKNg5VjZKOuSB5G
IXel4Fsn5bUPWSyHfirtIqH4kLQAQGhX9Lv+ReyS0IYbjC/+sNSv76vH6b7YiQf9ePt7VvLAElmt
YWauocLUnMlsndLZM+9sy5p2HHaCoaCNcbj9mpVhWyKsaVrbbYOC5hnnFHKaYPLzYuSwBLz99JWP
WIKr0zImo0EsMyoy93s2oxSWCnIawHffD+a8VXFc29YX24CaDF30gLyeTe9QiQeVPCrj+fYHrA3P
9e/vsrEF9FSrGUzVBM9fCyt9chMjvP3otV+9yJKeGAvgvTwzml2RBoPmR5uCc+n0xUbPfmXVLkHG
AxTAO2fW+kqb9fv5J+j+EK35AbCcb7lbtYy1AVqERg7R19gwBQZI518yyO0PKQ7Qt0do7dmLM6E1
aq/PJnQpKGycGvmXQNro9pNXxn4JJc7plAg1lOTcpXK6AIpRBbireycuqLnR4lzJt0vccGbCErOr
IJLedNCcroeeJj4KS3aYl6rYtYDrlYHKfoom22tlFa+3P2xlzpd44r4UTZKTwowG6joBheZpxgn1
u7q6zwf5XJXQSP/cmxYHocTlfQahLH1u2Mvk/htKHSqsM0f9TNvpcyFiXafvXfTpqya79oD4LrJ+
2OvpCmiAZPi+sYW9tRL+awx/sCEvYcSljULL5EhUEw2R73nZoSZrVuqvx53euGjAye9p09iDL1En
zg+gaObH1pxh9+4lLgRkPKngImehnYu9oVURkK9TwKA8g2d5za6axPydFLSAQvzowU610HZgKaZg
swy+5gmtPjdKMVNBxUkXDjq2/tqS8FNh4nzug/DJ7i0nht8ekyIkXQ/Jrc6FcFsyWvu5YNDRmPve
r+TkvfL2avQG5bLWd8fUecJ1IdtPnNduYOcKDgCjFBfqdVbiM7eEBn5WxQcgzwRkCpPqF6pOw74o
kIRaG4KwCZvInqWs2FNczJ+KbpCHCaC7g5sbaicYHu7TZIbpnGl6L5x5AuXznnxJcmu86yzaR6AI
zmHBCxkMGTQmSMcbv1BdfDSEVx5Zbo4+SZjh88bR/3A2cQ8O0BJ+w0Xua6NznodczmeDuOSAg8QQ
ZhkdwmkuiT9C9XDf2WN5MbpK7CYqpicIhbp+05vsKzUAxvT7VntRKxy6nxSRJzdvcN4BhXBXuWoM
K9PO94jPcp87rj5AP6p5Vdq2Dtk0Zi+NC+5Eo3AttHPAnGHAl3LfrZj1q3PcMURVvn5SztxGcwJD
6qpzzq0z0N3Ah/w0VaPYwRXBPcwdacJagRJVpLS555lnfnHs1vtlwe/3AQpNoJOBQX5yS1ngEip6
6MvM0x2fTLGfa0/jUaAYe8z+3ZC2QzfEcvepRXynHQEDLnIvsFMTZoI8eTSkQU8TUNp7j8s/omuc
E2qm5Mm02+e8yLujSzL6G4CEtgx4pYbvlM5DAJ13QKRxrZTKz4UDf4Q4l/+auaqDcp7mU66aNmR1
kULZuPceM+Can2THpvumk3zH6kl/Lx2zelGqau/F6IrLkM7/ZntqAKyesgev9WIMwJTctV774qoa
1lWaDpiQSp6nCQTQxHTVHois2rem6pvnNMk9VxhhM6/lKcYTT3ENxZuqkI4M6qHNwxpKFq9xNo7R
bKXkgFu0FVKwTwMCb4a9O3PHr+pW+wWUcA811dYvWJrLS5NWoNx2s/xtwMvmxOdpwBExaQ4WTvu7
1CQxyF8ArCrEjxtUhq4vjVOUAbMsfKSEfSNWdB1yhRJu3KAhMMo22We91z9ydG59bQseGrU57k1b
JkcI27CgRErxeQrkIoOrI+TO6iAfpxKmhW4C2RXUP99cqBd9gZnq9KV3uiSs816EzuSqozuZpN8p
h48B6i565xS4EIB12ntnaFaA4j4RMAkEK/SXhlnkMW+yOJCsqiPI/8wHabU2OrDZ39gq7Yg5WRwK
C+39GC5cR9eE5oOf8DbGvurV1clRerjnoObKIJ5M/iZJ6vgJ9VCXNmUMXgOkaNhxqvPyhwnWRepn
mJ9H+AhbZdj2FBZVJegND2yq2H1hc/HDNY1vk4T0JnIHlAjxrFjvyinne6nm9qIVkH6ljZcY8Bu8
Qw2m37spWkZuiRJEqcYZmtS00o86wSpMCleHRAl2Hrnqd/CpbkJew+/Y6krvHsoS3f2EEs4+x23p
LjEL69yZnvqGVZ19iy1ivWDtjF9R8IWpGTHa1vH5ODfch5mS48+az4e8ocZXtB7rNyCjCQgd8IST
cV9f6ATjpjAeUaa82iN4J/gjOk1QM8tDwbp2kUjnBFaco8GvJh6ITUkT+twUqQ6MRPCdAUHGH+3Y
0NAF72FnpBxWsypPebJLHVhv7qcYXeJOQki5qHnpu0kxBl3XjEcOTu6DblQXToUn71OgNI7z4Ogg
NTnKbozaEk5NgEgSC3bYY1lYjxJmlWGjdb9HBGOZVogFmIG2e9gKdYcRZ3EQLuLWLKAjwruTRZL6
pXAFXDRJru+KOu1CM83MfcYhFEUhowR5sWkAhhvCJbzHzQ10A/MhTwRwxA0Vv6HFD6Z2r5J76Ipg
VGxthZkLF9Mc9C9fcAJvD4vozE9JPO/TK/go5xxnIBy/ChXEhTM+cqBEvpZ5UzwREKnDqszKncqq
/E6lVD6X+QTGthb1c57lMJIesXpOCgaE+3ykZF9bzSOD1UaY2kSfrNkmP1ALd49x5jVhNdf8HvDe
EoZHMIFxUHm7Y8nMpe+mY36l2pMDqirqS4meeTQVunp1+FWZ28q9A1Ci7DDMbMI/k9ZPzNk+VXPa
PldWjq2rruKvQzHPvxLACg8ATXlfrK6BZcqkMsQJ4QEhjn3sDeWeElhEod5ctZceZc6zjeT93TKN
8bno6j9TQc1TZrktpJJGVQQTyuN3fTtN9zY32p+DXad+CY9THypKwx5UgN7nhk7fBp6kgCxWEyzs
ceLGjp4TJ0cWx1La5VJBBa0fbBXapmu8odmYPfWqSn5C2yYPNXLDAxVd9r1rXcggw/4loERTDCdp
X5yagqlguACIe2aN3SXOmktHwXfutY5Bi59NdC2rxDgV8/VE1vVN/9QRBxBa6WShhbL7YRLAddWC
6nvoeNd/ydX+PHeYBxIVWs35NLTASyXpm2iz9JI4Wf8VyVtfkH+tkMQgP8tiLi8Kee5YGPAtsmYA
KMJKdTTyBpy8yozZodl2IsxKOOFmQ569DaXh7ElZFadKmsOxhz7O2TTrJJwsDYNaIEd0mBpJE2VJ
C4vnmI1CgVgkoM6sKnZyZij9GE7T/04pzHfnOSsfQT62N8o+azeOxT2phWLF3PIW7b8UvJAxgxQA
haRkYLGx3iharVy2l5oxje6V6zQejxCMEZiufQBjhccGlhPMcLZcHFdKrkuWh8NAV1cD8Bmkb5g/
dPRSS+MiMngpy+Rk2B10juiWQ9DKFy1ZHiigM2RSXNOqzrp0MKXzRA6Z1lydYkNuoJpXLplLoodo
Ku6lkISMOmOuwQQE7areIsmuPXtxRyqttPTSOSORqtSrajzkkZptUXzXHr64HLGKUMl6BRcuWOyF
c+3MEdiH8nD7erfydGtRnbBNCRmOrIAuUGP8gO/U74GyjbrEWigsKnXuCPBvXbggRcAz129seYK5
1T0EAj85o9dPendrNABt9NyxxKg7FI5c0zT6qhi/3x6XlR+/JKOoAeqJhcQZEOfhcm9nMGKa6ey8
Do03bBD4V+7wSwtj2YDDipINQsyAXzb0Uw56tGGBoL9XrPwKUde/tz9lLboWKcmTJp1LCs0G3KgC
1UyBcLg/9J1fjltgybVXLCs4NfGgoDaYkTeqYDJ/t3KKGr6rQe64/Q0ry3TJS3EFwY+GsmREapyT
2v7S5t7nlumSlCLHIdWVVLAaLF4N7EZt86XVW12elTleklBUGjdaSmFFnpNmu1hjm8qMJg/jOoee
XNP6dYeyze0xWnvXIgvNsoBdSodKlBjj8qwcduhtGboN7O96OBOCbci20N0ru8PSSZhDQgdu6zOw
btCsCl2ZQtuGurWP67Pjj1qUOzqOgGrG3paSwsoKW5JScISCibzrZNjq0fd2J2vw9aReZ6DNfI/m
G8X4lWKeuciGOVwZwP4WcFQUX/sKdOAWEkL6TQrpQ0xi1/TfzWGjbrg2W4vsaPU4zdUmzJhV/c+a
vnXdoyN3I+YqNd5ur4eVFLZkpzhx0Xhja8izJupU2uoXj/uw6t3PiVrz/0A57/Lv7MUig2ehGWmn
mHyi6Gs/wv719o9fGZ4lM8UpK5VyimpdhjOmT73q4Fmg+pvprrOnF4OLjSS8MkhLhgrkrfsRVwIz
ggT934oaT2k3Heu82vqOlcS1pKnQaVLSHYFPcRurOkkUbu+7AdWI26O0EhVLfkqTlyaInuhbzrTy
61GGZvZmjemuMuzw9hvWxuf693eTXJfccHgJMZWZswOX7E+cycR3tbtxXl4bn+vf3z2fWypzHAZO
I+6ekG9Qh6TfkhNdW0KLYG7NnJq9NnE+EBBcUP9S8a8gItQJmjsbp4SVPLikP+AyhVoC1ZAqKaCR
kHKze2RWnJ/LYX7wRL23LKF3Riy8jdlYm+/FVt5OCtJ0uK1GpTOF3fivd1RI0p8dahmfm+7FRl67
pTHaFbqrMxTwBtQp6vqvU/28/fCPfz1b8h4satjQk6AMdwp1dHL5gppLERiDekBZxd7dfsnHC4ot
uQ95Y0PJYbDN6Cp1YEz6pYBIyMYO+3EwsCXlAaUo2JI5gkW1It+EQb6OhhH03gac4uP1yvh12N6H
gsNakAmvlMjMDooSDtw41zLcVcmpauATb2agjN0epLWZWEQ1y2xzhh2TPnN15LWxs+WvFCYXqAFu
LNS1kVqEtcgFUSnob2eF7gX3ftDpPvOqjSle+/WLwC4h14j6FGAs4Al8q0owhk1UpCWg0D5P6q3M
vfYJiw3aIGqisZhg010DGElp+qWar8qA4IHdnoS1lboIZglKSyt5bUZjXJ1G0v4xMraBZFgboUUY
oz7Xl6D0IS859gXKOG9zWl0kMZ/QW/t3+9evrNYl3aFKBxgwTbQ526UOWhftzbp2nmQO3Xx4SfpT
mW1BBlfGacllQLE5M7knIW0312gfNM4bpeXGHXIFvs2WRIYmowUEkyo8PLPnoJh05ZPK7nZzwo+w
uztBx/EApOW3RM8/qFk+eIn1feT5Y6ftL7CI/tJl5hOORk+3B9Vdmbgl5YE0BKozaF5F+cBAFoeu
JQr12XhwXGO8Z6USD3NRi0NsV/XZsG14olOLngi8RX56ouNfrQEywr225JMN6RcfhrDtC5hKaNX3
JVQoS0iYPNkK8JaunwGOhk3Rg00HerHM+g/sRUeg1iuK0qPD5QM0q9zLWEKEBjqWqJmJsviizXmC
m2yNWW40PRRZFu8xgqNv9H18F+M2c0YdxLwrLGc8ZbjlQKinNvemvqr1Ej4pQB3R9dGskxHKfsX3
ovbasKTaPEIHO9shcetQZNgN6sJk58yQMXijgJLpGP8BKC0LeIvMqPlVB3fiyWs8mt4R6qLVfhQk
DUsbaTkbu+G+5567kc3WVuA1RbzLzHU98RqeqAR6KvLBsuqTbcen2zO+kmWWHBFRcOi/usC08PZg
2JfM+2JPG5eZFScktuSHjBD4NgrbUec+sg/1BTRf1frOxTvKQOzKI33IT/EDBHabe1zV7uRDv5F9
1r5pkTk5bmqAO9ASgvqFWUMdWA7S7xvT3tGcjVvk+7VJWaTPRIIgSOKkPBM9/7Kr+a2oky2Fs4/P
dWzpW4julMtzx6NRo432kmS24cfQ5d11EGrdoXhNAhDZWSiKecvrcWXMljQSq7N7njDga0w4Y/4Y
VZNUaNzpzufTsHUhXEnZS8bCTJRbYpVQwCyo9wI9Gv2Qp56MTHh7BXHVuIdYJMXXTy3sJYMh8WIL
Wh9Enyfrb17Db9lBGZl9ShfIZEv+QtMwryVZaUUuch3U+lobLvYMdX4yv42gjG0E/ko69haBD+Ey
NBivnD53tE78WiV1SOVnfb6rr72a2yO1spCXXnq45tplVXYo8HZT1KXpI5fDxpFy7fcvTkpelfVx
Ohv63KblkzDmIzfHyNH1MySR5cbPX1u5i2h3tJvCVSCrzx0xw7nVABeMyS8aW99uD8/a85dxbhdN
JgqXR2VfdUeZTvPFqyHMa5T9uJEp12ZgcVyC5I2RuFCAjDLh5JCzHH8rm32qwMCWAPwh9mLTYZxG
Ljwrd9BaK14qhf7xSKpm4+evjNASga9EUQiIB6K1MVVJNPTKQok338cdNLJvz8FK5lgC8OEgbeRc
EhJxS3yPBwAFwND9UyZA31b6NZ3sT10/2X/HoncbbYswu7r2tmfF7cdmamy/sOoIiKQtGNiKOgZb
+uGRPIequZjdyIUbIDR53RzaMK4RsJnvSjBdGghbNfEQ6bG4o2QLhL9CVGNLFL5289SZVU4jTMqD
skbzZYI5ZwSsgXwRluP5nUH4Xy+fxtcWHRNFzGxjSFfWtrtIAegTmmkOtyegSXq4/n2fpq3AX3vy
IvAp0BOxgd7zuUeZ4ypo/cymLRWTlQ3YXQQ9cSYbJrJdc250c5nmbDfmZ7fuo5YUOwKD+urlcwt7
GflObgho1AMt38oUKJ/hOZGp9oXX/Ksz+SBB37n9opVMvBQr0VWsp9ZNoctawk5KvvYQnq95BtLd
1pllJQssaZ42Y7yfeyiA6xzAROAWixOs31EfAiPnU60SqGX/7zkYDwafSsduBOun7t6UZubn02yH
ZZ3+vj1Max9xHb53CSARcwo8SA8kUwsgZat26PsEJrzDPvf462vfPd5KkLZqrupzndWBm2dRDdFQ
SDMeP/f4a6S8e7wHfSw5FY4bEdbvLIbCBECh36ysSjd+/0pYLJkWahi1PabgVRW4KNRxeTI9A8YM
Jd0VyVj5QFpdJko2ZnttyS7iu2hzVnrlhBvd2Nog8MYJbptKB5BmBSrU2t8es5Us4iwiXRsOlZK5
1RV5/zLU8SXnYoNitbaYFsFdG2D+MZTdz27SwKXDniBZWeK0mDtbBcGVH79kVUiBQns9QiVjNvqT
Y42HNjY3xmXlxy8pFbFOVGvPyNvNFcdmhA5YNbb+c3vQV/bzpTT9QEAcJTVR53gw+7As4jeoQH21
cqsCAhAA9pzJjfvt2ggtApoUU5ViIwdvoJAnOx72udc93f6ItRFaBDMww4Ct5rg6Q543AIy3S6GQ
Rg63H742QtfveRfKcH8QwN3iyj9WqW+KH+zammBPDNKaXWNuHM/XXmL970s8WIvQEcZqEUvsxz6t
7+F8U/i95wKyjY1OwOJw4wC3EstLjkgDDoqpCxVHmTfsRuhaBdKBKYqu3cy3s2mjmrb2lkUs91qR
xtQIOHs+ombnjw4L+v/j7Mp25NS16BchgQ02vAI1Ud3VQ5JOJy8oIzZmnuHr76o89fVpCql1Ho7U
iqCwvbftvdcAzZs8TXe3p2XtDVpI27hFFg7paWTApPqSGKQJHVjGHUSatgdvFunHMrlOHOm9om8h
RuFFned+d3Jo4kEXm0trI7WuRIVOGoF7elNVaN6cBQSgqir1ubNx3Vh78nWpvVm3Bcx6WdUZzZlC
iOKc2IMV1kbSbDx9ReTG1eXljaFthonDYbCsqsfK4XJvu5kbCLiynLIaSGkILc41zHCAdgCVOQ5c
J/Gg4Z+jgNgVLVx+aTsf0mqrhr6yHnTmCMBLHnVt6OrnakaTvund5n508y6yZE/POUm3JLXWXqTl
A2UJAkobEA+AoqDNOjvDr5Jb3Q6Xd3HPUrvYyDsrO7yOx7LKfMmdpcAHUUAPrM5PwZInPSx6jbNX
ZJcSd5TbobS2UrTt3V6gyjSk6LD343dDkeOYbYF11sZKSwNel4HzVuPJs2lCEBtdGbA/h/iTlFuY
uJXUr0MgcQTKUK0WNVa5Shu/MZMSYCOLHqFfMW2kgJWZ0Hu7blEkgz0k+blyfrcwL8Ql268BJe1o
vFfmXeM64e2J+Icu+S8zydU9z+wUwiwUUobnIl7kwUhkdkjGaf4DTs4ukRU9w0yS+QWrqidKbfEY
w4/lkBN3OsZQIzyqhfQbP2VlTeioz6W35CiyuDlXPIU9XXzG6zcy98pw6hhPiyyj0U/XI4fpvCYT
+dabfPKnsn5FnyqkPbzW89n82MlPB3ui+8BSF2skUvYcjUZRBkYX3ydG9XR7ytY+5rry32TZSbQU
1mq5FXVoOvhtWlcBr7pfMBbrDtngPhagGsjPt9+1Ek26rrcN6wpAxjMStbArsvOdjH/zdPLrhm1c
KlaCSXfAk71UJmTvzKgCut0bmhcxjGerhJH07Q9Ye752ynFRxuZuX84RL4tDU4BwNrwYY/zBqdbS
GCyuWlh/xtCZqcjJsK6csaGE/UOSDfvbv38tKLR0JpM4TRvZLBFzl4udqmMB15Pbj16bW+04U3dW
3zvKtaJcOWcFB9NBVKdKvMZ0Y3RWXqDjJoXboczodLAItJtjGSvmk6Q5JaP41ucQFbr9FSvHWB1B
KTySoJcNkf6YAwdofbWMwYdtpx+Ln4tbbAzVyizoSEpHAUeZ1VilaWq+zKT/hKv7xqnmfdSfqwt5
c9rB37cgJvTBq6+yNJ5tE31X7CkXREEgKuvcdKDPmUu21bv6p0X9TsrXAZQxNP88E5alkTHXp1lB
PAUsD6OHH6D9SQIUUyoTnV6yN+sBNQQZLsnv23O1NozXv7/JXGMOkVYzoxjGjjwuHeQ6YhrefvQ/
bPR7H6UFegw9m8oFPxaaKZU8uGToorLNpnQHs+v8LqvHNPeX3IPxBcgvWRNkNG0+WdMyw8wbsGqf
L6WHi4ltWXvq2EsSzG6JFnc91b/GeuhyXEsFqLKpYzWPkBHqIKCshiQ9VP2igqLL5o/1L3UBcdmN
DtQiuRlZZQG2WCf9Gcb1fZZuISdXMqKOzCxMQOqmEduHWRbTuVtglgTCRXknDEM83p6MtcDXMguB
fkHecsyzwNi4zYVcgdn205JuxMy/DPLOZOsAzWFCNplGPkVjCWUlo5J0f/XLfkT1Xh6bwipDs4j7
F9B6oI62qCoNwJZq9nCbFMcpdbyw53P+bDW2BYPUDp1/mi24MHoj7kRpcWSVY71+aCh0iCfxnKoe
FAxLBuldsKSeoYBzTmYvWsiW6MpKVOkoTxPIhpyxFFDYpD0WDhdBgbT7scyngzxdAzU4d6rsqIaP
IGpaF4PK4+2hWfvd1wX6Jht43lTkpEV/MBdT/Z0MrLpwXrMt5M7KItQVrlOJroaap/ycAVKtMlij
WtYZymjHxRs2TmIre4+p5RwypblrkXaELsV9zveU5Ieig92X59ti3NjfVsJVl4JuF2tRaHF25ymx
G7he2u0jlNjILh+cLdu29yeC69DI1q5rmFOI7kxI3B9BnyD+0NbeRhHu/Q/gOiaSCpO53GAwZu0O
JeTGaJ/AqXhLAnPt6VrJYRKZWChx1Hlw5wQs8zluQwnL2ouENMlGZen9aeY6NrJR1M7Ahu9wLuVq
DyOs+cUBZqn3a9cDrwLMd+HXvB+qjZhbeZ+OLyirJCtNBcxZ2cHXiJPvZerVgVq877HVPrJk+HU7
AP/dWP+bRrmOMFg6QsXMDBIVo/sMtlTtp2mVBQ6NYQ/txFMImGYS0rS+JKh8+Yw7B2XNB2xQsG/u
nZAYk3mYpVj22EHbQIKJXYFR0jct9St7AL2ZFP0+a5Rx9NAehv5M0odAMcDxqyeoKjv1FLQqpV8N
sG13Tr/pe7QygroNgcNL1xjnNI5sJw0AnLRC8BHuzZn/QY+HBHnhfrk9hCtnKa7rd5covnh0aYdz
M8Gg2srhU2mUy4ss6+ekZ2TH7OVbNXpPeU4hikXuYxw5fNjl/bj9/rXlr2UgsPuzggkXAjBVGnZQ
ucjsdjdOW43Dtcyg3W8KUkwNkRRu8Un2TGXzXXabOolrz9ZuNg7zbEosZJ3GtQ90ru4tUJM3kub7
uZ972gFkZI3JjSKDfj5ufUX7qffQ8JxBYmZdeHvg3z+2cx2B2pLJM50ZabkFcX63pMtLbtKHRlR7
AYkf6SXnpMwfc6PYKNqufJGOQ3VE7UqIwnfnGSWccLAW/tmFwAI8bI1vFnQ7drc/a2U96YjUAXK9
i2UY7bnPwpGkQQrxaFJaG4ltZcp1gGnZDIbsWQLhePdVguW9bHVu1x58/Zw3R4majFCh5hI7WE2/
VWJ+qavqcHtEVlKJjpGs5iKG7P7VV7xL93ANvPSV92CJkfjQz0nDuB83jkNrM6yFMpQSJZ9JhRXV
XDfIImTJb+k8L3X2wRdowWy0hlv1lejPZF5QNsIVKH5MoDfeN59uD9W/os07+4mrhTRRWTLRqz2u
cRz2cxAfzJ0I8h2FWEE43i9nqEwHd+Nddeku2bF4Il/VQ7LPNhbXCsyF67jJIRFdSb3r26FUlPmQ
91Hjzph25Z65vlP5/Pftz1yJER0tacwA9rgM77G9S91jmoDd2cgqK+tYB0l2CWeL3RrXw14Wlrax
Szv1wUdf1/ebEDEcTushxa9eDPMlTge/5M1GblppzHAdRAgNqz4nLItPswUL0jEFud3PYNZe+h5A
y+ccvKH7Uk7sBMmVJgAHddkTJIPXMR7iYQe8wvBVmv3yBTAVsvG5K2HLtWgai8pyjaQaonJQs98R
L4TF7KWm6qUt0YFPcyfeSBArl1HOtbhSdR8DoNbEp9RugRWC5McznSoCHTwHyh4xrFifElrbr4WT
/UWpZ98uLOjn5ZHi/nC0YiiWYgCGr8NEis8Q8TZ9JAJTBECfx37MrPjL7WW7smMx7WdatRwg4SO7
yO2W8dIVqXhsRmEHcBEWdzkfkhO1VQtfvHpKH2Pb3kJTrcyEjqYaewjRtLPZR13uQuupdHdePUON
JEMrgcKnzu0/1NDmuoQ0RnPhPMaLMkjEqQXi1/aFS+KzGnbAW+Tjla/h2slizgSnEP9popGXADCU
8HWeYb1mT8Vuoo4JmzexUQhaeZOO3axjLxfLVLbRYNnmTrr5N5G3z53XPTdAsodycbqNzLlSO+M6
htOCzksJQ4fkHMcOPFuTpW7FbnTS+W9ZE3CaZpY2vxcbfOcdTSr1mPe29WOeBH8AA6XGbsVGAV6m
mQ6AiYyQpAFZen6oknw41ctcQ0KmIzx03dr+1TO+/HLhxlaEqcKOCs4I3SA1ryRP3fWrqkzW25XV
RK5U5aXNZmffpMaWEPDa9qKD6HpYUsNRjtdRN6cScj/u0oME0gEzYbgxlLtamxqPqRogmFUtHt+3
tJOwPaqL5u/tAF45IOg42NZwihnc9z5astj8VOaShoo3xsUFTeiY99BUuP2elf1Nx8HKtLLEgOts
RBzD+MyGqg5wM7N99OaMjVy0NlXXV7/ZjKhIWA9d7SYC/lH8cHIFawoJINDtD1h7+vXvb54+wYMd
SwGUXkhvsX1HCu9Ck9reSDNr06DtLHkzZ56K4xqSKJU41Kg+fILoFbQ6yKT8nE7Dtw99hQ6pzBtg
+XBkqyOaGA3oS9BoaxOyUaFdGSIdTMkdQPayoUvOLizI81iF3Phz+2db9tqzrwP3ZviTSpAxdfDs
83fDf3V8x8/93wj/YAwc//4+/C79fe3fv57P4f0e/z2cTvvT/j4M7+8/PzyDHuSfnv1fh8Ofw/Of
05/B/9Pt7h4Pp5N/OH0++ac/d64f7A6Zv7tE0W63+3I84n/fok/BMTpcogDPCcPzMcC/2QVRcDzf
h/v9a/h0/WdBEL6G4TF8PQp/i0Gxmhi0xcwhskunEXkHjd/uu3Q8+ymuRiDbXNDO+rlgD5as3J3B
MyjYpXkdNCatP98e7bWxvv79zVjTOYmFrE0OqiA/sKQN1Cw3lsjaqU7He87j4og2Zfw0Jx40OQ2/
y4yjOfxUDCyLpT7axvMoh8ca10S8nHD5xXTYzmJbNk/X8XvnNuFoBxZaLPYwznDWMGfTPk3GbL1W
lgFpRRGrXx8bPu3CYuK+BWt1zk9mC0Mc8uKorST679Tx3q/XDgqGKZOaNHYTwQWxgpab+q48VCuh
50pn2EWmlvWnn2yRHA1blaEaKvNzb8/Z5zKW7O/E+XDgRQkPTZkCZYjGaZwGUDG0wslZdhIiLjgt
jsdxsulTVabqrjaN5kczLDD2mZdykVeVMUF8m8McIbB7gk/0UumPXjseFhiDBSWHtmEmW4h+iGmU
D6wD+9RZIDW0DAK8BCyo+FDmhvfHK5c4yFJ7xBZfWMqG5loHoVV43iuITKLj5nqFd5ip7c1wguvj
IliIzWAHNcJsNOD2iIY+sJI7QKvxL1JG+gcSt2jbzHTZsTxhF3Q7h89or9EQtn4xblR5E9DSyV6b
YSweWMuGwJ5csWvbpR39wTCTL3mcokJBOxpOE2w20rZr7pjBtyCLK3GlQ7vg2ZRZrWU2kHZFM873
zMzewT5LuRt77MrzdeyulJMgokqvOnGNfIzTRAWyqLf6YytblA7fZZBOEyMmEKjg58l9XpYlcI3I
Trf889aqnjqE14FvVuoOlXOavPrSj8aBJ9mpLT1gIDyYTBWBUTZhXtLHpIHULlHgZuXxRhljbej0
7QVACMg9ociGyowfNw9t8nI7GawcuHVTldm0RjsnVROpymgPKfXmIzxV6gfOO3IZajOLutjxdrdf
tjZFWuLOKVqjcGLJowrmIee5TLt7Ndre2Tbh8uHXQ/MxtBqKqv+/Q4iGUqcVAwy1K/NPlZehDYd7
H8yGjZX8/ocw/e7PJ8hspijmgtnHdmVOacgyWHI2/MK6essM9/2XcFs7c0FDlE+4OPBTBUTp8HNp
ud/2l/Ln7blY4WVxHaA8STWUHatV5Hi9afsxYD3j0apFbvtLih0oaLoOqqYTo53lQ2XdoX4qE7ht
kq63D4VUm3CltTWobUhJNw60aFkWpYNb7sF6lz+nfqBWQNnU7JJlgKCS1Y2H2x++ssPa2h7lLG7V
eRx5wizciHXVnSnok8GdjQvZir4B14HMw6zMpag6fpWYnrEhkGoErkJMzVecmaY7J5HkRBnpnq18
auDtN0FNM8nt+QQR606BWhKPYV5MRmiXBn2ZbFCLkiJPNn7eyqL6Dw76utOKwq4iL675cYljKxJi
WO4rSJcSf2m9eAOusDKpul5+MmVJRpmTRRPUZkuAUXGJNCYFtXDGVWgJHBOrEXrQtyd1JT/qKOnJ
HHJHZqyJilkBpGmV7aHnJd/Ivu8vGVtvGc7mgm8Y7QyH3UT4eZt+iafx15xlfz7y6209ncjZymzI
xGdIJ+RAXP7I7HijTPn+wNh6SdByk8zoxZRE+eSqe5xhloMXN1vSP2sDo51WGxemAbZTJpEpkr29
fMZpZn/lqH1sWLS80HRcDelYQEFYfTchxxyb7QefrOUA24A2Ppvw5EbBfUDCXGGzkPB+gMFI7f+3
niplSdF6dRJxNGA93gWwht/zuXostiTzVgZdL1wlQymXdMqTyIWgiEO+DP3iG0ptDM37cWvrBRdi
8bZK+iGF5CnKVEE9mmr0Eycld6Ps1HM3LxguV5jDRsVvZYHqhZciBi/KigcRzXwa7pdkANBWWVt7
6NpYXf/+5qpYtVXJutRNIH1ioRnC5CNMpfOAl95Galj7+de/v3kBUYWbyZrKqEjknV0XB5QvNpCk
azOh7f+TJYEy6GoZjQC9OIW9R3kBhDQnbLm1I/1Gnl77AC2EUdmHkC6+AcIbC/lUz5nT+bZczNPt
GF4LBy2GXcmMzCGLBA7A+ssW65DFqvElnEKxqJqPgXlwufz/WVhUOxHBZwnPZ8hmN19d/vf2z3+/
f2Dr9c/ESssc6tcyykcw3pT5zW1hDJqWZ6fJYF2x/MlxPpPq6fbbVmZcr341FjdrCNQjWaf0BTIG
LSw5EmAUx/vGRfV78ZYt5dKVadFLYQYF53AYMGB8+ipaFXH6mYwxVKe37nouRv6/lQDbub74TVwk
Jhl6mhIJ+dj+N6/6OyDqfGdwHJ+KgvjZ1B0Nj2+1QVfCXLd+S3mqrJTBA6NI+3unK0aQeNj9WAO1
f3tm1l6ghbmwUEu1RlPg2LSX8ww8z/M8bLUi1h6uBXq/eFcn48Y4TcW3uelBj3705NbQrMT3fwpK
naoU6fHLlTQvvepPWd9uFIXX5liL7WqGr8k41sbJSgEKoB4Vka3guW5zIEJm0Tn3XJTyCdoPW3Tv
tWWrxXnhKDaUrjRO4LbIsO6gv+lyQFxIOk1h08Jd90PTrVcqwCGfO5Z6CSoVYvatichLMbFlX+aq
2HjFyrzo5Qog0KAPxjwBy5MRjg5ZlwToG38s6+qlisFWihu8lCh/1J/nrBjCpHWP3VVVqaPFRrZa
+wItxMGW5l2azgK6j4XfDk7gbEICVlaWXpVYCi+ehM1kBIfLcCmQfvMxgB/N3q3me+WaX+DJ86Gb
g/2voP8mUTWeF9sxxQZOhROovvjNxPz39ipaGyAtrtNmtMq4t2UklPHYeFXI0Py5/eiVQNAv7wCa
9wNMd2UEHcATE3+mgu0Td/bZvCUMs7IX2Vpw9xT+5RXB6YNS2KaoB8sioOZ+kuQntAPC21+xNkBa
OMOZNy8qE2NfO1DMrn6kH11A+iXcneJWpnGMhETYXdYshU/66ZvZ8h+2Kx8XZpyVkz/f/oqV9P2f
K7ULvLinkGHteDcvDjpLD3Ba3lie/7Tp39lI9Xt06drpsCwTjcZsNrPAjG3XLx2zPRfCMn6nJeth
hyOnu3iGOEVn5g6q4nS8Yk3n761bjaCdW+qcubBJG1vXvHT5YoW9tL6iut7vRQnFItW05Z6YtXGB
Kava3R6VlRWq38glzJYdh7P4hFk2z9NSFU8eE8mfsYdqeVYPdCPVrZzQ9KL17AFH39sZrnJW9k3m
bhYMhD6Zc/NokvSHypfHEoXba4L9UAXFptfF/CZhjBlOtOXVX85hqJ9wrNvvqXGRmdgIirXlpGUN
Wyrhmg6PT5ym3/OM/m7r6TwO7afb87L2eO28n7XDPAPnEsORcToy2Y/BIoqIu8XL7eevpG6q5Q01
WpJZS2KceFocnBneYsLsfnLLjmRZwRSqGg5LvDVWKwlEZyXnVZlAjXI0TtIw0dz0jE8w79oqP6yM
lE7NtRVU7Tprjk8LeZmmxM8s1KjNjaSx8st1cq6XLsqrgTo9LUVjogrYDekDnS25vz0La7/9mtXf
LNKGWBlkpxYRERbSfNpblRWkjG3cGVdim1z//ubpnZ206Dph56/q0wDEe5uXENLHJRVhePv3r1Sn
bZ2Da/V2wxILH5CptNzbU02ek1TUl3pGSYWqBAqnOeC6mckl4GSV/ARNmBl9t2rLIWdtBLUwZ0uV
eHNbGqe2IBCPu0IJgaDzMh5atTUfb3/m2ku0WC8z22wHAmlTz8H8qGyXZ2lQtPPGKK4tMi3Wea+y
ri5JfKpgWsgyCCkS46N3bqIFuhwIrNZ6A/jH+QRnCvgtbWllr/1s7ViwdLSqrOvW0TE4FMVejIJT
ybZ8mf/xV9/ZUXWGLhqmuM5Vika13bePcaHosWgbc98M1HiAF1J6KSfbCDqYYoWeizpvLdgfNEkc
ESLbuMFEIBxg5iU5uTzlZwXzvgwrQ7CNDWZlUejUNsMtxnwhRXwqkmcn+0ysO2srcNcerQVuZg9L
bptVfCJwN0sDZoC1lTgZmMMpl96P24t6ZfrM68vfZIfaG4ucJygKj/YIvLW3iF/uIqwvt5++knt0
hlvXwv+0gKT9ac5hWVkb+UOVDcDbxP0fD7Zzt1+y8gk6vxrkMJElBCuQEXmnknFXyWojJlemQGdV
d5Xd1chtMRi4l8KpdmY9Y6ltMcNWRkcnVrtGZcR8xO47TW7AswWNTw9yzssu719uD83a79dmtzNN
HH7a6+8vy31cyjREC/yzoZrEv/2ClQPEP2TOm+WTmigQQQtKRhmvVBuazEqfDLdJIbNp1K/J3APH
AZud/mWRdKuPsTJsOqexgx5xTZhtQGbaOFeNfCrG5gC92Z/EtP7c/qyVcdPFTUhKCDMBNT7ltQF/
DPO3QcynuYOEzu3nryxZXdLErfJk4oJXkdE2blgV1skUxZak5cplUOdjen3el6JwiiiPOSifKCh9
T6RRP0ijKsOsMKHGIdJiaxGvrQBtV8xlPGXKxr057++GfM8IIFAKVe9fUE8P2mxrm1mZEZ10XtYo
h0wJStO8Hv1F0NCpIZ5ubRXeVqBk4ND/fx6coHJf9RO93kwaWMVM/cmF6kGJqwjPQriQJeFMoKob
w9bnmTaJhbOa04ee1XihPar6rsyZ++B2OEHfXiEri/wflO9NYCkFzFAPaYOI9UN7sKnnfunsJeV+
4czoiUwKdj+337S2XK53tTdvEvCI63MTBU0Og1ql/kgwsxmVqP/epW4d3n7JyvTpJHMAEgxX9SUO
N2UaNm7ho7Hvl8Xr7ae/H05UpwfXcD4jnYjziAKDcd/Fwgkbp832t5/+/qUVI/3/AyRLgImkQYrI
FlVR+lxZ5bPBQKqhi3HV6m9+jUtRhyQm1VfSzslGM/j9eaG6m0rXAOiRZi2LuA19QLgNdwfwY5pn
WE6zA6tGlJOAbfvQcqM6gdga4EdWM4tFOClFNTQIVF/7Zq3uBDveHsW1ObqujDfLLK1iA8a26Xxu
jKW470c5+rJbxEb77f1woTqGCMKbRHF4yJ9VfjD5fBjjPyCpBU68JfG89vO1NAexDlUy2A6f86ba
9zHfjzH79LGR0Q7+LSruTZFBD6wdzScQ3B9T0JM2Npq1cdHSGkrWk2t7Fn72+EUi55v8MPYoXm/p
pbwf11SnsVowM57KjBfnCVwPwCFjbgSD8ftDA6MzWF2qYK7aGDxqJH2CUe0Dc/uNmF6ZTp2sigEe
FckJiSYjT32v9mpoC/GNYFrBW1Odo1pVyoOgBljrU9aP9yqTVZAI8j2pcEoC1tBtz0De9ne9MJSf
wTX5AJ3OLXWWlRnXGayqnE0YDkMke5rZ5DvU++alYseWae+a3ZbQ7tpLtGAGcDfu+g7GatTJf8I3
+WsLX2IPGkq0675+bPKvM/cmXzCLNHK5WkNCXaL3E0sdnHT8WMTpzh+easZhZFV9RnptDtMixtDN
+MfMnairxTNzu8lBT9iMesUvpnCBLTYic+CH2wOzEnI6hRX01cbJvU6e88QOwJcDrlndpenwsTyt
c1RHB3Y/ZmZNkVca38oa+1ol/t7+5SsbqU5LVQ6D/5FwRnTMBQs4S/4u4HX52Vw/u4kzgcMDgd18
NEJDGBuNu+se/d/yAdXpqnGxTC6yNowjLBYwMAa79jE5LT0PluXgZluk9H9y8e+957qJv1mt89Xh
dQaHEJcF3rBdXMIxfIg9FVTxMj6glg52SYlWejvQDiJyXo0LC24tyVTlx8Wa3Lts7KfPS1b0Ph9o
fh7YwjGxbnYc4mL6US3mAnS3YZ3afmBQITYntbPgnBd5Usncp3mTvCTcEQGQ6eZxulooYtXBe9Rm
xq6jFgvhA85PdiG6o4ylc6g4rCKd4heMnKa9k7nJI+0y85c1ZM9gV1ZGYNmLt6fGWL32opdHwNer
wKy9ufSXxnDm0GpSUPysoj0y26b7csyWQ+WaUGPsrfmOwh07TCrShmluNPtK5P1TMnXLY9E3NgNX
yDJ2tBu7e8Os6H2MRsnu9hpbiQ5HSxtENG7FuRyjuv3TZK/cfACpYCOvrz2b/v8kx3HvJsweizMc
SQDhaqXEgQ+6XXBvHmq5sWLXguSact+spDLnYq5dxJ/Z0z2oFNKPvekrmUzHL2T8I3OgoJEv844N
y5brw0o21xGTEvUeCje3/lwa8eCPZJSBa0HXucwKB0r5W15O/9Rh3gsSbW7gOp95RHbinIOGea4t
23PA7V3IHRuTZO8sIwvTDj4DfW+7CoRVlezgAUf2MyVD0LnV9AXkVoYNAXrftbeMj+NgsK8WoLdl
MNau+E5jt39c2smkAC3F5AdO5PJTbxNe7Ji8qv5LRXHrcLuwEsIKm6woHouys3aqhNMfLlnoPcm6
S77WAh4XXkfbvbKQmCa7IweTeVaolroMQRMx9lJV9otiTP0eaFnsXDYirdhAOBghSHD5Jes691EU
SxvSOB13mZWOx6Gsl32q7CrMIJkI6rnl7fMlI2HGjeE+HYSN4nlW74tp+tYCCRLYGfHuOXenyO1d
cYCjj32CXHgR5ijbQf+2nB56KF36HGSKYM6WFHZodPgELSMJPb4xCzGxv8YkLve9Jz8Gr6E6SKUs
s0Uxt5giaEiGaXLntX3gpVtt5pXFqAved0UzeZab1mfCc3WpBXVhp6D2k1XJsyuKYePCsHIAdLSy
taRqyio7Kc+W98sTe9x0P3bi1tEoWZkOJM3h9zP1UOMoEU+T69MJiqfjxyBIVEejtHXsdtUIAzFT
TH7WdpFocn8ct4RjVtKcjkLOXKxfkM6QgTzn1ZPz0+DQr0PSbOmFrcywrkZQA4ik4I0ozqxoQlAz
YBY2YVOBhvNobewCa0lUu/a4ZU+TLOH9ucLRTkJo6d6j9l9buS/1XNyXTUP81BJ1aGWSbLxyZUHp
tPv2apIUk0yeidNeFlc9zVkZ3t7TVh6to5SnScVForrxzNgI78GnHqeJjz1ZK23MTqxQt8rlefTG
JzZ56P+y8WO4baqDk4WRWlPVQnvOmc84HoBgtSWWvLJCdRhyZwoC3UQiziA/PSkpj06T3Blt+XR7
VNYef/37my3YNG0l6hoLFHT27yPNwr6GuDUv7Y9Vzalud9QZgsBJ2BvOEGmBJ2UO/zS392fDu5Pg
EE4SLhlT523Nw9rnaMcWc+5I26ZQfSBO9XVJEmzz5FgL8rELg67aQQyzNZOhEWdjtPp93jeATlV1
+6HuNdW1OQwLzfAkdzAX+TdbGgGdQWFfvFCol49Ntr4RVICRNXA1OpfNL0vYO8O8d6Zxd/vhdEV6
heqYZKHKzoFTSRyZtpHjBADOzlE5PTwlJ8Gay+TS+m8G6W/zNC6o9/qQ0XeieKqbBiKBpvFEx3l6
dUoz56cusatP0EGXr3Pvjt/H0jbPLsTkvxR2yl7TOsnDogM1NoDEVAEgJKB4B0Ybcpcs3fRYAH30
ONVeFQmTspcKG+C+VRTnfiCk9y1qpsEwtOxnYrXuNzdpWliiSi8LcFHgz5NpQrUq72O4+0HKUPp2
XpaXSXRpSKw0PcoGtD1PCGNvO0SdpSXTb0CSg2udiGbHKPy//XRuhzvQibNjXJYxCnXxfBwtbJa4
8tXiLp1G7xkyYeAyeLw6zO1Idl5rG3/VAOkXf4R4xq90JvWDcDMj8Rvw9w8Td9rDzPLi1Cxmu8vG
mv+cFi9+yCrX2VdO70pfwP/iPECwFnoUI3wfyhGkYy5z6KJAUzJ/4q5R72MVJ1/gUZ6DPQGk+8MS
S7pjZu38zb0SfYaxsJ+mycPns0J4PseVNWSN6vaWo8poHkqIRkK95hcAXu0na+hjYLrgj/Hdngnd
1e3I5rust9zizozr5tGt5MWx4wadAwiXuRMr70hmMx/1ggaNbTsN866me86M/B5/K0I46toBg/XT
zu2s/3H2ZU2S4tiaf6Wt3tUXsYqxW/0AvhDusS8ZkfWCRW7sWkCsv34+z9szE0UHzpibtZV1ZmQI
ENLh6JxvIWGeJGWolKlDhjbPNfBh4GtP0uOh69VeONTNtC1a2nyxXMN50XnrRFOdjhvewc4kq1to
I1qxkaESCDdCQFv7sHYo3mSasADwSvdqJJYDzw1gzFMY/0F8OZ+uhZLxs92PcSSlmg4MmzGqm2EE
B87N9iBAWxuWS3BrO0m/Oc4Ax9SE2WHtE/9pUqO/g0T1cCdSy/wG9An77k9Z/8UTWB4ExrTfiZcY
4Ygq4hjiIMBCOZnjD0hKhDFpdOibDp+2KrP96w4+xM6gr8x0gphm7z9VIw/6if3lySQLIXjMt3UB
gEbtOkenVI9mYvOdFJbYNq7sICINx22rzZqtV+X0XeP4tk2rsnvpPcVuOiPBpMJcPBpa5h1yBc9d
VXXe1ssU8BiO6KPUa2t4wrRVA5xDV+zLYipv4Ktg7WJg/3dJnMjn3Mc9Z2XOgdeyGiOsCXABI3pM
txkBd8lXdnHHqcQx2ZXWncUgMYXDcR9Urk+6HYi8xsauiPejRUUecvCNq4IqhWq4ssf+YMpx+pJ0
eE0GACn3Dgw+Itpl8TFHCzkkduzdTtTzHu0JvLrGEkZUu0WM+mYGdHTWN/4mpn4bOZnf7sYJXq28
xgxKQ5abSXblxvWaBsvAcHeFrIB28l2AEELZAOTOmKi3UwW9xQMgg7a1l1ZibvzCLGAzg19NG0gO
EYZFnRU8DkE7LXdGZpl7b9BQiwPeFTakVveeebkoNtyayr+aJK+ObsHFIyw3m70yRPrqjr78hm0t
Qr9OVOjbDbRdxsRTKCSA+ezuoJ8ML6MRXtChQWxxV6oyA3+LDnESiB7V7lxibsKmzYwpdCn3qrBS
BX/ogHYrt65TwD3NN126Acpq+FI6XXXTQW/cCWrLGB9Z07j7POfkCSoBJlBwpmE4AGRRGNE4jt18
LdM6/osM5XCIJZSIwsJS011fpwxsKDr699gacPWxoYWISGOX+RX6iSxyphY9j0GONeTM4fWCQzYo
Frd9j/gEktjkRaVXZe2dNKY24HFT0G1DePaentDmamIWcv2JdBSUmQ6NXFiKVhzHImrKsFXe+DDy
DrA6PnjlyUIg47/Of8IWsoc5zcVq0dttlBgg8mTdxUmGPIVnXwe3lCs56EKfa85uqZiMs8Yv1XFq
62u/hkCI3/5F4uqJIvPCvl3jyi1k0XOSC8RN2kbbKKwMXfZga2+XFPVam2WhzDintKD2YKicocyY
uxnbqdy67gj0OmrXTVG+aa7I5NzZcX8RKsWaEwaoRq1GDLDpU8UTYNNbk9yVzlqja+F0Zp/+/kPy
C4yxdVLHE0cDSmi/GNK7g7ZNBcN0DfZlS9aEWxfW1Zw1kOQt5AyqEgfwBEhNaIe1xV9t1T1ftGrn
RAGX0SpJkonD48jZqr7pd7SuvWAyoQJ2/goLiAFrzvjXXtdJXcDrKRu6+JCadYUCcyq/9P5kBBni
z3Xf8OOoUZOB0Mo1L60kklOnt1XRJ3cFdFBueZutnRGXXtus6YDXBJJB0lfHVJE75eFrRyfYSTH9
Qhxyf/6Rzd/r+ZMK3pxnQOpGQYiAwncUH8Cnse29m16ruA51j2LdVHV9h64xCmpp2dZjCOiX/1UN
sflkFZ7vBIbTte/aFS4PCnfktzXHGS5hTfVopzh1bWgxWu+Vz1iFjY/CeVDL2oZt1eiJkMl8Ajy+
gY1jbOLAirLIS+mObRzaPneuEsNuXiUsAfUG6HlpA19cyTgYem0gmXD8ZouaTAuhJyvm9y2hw4ND
/SxMwQYlgVnSZJM3w/AG90tmbEldsVcoJo1b2bnx1rAGElB0It8h18X+ohMAr3uiyvoLs5gYQ+rp
8UkKR29GKPyhrAj5aN7lXtTIzL7pupIfC57Iu7YEtIIMlXJC02zzYZO3GnIdaD+pgNemj1sXxsmG
tq3Ja2pMJA8kJ3rfOKIMMzuBCo9wy7SAvA2PHwzixJhyV7/QaqTPRLE+MEyJIwTL7wecuzeuwu+V
gpk/LKjkJDvFs37ngVv7NNgG1O9yo46gf43MKZsOPZQbbqqSpQFFa++AAql/BT1I1DLAdgsYDmKB
oWW3yxQbUPuePHMztXl1X0PAeiMYkCkxyci+goFBwAqH3GinVpva6MXXopvS3TRm9d1oVemu9Sjf
FQ15L1QqdqlrxU6QdnCqgruwgtaPZzahD5wgtDn9JA9A/bbuyYS93GaWfCtozQC7pZl3T+EHCGJZ
PbC7tjZhQSJTktyOaW96oaASE4ckDr4xWt2ayOqBPxz4dZMqDnUjGwE67BpRplCDgd/wRCrzyokT
xLdi9L3kh8ga59CYwJWDy6RQDc+91g6Vz+O3sc9JABc1O7SZrUICqgccHnyKU4qfGLfGYPu4fj9G
0BXXz2bj91GRmt7WhPzmofYFPZrTaO90VTTHNBPlkwH5wh008rIrrCo7JL5ootRSZZjGdn7n9UMS
ukMH+S4+tgGkuSSEyaV3Y9umuZeCaBS2iX03uCzmuxH/+qjNZApNeIfe9NJCHsMHO3J7ow47v8jf
gAKnIZInudUDTwPI3VsPHO8XtFnzTvVYpoEeG/AyS0O6MMnLmut0iItt7db290p29k1ltAa0PlBL
K5ra/Wo5Th6NtchPQhV0DFg96FuzScmtP0IfaefFVfYtTwE+KJB7fiFe/8sWfbGX8LEO3brzQtPu
6Y7Hg7zJdDt8GZlf3gmKI0iY9JN4IvCjQMMLpoNQb0TZPnJi1oHGAUheIC3BnG3DmIwEo3pXjpbe
GKNCJC7L+KXN4w5SOaXZo/lGKAKJT+UP6kPzM5S+XUQQglTWpsVJ7VlwgTZLDr0bFdh+Lp6ReU41
XMk78BR6qrvr0pjGt8Q38GfftmlImZ/dksrBn0uoaMFG1cyRJnZxP0LKqvE5QmNSon0BNy/67XwY
Xgj1cx4FcwpIYOZocZHTbaJjY8UwAu/hiiNWEoyFK8zJFNmE9RjDpuigJu3gkKmM0Ky6Q+cPLywZ
1voICwnZXNsFXZy6qRUSv7LqHx09wbxAP56fogWdZ2tOKUvLznd0i/K++1BfZ1ETuOGuCa6ghv0V
jCa1sR6mg3cge759Sg/RSY31dVjBbS081pxhxhXgPKJz+dHV8EoH+9Fey2AXUqY5u2zM6wYsETRe
Rm08pTp+6FLrpqzcX+cnbSGJnZPAsK/NU1FGHmFdvnfbMowpfcyl3talFVR1/9U31hQJl+bo9IQf
kkx8gnyksJgjEOibzVhPyYaUNtudf5CFE8Wc9DXGpuH5sSHBuisPlFobw7cetDnuJ/FNVWs9/6Xp
mpVVS0jSUVid9YDm2VfSrniAOttrbcLAPu8fC4vfJ2Wz5oS29Opn6V2Bwx4+7VN6ZPhofoWVr/ma
1KLcqAaf1vOztvQ8s54J793UB76dHxG7Hplv3Gjiv3JT76u6AK9UPbnJmmL9Unw53cKH1w+tr0pm
STkefJzARg8Jmky2Q/s9q9ck2JauMMNj0MaZDLuPhwPw1YchqaJ0KKOG5I+05Jvz87Wwyua8KmqU
vtX1Tn6UBRRBzXJj9ocUHe3JkhDR/HL+Ir8dzz7JuOfUqpxWxFJVZhzrN+tN3U7PxaHP0a8O2rfh
vbk7+F+RIBt/nb/aQtvsdzT98F5qHyIQNbwajs100lL0a8FJAI9cthuLhB9okahtnwMpGpR5R6Ba
T7J6BfawEBF+Cz9/uLTMcxPfWuUhg+CHzLUip8i/n3+qhb3zm6z7YWiaWDCh9Xv3kKVvln/apq/I
v4LLBp/tGhSkrV61k3sw+ficjfzn2NIiSNRlklCWOWtP1F0X12ZXeIfG9vSewnI46pUlVrrgC2t4
zq7qLZi4khRYssJz5R68jeI+dQiKUmKSxxZE+59V5q0VehZW15ynw5EYtegIuge3iuGj/n0UDY5J
Izw20tDKmmAgKuzgJHf+xSwsqDl1J3GHlIkejaMMUPoAler0qwl9vvfzoy/Elzl1R/iVztPcHg6p
/WOkE/S09anyGPhijUu+dP+zT2SRsd6XfMCphxW/Ktt6t4c1U7ClF3G65IcNASUq1CoNhfapykN7
Mo+ohz+0/oTmTfEMRMvG6+KgZ2uCaUtzNftQao8pnLyM4dACseSV0OpGu8SH/wXox7vzr2Npsmaf
x36EmjaS9/HgGi4y/CzboNm05gmz1MObc0NGVlmtk8AvvLPtdhtPoxM2Xd1sVDrYt7C0azaNgtdU
POT8L8jPGsWG4ZRiBU5D0lsO4dGo4p1T4vyU1K96iO2rOBb82ORN/tY6Pf9BSnYZs8gyTi/hw7t1
Sc8Mr6HlcfKNDICjYUtKX69M80K4mJMFDdQ5084k/HiioyfoZEB9N6jTNBwEvRJyjXCxkInMWYNd
Gsc5hORb2O7RnevwPUqr4dAmtyzND7bRfTEc2IFetHLmZDKHF9pAVSc/Ns6bso4jCB7nB1746swp
ZLKDruzonYq0XX7FhXoZTD/qWPrj/PALK37OIJsM6g75kKFXnNmAwLFn02h+nR96Cb4+J5Axx2tY
NbrsYJ76VgnwoCHkIcotJ1kTobaTRSBztMFQob5p8zHeymJwovMXP63TT/KdOe/JsCrW1QMGriDg
FPAU7hjAf9/ndDSCKp9WEp2lFXaKjB92SU1FV2dOJY8CtQc+CIgSdVfQDtuWwMdyVh2yYQW/sLQM
ZqkuOhsxzSYcRKfOgU/do7KnXZk+nZ+spcFnWS5rramycob9WBRtGCvoqYGK/zhOa7S4zy9A51lZ
PpU2VB1Vd0zZHvEEHAmUy4rn83f/+RKm87zMb9HJLxzdHbMmDyx+W1QrA3++huic7A4LGVmlqH2e
zn/4Ltc6Se6bOjZ+iYmmD1DBLPeXPcEsOcvgSGlLDRtEadwXItlUqRVeNPI8MUOLrRl0p/WRGRG3
dACA6kpc+jyG03kWBjHv0e59GM8lxZMtjSsin5IOsIcCHrNon56//YV1M0++HAANnCGGo6ZGV5v8
dr2sg46uaZ9/vn3p3B5aO5MnhAHTv7T1A9O8ofkzyUGGqFokk3kg8jUw59JknZbuhzjRU8sGnr7R
x1ZD0S++Uom9gX1KOAEGn9srbZWlp5nnRzIxY/TZmqPBEnpVyTGL+i7xdwbpxEGVln5FV5yFVeqn
2/OvZ+mK5t8fK+86iNhXMKPr6/y6puy5tbLrxAFht0hQ/HUpRA3dtc7UwjafZ0/CHjtfZoghREmA
y92gsFcqbUtvZ7b9gB0ZrZhg+zncaG8M2tZhrEUHEVd0pLrUKHbIw8hFnww6N3SGF0zWtZ7SR2hd
JOEEcf+gjrvswDxUXil3gShwdP5GB762+BbC2JwzW3jw17JzCvkKeHLdmuVY3SeymXYdT8xAwXft
stUw/9wTVSuPDGl3dNlGBW2/ncA12WZ3hVq5wOcrAKCdvy83WCv0soNNwRFrO2ipCmj+4/xC/nwF
GHNqLpxLgOnqsLZYX13liXOVZSrKTAWovKRqo+J25UKfBzRjTsZNbJYTM+Zw1IO/rqPvAX/ZmM7+
/FMstJKNOfu2Niq8TuG0R6CHBuBd6BBZUMy5LiBFfJVPhAeOxusuWAXr2sF371WBzhmxUHRSDe23
okOf17PEmoLAgqAPcN5/f2OeA4cEG8CFY8zqMSjibN+qYVsmeH+QbPoqiXomVbWjaLygZuhjW8PM
7PxkLM30aRF9CLmmaY52ZmFTw7ArNKx7sD4Yvzo/9tJCnEVaK00HyIFhpTfiG8vereyiJM/wZ/EU
8MA+t624PVpw8XPFC4SOQtrHKzOydNezEhOgmdBGtQBm7+p8a5AhqtF7PT8hC/r3cHafzbYrx8b0
WHucBHguKPyD+w8Z3aOl4KKLdr3cTZlstr4wx3ddEBsfB5CftoAa5FejnfehmVV+YPiy3Ra6MvcZ
DAG+nb+3z8OfMbc1pTAr48l4sjWtoEvgGZFTFiEtI9ugly2HOQ20Aa5rqgeCTV0earTLi5UXtiAD
aMwZoLYeqZ9rDNyGzVZeFY/JsXumG74pd+muC9xNvxNX/qF5tq/Zsd7zcK3EtuCTZ8zJoZVZlzGA
qsiMrq07ttdXgMHu+psyDaB6dyOPza66Su776/zIt+YReqZb/1mslHDp7/7gfx7ejDl3tGDuVKZd
Wh6TFLqG4RCja66c9mXw8gQGEUhGn1Mwh+7NQcUNHNx9PoAa4/CbsWvoV5IQh4VuB7Vs1nH7uowB
Vt9NfmERpHXVyUPHtYvbjpgV9BVllQUuvHmCXtkMtlUx94POm7KwMXKJs+lkPQxl1W1KO502xGhj
AFo7NK1jACItakNxRTnDXVKZ3ReBbtQvn8bJjYQjyJt/4ng50PLYuX1Wbzzb9wLHT7pbIpJylwN6
GXSMes+GTroQThtZUJ0OrKVGC2hwhnJXGcawzaZeRPB6HF5EB/3EHLjebQaA03enNVkSjPAfuslH
6e68uhhvpKjMLbPr5HsN4AEcGHpIxECHBG5PhZL8VqI3+oSzHjGCwrHIe0xq79pUQAMmTgVtEs3M
JvCmNv0Bq2k/AHiAvFgigf+fC2QG6Z0kbGX8zak8+mqlZhKoOJ3uIWXBQCsF0GayPBUMtMshcVKO
PVC3tALuS3ebSUh9TewJaAHqlmTPjK55HI3fp35b31Vu378mzsTT/Zh21huSPHjeGCbWNCmqY61S
lBMFKqRDN/LXmtfxTohM3zK7dI8ewLMhYrJ/VQ6JBXACB3ylgZLfdixaD03HLBtDE7DIOBhdq92M
3KzcQNYJ/pn2VLeFXax1zYhFn6SE6WUArrJ/sBr1mvQIH4hLyVgdHUDzoGjeA517PjItBOS5LkFq
1DaFeI9/GPKXoay3eZqsZEoLH7+5LAFUPkHiJco/QNEuD2wUyEXhwUzmMhEOYy5M0GgjGzhwDMcx
6zlax85boZtsBTXw+3T32fY/RfIPn+68SJrR1DhWwDbV3oBMmrxPmY63sYJxTVxB2TCJoXI00j7d
CIN7O5zJ4eVZQgtQVDa5B++43uQcHyKjGaqjdrR5h97dmn7f0gdlltSotlOi8fPuCIZrjFw03/Oc
MXjSa7VJ43zlFS4sjjnJ3SaoB081XIyZD3/d7DauXs6vuoW1MaeyO8kg4KMpoISXYxOAg/mtybDk
s8Zb+RwupaHeKcv+8P4ELL3jvqmtAxB15ZFZYopcnGc2E2FAiXPwg2megnXKUSMD6Iv1qDcBw3mn
y3bYW8B27UlyYRr4m0P84V4A7CljOgp8m6erjH8pZRYk7sq5cWEhzPnOFZLAEZSf/DjIO8uXR58N
V31J9+B3ryyC3zTST7bC3CQmJd6QidMq6LG/ngEGyq5lXNErGUsSMYiJJkGsPfu7r5vpBV+PCgdH
mu9KpzQC2Ah4+E/dPAgUgTaIkdmmGh1QhUWhopJSCifXPotAR+n2maMEYOgKSKA0ETiXsCkam6nd
wQPbfFDG2AdI3dsd8aSxabs6efUdMh5UPap9AWTiDYNi421pouOaSTMNPZbzrbRSspUO1I3ExPxj
Tju28eqUAkZH6dbv4hJ4NPy/juRmhAJY/ZACFrYF89oOfSC1VqpIn5cpwK/++3qsGTJK0iKN6jYF
3wJw7t3g1A0mwepBZ2Gzzt1ZNHjGIiEos2W0gVWue5CNt7IEfhfUPlkCc/qjSltgDn2sMvRvOx30
LXX4VQbDmScG06w6gHULmClJYtO3yvIPulZ1MOnstWrzyAId5ltmFBRZEmmmQ+awekfHzNuXVFpA
nek1ENZpLj+5yzkPup/MvtP2oI9WPcqNLJtqmw1VvgWe0o4KAM1fDeH70FRKX0xdNisn3qVYNjuI
5cIwNHSDfHyW4/dBZM92Z7yMvrNydFh4rXOGcVkDv64HlO2yBPyu1zh/Ph+Cl8adncTKAj4caV6g
WdTwXZWMWyfJVz6eSzFpdhCDL4IJizEEDNc1AglKlqHEFnbVe1etAZYWJn3Omk2rxtUt6fWRj7cd
QGk2rCl5a+wumhv3dNUPAdsXSLYKfiqVAqOaW5FWP84PvDAzc7LsGKeV5xnYo8AlHyzpfNdtu4U/
9waR5iIYhPFb1eXDvbcq1Wgv4ksAFILPb4gsQqO6I/UQ1tVaY3bpMWY1gjgroLVaWtlRT+6TO2Y/
pT1cFXF7a+UXZndzrixYRm7aN1Z+xHXGbVFO1tbOOmcloC09wGyFDoDLC1Jzdch8O9lWjaYhBHft
F8E858vkUbWyExaW6Zwxm5Nm8EfQ5I52NW1ZEpWm2JprUtsLDzFnM7m9zbsEUnpHGnMrsFj/7Lvj
a5H5G3NAsD2/YpeeYJZHdXGF4OZixZr1TnMWuDIJY//h/OALMWhOYwLSHs4g1NBH7ek4sGXtB/gC
W9H50Zdu/fT3H3aCqSD+K1mtj747bRro6MHBqrVXEsylyT890sfBCSylKoYSuhx33rSDgWifgpax
O3/rSxMz+6YgTiQJjt94tS6kUdw+VGtQoqVJmW3dBPmiTk0U4pv81Uh/xnAO1mtyW6c18dn3d/ZJ
GdvGHKahQNxvjRa5Hs22bSrhoocq6MbXIouSvhs3v6fov74P/yv5Ke7/Z9zmX/+NP38XIBRmSapn
f/zXs6jwv/8+/c7//Td//41/7X+K2/fqZzP/R3/7HYz77+tu3vX73/6w5TjsjQ/tz3p8/Nm0pf49
Pu7w9C//f3/4j5+/R3ke5c8///guWq5PoyWZ4H/8+0dXP/78w8R8/tfH4f/9s9P9//nHzfjOq/d6
/gs/3xv95x/UoP+EQLkJ8UIKkQp6OnT3P08/8U38wHHh7+lTx8DPsZC5qHWK67F/Orbr+AyWErbN
wAP94x+NaE8/8v8JkBF1fc8wXBPUKSjw/Z8b+9ub+X9v6h8QWL0XGdfNn398upox0Cz3Bd0FArCq
lSDvluIagi/+ta3Z6pL+NLXG8Ke//7AVgcVLFIBKMgLZRlzF+XANd+wiGnu44ISigTZxODBvADOP
80s+srjkLCqmpvA6pNcyckyl+rBsmH4b0kLhLOsKZUWtcibnXqOCvFaHXZrDUxz68JDmkDvCVZOI
UgLfoLA3qTyCmMan/9lOf9tNH9/R520SPNIsWiqd16ldjiKyIcvWXpkS56N9X7Pk9SRI3h/rOrO/
OcK8a8pOXVdjzu4l6ch3nTbEuKT3gHs4PfyHhwRsnmCFtgoybINdh71hJ8Y278v2xeL2GiLr0wiI
i8xia9qBzFVqT0RWAnkp3jP6Ky8V6P1uQsTaUWTpdc3C7CDhKJS6qYxUxh076K1WPBf+6KqVsvzS
+LNQq3XLBicVmClsLuhvuP0D6pbmSvV7aYpm6ZHIJPAaNRERw0t/KcZqqqDXxTww172JmvsP8evf
YeLjklt4hjkuxEh8SMewWES068SWUA0QNi3XHAeWRp9FhTwnJ15dDiIVQs8DUAIS7sagK9bb83f/
OZodUXIWAyiXgz0SISO3GIf+Lsmc0bjKNXRdN47bofqvZCuNMDFE91iYoGhd0R5M84OnG6munaqx
s22PHj8IapnvkmAo3GGEIjPYa2u3eFoN//FBPgXyv++nMRM9MlqEqXhiYNa1wmjSbWEndrVLjTw3
vsJYdfpJZQd+fkdghWriyyE23JMVCIeKe93Kxl56GaeF9mFjO3badwyIe9AWemjUtrbyHglv/W/n
38XS8Ke//zB8W06yyPtcRTB/4I+WUUD8Y6xtsaYovTT+LGQkmZwglO3LCDUtWQYx5dWLV6Xsy2W3
PwsWuneh1g6PmagyyvyFpHX+vR9Vtbts9FmoaGkCEq+HahuBrYwNcYymhjdw6q1puC5NzixYlFPt
+TwFYxGavEYc+DRRrzAdmC5SiDPcOVgFH1jYNsX4KIy1Hv2w9/rJDiEIyJoAVXny6/wsnbbEJ1tl
DlBB+9QeS8+RSFHVcNsaWfMTSkaUHRss3fJ2aFo0AM9f6hQgPrvULHC0/qi9WBs8ssGGhZEytQv9
5NFh8G78LNYwScPzQhZIA/uxJt608JLmUGoAiBSsZ2IZ+SXsJXeehnpSUPlJuuZZtTR/sx1u1WCn
DxbahEkheTJAaMQSZNsTr5KbqoSjMJAyrh5XAExLj3P6+w8bvoPdiAlhKRW1jWR8G4MsD/54m/KX
869oafzZhh+kZ1i2MJGxFiazN7lsxA+7NBBWLht/tuNJPkjCVSajzPehSsNctcG3oVyL+6et99kK
m215MTRmVUMKK/KlN+2tXrPye4pSwQDIBdjbXwlh8EtPobTpBrxKC7TPHDDlCE7fhrcS8k8v/rN7
mIUFbiYdnCnwiojs/Le4sswfvTGB/V1pRh4umUZnDsZyIZznovqPNLwWfRLmU28fehiFrMSET+vJ
Bg5If19lvOwKw7MqFbFsLJoQpk22v4WtfRMHiYDvXmA1GXCAccxoAsGrsfjqoVv4/fyzfb6hnDlK
Kx2yYlQ20gsjpma1gb6nC5iKmWpyl0nSkycv1UI8nr/Y5+vdmYO2JEG31uMljlANA/CscKkOjHqY
LoL9YCZn0cFVJsnUoFWky5HAFy6FvoFWF9UdMPosGlS+TNvx9HlOXZuTjfbbDu6ISccPrZIonmgr
8351g5OvQcmXpmsWHuAtqFwbykVRZkAZB0jKl7qlF7ml4GlmscEq47xR6pRX9p2AUSZgdE+W31Xp
fiLTcCQiX1PMXFrfszBhqskRmcC5vHfKir/QiRlPplOlTgBnneyt4xJGLQBuejvA/OIqZAYrLgKF
4yln4aFimSksivQcjrv2FewgIYRhQC28Cc+v6M/DjzPHNfhS515j4AgDs2jIsSLD9fotk6ZRBKfW
nnN//jILK2EOckhKS5o6pjKyYA8d+o3LQwuLbuUhlkafZQqiqiuJ9rWMBiuOnwBboU+kndRKCXNp
9FPk+fARjV2dFQbDGVVCD/fg6P4JOk9r9KqlwWc7PgWNRxFTY/ABgn61Z8PmTsE88bJpP131w60D
/AANh6TGtDeWdQQpzw8tUV6WMTtzLF1KTOVXBGsTjqjqPU9SdIE66jYXzvtsgzMgN0qeDTLKq1Hc
CbSwt8o3VzOxpZmf7Wp3giKBOVW4+7H/ZcGfPiwIwJaXTfxs2468KH1PcJyEoJK5L3MX8HFDF/uL
Rp/jTXJjAFnO9UU05NmBdwAWUOm+XDb27GOu7UbD3QsBIfVAfEx8MYXadarostFnO7UdujI2aSsi
MjjJDmLr7lUn6/LbZaPPdqoWpCszA/PCSdoEPdE8yES15me1sGDmEBLP77Lakkjd/diDlohBjwmy
qhVPyaXBZzuVu0nXDSiTRMk4qRQyhjVKopwa7RqwYukCs28xARm1oaODKhKrt2bfQjgU6ftlAXje
fFeWZF7amCICouHeruUWzP7NZe90tk1Tru3Od3ucyNypK4NBY/Vf88qt+wuX5GyrMkAFZa9qERXa
taYNaI55EThtM7xe9ABzRIszjA6tuRAR3DRGBGLRPLajsWaCtfBa52gW6g1tJ0osSqGyprzpwbO3
N25D5VqCsHSB2Y4dQbearNQQkVnQkxNmqQAvsgFscS8LlXOIglN7yURPIaGyuBUBJ0qvnZz1l4XK
OUQBTpVZClAxqtjMtTeeEvkWil8XsVwMZ45T0I4sIEqMEgUWZ/4U2841hX7aCmRtaeZnO1bKwTN6
KJxHZjr2+ynX5XdXsiINzq/LU0D/z4On484+r1CSTv2yHzAzcLHDxq3rAKeDN26nyHH8B+j36qhQ
2lnZBqeE5rPLzfZxBRectIslviuZzD3I/tJ8hHIp61+I0vEayGhpzmabGVqp4K4mmLOBwF/VkIl9
xRzbuyxUzGEKuoFkYVVgMWFDezspRXvl67i4LFmb4xQMUMsgVYIgKtnJoaoVNVzfhwuTtbnkqknA
NbIoAgWazPTarVR6H2P216jvCxM/hyiYns6pNfoQ3GkgWptQeBcNHm/WpmZp+NOq+pDISma6jVU0
PKJjXzHIPbrqjdiubrdQTgYQ0pND1x4GEXviNq+SGtp2zSNx8uIg4zK55tAkd0JhZ1OxGW0LhMRJ
k4yHjRCnag4Qwj8LqKhDMKqO8xtUyVFoahmP03DiBZwr07aAzxL4xHb2l0IcyCJ0H4bipein8iWH
fUsRwpCSSYhATOhiOK4fQVDVITuvE5lx8785O4/muHEtCv8iVpEIDFt2t9iSbTkHzQYle2YYwUwi
/Pp3elY2nlpdha0WFBtEuLj33O/QJNr7QqPPEtouvRp0ZjSs5b8yIKTp/ZKs8b/7qJf0o7amtDmL
5+RiXEPTb1UFGuGtFtr/jFNfWIOuT0mftYFVS9idJ4PGsTylSYzulGUZeA4WcTcVZc8AugjhHz++
JWgrF8AwiLmEJDRQ+kyUAXQaDqwMiLvXN6ErV2vXumlcNLxqpexxt7Lrl7Un9SMSVc9CzTbvLd2B
M11aCgIgsIGPYh7Rcvn6P742oZzN1Ziq7ms4GZ7jRoaFWNWJdP2tHvFLvPnCOLtuObxXqlNtPZzt
sk7JISmJgcY9hoRbDd39Nlv1xe9XOJsqTNHTuKRtf+5SIr9G0ViBARKAgO/3eGc31QtkEJbBrmzl
DA01fcKOFwKW3/3OtbTpIhBDdyA8zxXbdXCwK3yqD8mWjk9eb+8ik9fB1jsrzaV7LG2LkKXrYa3W
W8fnlQnkMpON2JVKDGnPTQcapijD7P0UzckNQdy1pzv7nWBBvYJ02p3HcC/vmt3MBe+z+NZ2+vL8
dEnJm7JBPIGseW7LpN/guzCRv/fK0ODG86+c9S4mORCT7iixyxl+XmFz6MZpxxKu2zRDbVV23/y+
rxPARLxWLRsq/IpB8jfglprPaVfbG0+Pr4yRs7Sqjmlky4AGGXkZo/srmq3Iu5aSvN0a2C4MYzPf
8tO+9rWdddZz+EpvDRqtwnSDr+MS/F1ntr2hwbnycBeLCXBxs1SDFkVvOl1AdzPfw7llv7FFXPnU
Lvmy5QtqcT2Zz+h/W2SeSbg6nlIhAXmVEsijG+fEFdkNdzmY6zgmXVaP83kRtdnv2xLw1iLsSPuk
WlqNbzhb0NSU7WOD30iytj8yWm/8QXMe9Y9bpedbEPMr4+nqYsa4lxtqM8OZ62rSR/TeDd9xggfM
78biIlI4qxMUd4P+nOru+77j9wyw6/acDJfZ/lscFSBKC+t4qc7lNLEvEZoemy7zXJDU3bSGmuKm
MuHhfarPJqX1KSIw9/Ba7i7hky/4nMkMoHprsTgPFHv5U9dOifQbd+pEBOm6cYIbbgYkXhie2jqc
DolkXkSMkFN3s1LSyGllWSHqmP1QUFYXOg3sjcvVlc2KOpuVBoE7YUGLcG2Ig7elbicNIgpZ26Ma
hmm/o9EY3Oo3vjL/XRRxNsV7mwZhWgAtHh/R4onvDSrm3etfOXl523U1kBFFERxGd+VZh4LX/yQ7
WmEfomHsVRGEPcC0yO+p/iEJg+jb6//xyti5sshFAoMzob8JfexTdOgXDsdYCngJg6IugicljNP3
W72eV8bO1UPuOq26ijcBvMobm+YgVM7dQdJwueXkcO0fXH7kb+u7mrWATWwQFHMfpjQHP7Jtj1JP
0t7Y76/9A2eNQ69C5rEJRAFIfv1Dyd58DOcwO73+La49/fL3315/4mRotJEBRFUDbme7gV0L0P6e
T3dWid11rQgz/TkIzfaeG5XdLRKN3n7v7hziLdxm4LmDKyqPuLifEYu/W9ebGrUrI+OKALMSjbuh
AG0hglBS48JS9/OJ0Yl5SRm5i4iiE8TQ2LblWVmV8XxMhPqJiMcO6OiHhO/oNUauFjBFm/kCfx/Y
gQFmfk5CUJRDARuj159+mYMvXLtcGV9fBlkAWUN7liyTOQuDFRbLIfkCU5BbnLxrn8GZ/qNNKrpj
UzqjGXN8WJMYPWFgjT2//gOuPf3y99+mvyAKXIk0bs6qRzrjru80QL8I0cH+8fsHzhkn541Po8Y/
CJdk+0YkLJh2ix5Fz8eTP9+/qWHgJQOhi54N5pFoo0F7habOq90j5P+HlSLCbHG1NGcLCQusqUxv
36Rc9vGN9782gZwlvGs7xnEn6sv07O82+LnA5EEZjl71IY5vfOQr/8TV6SVzmdAOLKlzGA0VauFs
kwLAg4nXB1oiJeO31FyhHpSjS0hCjb7SbWSnQU3kQJbIswIZXo7v32ZqG7OuHPTcAJxoYFnChRw/
d80U//Cap64Mj8B1oFU9Hq9n8jxVSGiUE/OrtLlA065UKxoVJBbZUo0f6OVLmAnIydff/NrXdZaw
0pZZ2GOghaeaEgtImNn0oYe91ZesiSbP7JVLMG1KZqdxDOpzHFYroLppWpaHPqCpZ9XNJZkGWiVV
w9Pq3Kzbcpo2qDx3TfwieZdjOiZVmhqo/s9RadaCwkso14nxTHS7aLOxhSERoIz1edtjiJBjoAQB
hWyQJH79C7+8STNXTJeEHF4hAa/QfBF8MTIL3sKdxnrlxJgrpdMQBOtIlfWZDFFwjnpcd1A+pF9e
f/WXKa8hIDZ/LtsySKIy7srqnNgp607lmFYD7Nhxg92nMUsPdbWxn0tbyvqLDprg2cgIJme5SZGj
9qqhMFdCB6AUwHAwfz8D8To9c7W2j33ZJF9f/4XXPs5lWf62L0V03nmL6v+5U4zcJ8u0HJlBS5Pf
053FHce91RwZjvPclNkbqjgvMgNSmufjndN56AIaJhfLsIA12RvQp+1x3cXgVU5krl5Oi4mX0ziU
5ygT//LF7DlyJrfoktfG3QmtR1Q12Frh6j9tSKWHAld/rapbS+7lTZX9nwjuYoCbhqEoRI9Ceh5n
UjzC8wzuT2LYFuo3/K4Uboa1ErQoC2amApqoaDK5LIfNdMuNg//KGLkaOHQdxg0tbVAkJQ9QXooO
bFbN0WtqupQfNMsgb9RvQWGrBY12EoayjRF+qwrdjX+sqmnHVtqkeDgaB6vjPIztm8GwW03m18bF
WbNzN6o9aoKsqOqpfku1De+noPfTL8Cc6893l6i6AWeVZsW2SoC3uInvxDpLz2F3lmwtYw5Ya1+e
6QrjxKEDiD6O/DKN6Dj989UJ/DbQFb9g2Pusegsr4zTXAwyeX58xVxaVi42j0xz1m7DId40JGqoY
mcv1OOzdWozCDMpzgJyQGkU2q9B6gBt9TMl531V5Gha1ecVyzBXCbQ2aSOHZlRVJ0zQnsWZloeBu
d6MIc2WEXPpSlOrVrkKIIqtRwD0sJYz/cogod5JXfaT8sv/MRTCVlhBApbG7xXufHDpdFRrFbr9N
zWUqJZvGcT7VlyOrbWHzp7pTIlI/gTdzJXF13+xTMKK2MMeR+jEnaC62FV0/vD5Dr2wMLlApsejH
qBsqCjUquEjs4/fFgEDh93Bn5Q4j1/1s8XAdwBycSfGNNcFPv2c7C1dsA0QoWXfx/hTtPaVl9TYY
oJDw/KbOYZsBkWWTnoiChf0vuN7ddyOq+X6v7qzXNZ3bmNZ1VmSqad8ucw8Qbfif2bjX81013ETL
HbJ9ExQT/AO+wcgge+7a9tYF/sqMcdVwPQPmXFdxBtevbXzbIVN2rjbieca6dCeZGmW0xjEI/OR8
L1sW5EaT5cZu83Iemrk6ONJf/BDrURRUS3o0UIZgU4apFfyvpTrCAjT2u2O4kjjSVkAqyvlyrKDZ
FpCadwp+n3d+3/fyZX4LwGuN4QY0OSi6kehibZNPcrt5K702RM6aJSOIzA2E25g84fqUArnansgO
78cDG9Gj8ZZPuvJrxWGuPK7pRjh9bbUouikqD4xl+zGB/sXzGzhLOM52w9AEgV+SzESDb1b2v6Yo
9XKQClnsrGIuGclMAvlO39DwPuZN/QtJidLvCufK4EyP/Y2tEvsPjz81czgcxK79UsTMVcElcRa2
mUQpi6T1BHpqVB87vhm/6emq4EA7jLuGVUGxr4bC/jdLjrRbqVd1Fb/+z8k/KDHRHcoy5D/p9B5e
CCKfh6H0Sm8z13BcJnYe0wnFIxuVYs9T1Xc8n2zUo3MrEUnjNzVdSVaJhvsqEZg70U7EgValutdh
nNy4hb5c32PcWcKTmobMom23qNfaSlwSJQHWqARG9NjIisH+ZekCkCdlC+Sa15bkqrHWLOArXJCD
oiL7+iHLdnWG1kt9ev3p136Qs5LpWlPL0NpdBHXawG3E8C/jEkcfQwRz4WGPuvFb2HX6RmL0ZXh3
yFx235QKbLAWZ/8QTnH1SVR0EEeIhHrxYQwn+QEgJCSj5mzh0dsqQGNOvoL3l92lA7XfOy3hf11K
22Wg7fbh/qncagbcZFzV4RE6ilj5hRGu0nBeDFJ8JYM39Fqyv+a1hUIyTNbh2+uDfuWcd6VjWTQA
SjloRClhSXOzdtk5ySK/dlnmCsfYCPPeik0CL7//m7HmHzW1o+fAOFsETZtdghqBy26o5TlUc3lP
ys4zQcWcq/Qkw3QpIcMtgn1/D3LzR1H3fjln8GX+3NwWcI+USfas6FT0q+zir1xM//p9TmdTUPUK
u7W0RUQiNmgk987c6wn2oH5PJ3++ONpDaw2LEFx0o+VXTZovTTzfiNmuzUNn8Zt2Ri0QLfbFBGrX
A21DdSQ9Df1ut65ZMnyq0liEPc7ZemDfaRJkH5CAiW/c/6+8u6sLE6tZ1ZDwrOjLdc5lBMfEarZ+
fY3M1YVps84c1fCsGOP5n3Vc/jJ76TcsrhQMG1639CMEKBEuWd97+LCcSbl5Hn+uIzLc7gSi+zEo
ojWtv9aVWL5PtUj8IgRXItWIBcUskiGqTOP1HfJ1Q2HjjvrNdFciBQv7HtJjkRbh3PPPdp2H9wCA
3HLwvTZhnFVK0DSuejiiFPM6bBUc66vu3TqGvV9ZCCr8P9epDMjWyh27QBnHppj1qB/jjg03xuY/
99T/VwcwVyNV76iIqrKD7kqv8lcCLUL3zm4D/asKzDIWTWk+kHA8QQchn8We7XdxZ2s4JlTCBAfg
KUlVoMvnVw0u0HyK2QYX+RYn7B10+r08SPxlPVo78y/1sqTsxltfG3MnkG86zbdRy7QwlCOvOwTZ
3Ofxonu/UN6VW2kdbLKtExx1NdvuUIvm+TKo1m+lutKqjk5lo+yeFqWqEXdk5aPYKs/ck6ulatPL
nc9EooBhTpcPIyROktvxzuvQcJ2e2z2yIm2QSVgN29DPIsQpBHf74Pd0/udU39ekiSLJRYF8wvgY
j1X6uaLWfPJ7+mUy/XYHR6G5T8S44d0jQ/K6jJN8gQ+258g420CSlrSWGttvAq7ic1iX6x0sGMRn
v3d3NoGNDSqIU4TTYFN9E2SCTcVquqPfw53jegQBOZQRIoEmDGU+bfFnJZifMo65rs1LHAxBahDZ
BWgLuEtA3Hmn7ca/er26q/+ie0VI2CCyy8BsLCS6i/JxFLd0d5d598Le6Kq/tN0DzsYNGkixr98p
mHbPxG7Bm2kO4Ank9wsuF6jfZmVQDzZeVJYWsM/o7kfeL28Hzv0QEMzVfrVSwMa152lRb/FfLOqe
EunX5Mlc50GFv4xqHRH42jh5U3Zrdy/GNvS7bv9nzPDbsKRoLJjiFkHeKFVwZzUpkXClIRxm/Ibd
Wa6q4XSFqxzCPHS8wRQnfIt2iVty02uCgv86zX57+62DxiiOWsTW4dydMpVqLFjYQPZ5H9lYFR0N
2HaYg6rd7pOh6/oTJzxRQIyOuOv7/UJnVQO5gjvxrNJCBVl4QtGmz2ccyp5Pd07gYIvnSAQ2LZB9
mZ/Vauw5tLvxu0C4YjCpI10nKaYtC7r7OBvpcYqVZ+nTlYCZi2sSA+e6GCq6oLGdfNm67ZZf3JXI
xFWABVW8Z2RGfpTJbDptCRqJdTyKG1Ssa093rsl2iG00iwUx/gTbaQpTiFMV19+8JoyrAEP/A9rk
yZoUu5JLezCy7hooCeQy+80Z18z6Qm+WO9vSYlgHMGiXSn6qZLt+8Xt9Z0WPAdpILajdBQwiqjMk
LlWxGTr73VBc5RcycbpsE9TLVTXUd029dycFZ56D37s7a9WKedmyGN+Vz3NbxMuIJh60Q95ILl6b
Nc5aXXqwf0Hixbgn6Qed0fHQx6Ef0oW6ui8JsQyBTDMp4GPWfIe8m35U2zh6BeLUFX7N8OJCR1kc
Q99taxhYDOIpo8Pqddenru6LhFuoxhCGznWawWlMr3p/imWNuNnns6Ij4s+zPVwoLleMxkWqYKpw
qnEHLQ8Ai5af/J7vxMtUVFHCSmTk+nTjTx2L5i+jtuVHv6dfptNvh9harhNbSY1rCk6lzyTp0g/V
Plqv5UozZ7kO8JKrU4p4WZBhyhu1LHm5j355FuqqumJhGY90lRQDONSnTJrgrRzF/MFvZJzlOomM
tk3FkuKiqD9OZUBhDNVGnnPeWa57j+13uZxPI6eg94PsRHho/Kakq+Zi1Oiu0bjZKrluZT6DHHUv
52UIPJ+f/jlp9nJrbTheDtdm/GbG6SmT9Ofro/5yNE5dLVcrtOwAHBbFOtfDd1CGbVNkbQi3qmyu
/KJa0E/+fP/F9p0KGuSKVIt4bL1YD8Lb068QT1NnwSIzN0MoGSdFGdIWV62sD5e8gnXf7nWQUFfW
lQTC1HLAbWLS0QSPelksmedVjrpgM6ZprzaTwEsTHsDtEeztmAJTnTI/Sj11lV1bO6fdOqcI+5Id
vP0R3rFVtt2ynXn5GKSusqulkIekJXYc2DFWhy1tfxAV3MLCX3u4s2gXujXjpBFtGxXNwN9DsQeE
qlfCiLp6rqldQQVYkTBabSBz2QfxsbTzzSbiy9r8/2sudQVdQLfGnRQqK+o2q8rz0nRyfVhIrN8H
6diKhzSC7wLo/tO30ux2OzRmafocduPhj2xEtSna6Lp+BZEz+lEqUMvPgqUwa4Z+7pcWQ8YhaO/0
L69NwFVpSNUEtu5mHBuq27/yPYjavKunbM4jq4Mfr/+TKx/TlZ5NcqO7tDot+gEtgkeUMkx1KGch
qN8ydeVnfMTLEoVYVff78pUY3j/DYNRP7U1d+Vk6IzValgTLaKoeYe26oIPGPvsNzWXIfgsKFmOC
eFz6tCAbt3c8qZPvCwA9Xvc+mjhBQRrhtA6hZSng2soAZexNm+RrNkJl4vf65M/XRxaEdCOgKYUF
B+OJs5j/SHu6f/V7uhMXdA3g4mDJ4dqvbf1zb2R7v4jUT6BEE2eLEeClQABfIdcl2nLNywaS4BzG
ADz1O7tdEZohyayzAadTING2X9OZAO9c39pmriwqV4RWTkkGjy/oOYd2PbSoT48gYXiNu6tAywA8
2JKw54WYRgkX4ekB3g2x35RxBWi06nW5i4AXaFFWKDhE05eF2+nGlMle3ntdVFq32ARe7CopyNjz
ewXrmX/IOi/hgfLhrkefxmDV52qLBBg5fv5QIXVN3tAXD6a3nXiRBso+ZJKlOldaKb+SFUyD/lxl
pmWxnWnDkQtvEX2koeFPWxfJ8OT3vZ11BnI7lBkpBi1EfuVA6bQeaDD6Va+pqxKb2MQ0uUitaDjE
eaWGX3Okb8GmrqwCVyTWGYLTc8DDGQPFPddbq1kup4R5JXGoqxOz2wyjDNhIF02Sju8BDLQ5H4n6
y2vgXZ1YijIq29M0LpaBvgMv3x6jaqnu/B7uhN6wKQ9T1SRxMRgTFeArdsUKtpjn053QGzaD3Tin
LC7Awh7zktG/RZvd4nVd+6qXv/92KtYrnQa6RqzYZDedZFdC60Z3v9umqw0b9cDMChhOwc32KGg4
5stY3VIkvexUHVJXBtZPiLirWcTFPrJuOKPouT6sMQw5cmLH6RN4Tuua84qNY16TNhB5GtfzdrxU
QBhA32M75VnTDmOeJNq+g1FDD4v6MRDvZdqHKm/3tKm88liUO8u+Q8ZABpNFgjKGbK1pAITFfdCv
QZK6EjIO/T+0X1VcTGq+w7H3rWWL34u7si/0pWa75cisKitIkVXTVsie30qr/ofYeSF+d2VfcdhP
hlnEZDuFfdApNa0snwBxW8pDCnDolG91EH2Ah+5UoqOal9XDXve43S4Xs7F85eUWnuJo0/ExgJ5a
H/dkUp8JWcP11KqJqzyFJYc6zdbonyHu5ceAxB/0hrAvj/pAPie9DGcvVSJ1y9dRkCA9n4RxobKq
mg4yAqww7+nM/nl9k7lsJi+MlVvADvapr0aFhKIFPDHIK1KlyYFZm/0dJwP7YlDT+Pb6f7qyJ7iO
aGxrwGSsZl7sbd/cxdU2/5Wt0exXwKKu2RlgigmiHYLcYhBv9xyYfeTpPBvZqUtz6tNxMTIkOMEV
JuqhXaPhMd1C3D69BsfVEs41tH5QhiKoGpIyr7Wu8oFwz7yrC6GrB0ygrGG8GObtV4RFnSMl5deX
RF0xYXvJ6ZY25kVcijKXtvycRemN2+2VOeOKCbtkpWE2I8Oyp3x50wOsjyUZpn63Tpc/h1wxiZJ5
jsFTq9b3ZA34vxouMk9+n9QJ+ni9NInlCT7pzshP1eK9jyWEYrdacK5uc872jzbUTSL/EKPgnHRv
aav2p7Yjc3vqK1FleQQ57RdIwNNHqTvD3iCJ0a/fJe8BXtXoff/cWdI/NnE6zkfkLtQHOZdVeLSm
1TavSpMGB9QcFxRqw009wnKS28Mu9qE5onAw9Md1BjboxvS/UiCmLs0M6uI6husVxzbXJBAjx6X9
txpgNJ5Dq2OS+9KWnXhXARb2DZUh+xYymAF9anUk/TSx1FVRorurrJlAqzYJA/7fNF6xF/rNNFdE
qUthIRIjSdHSObB51MktOkRV7en/QV0d5UD3DIpeVFaWlbFiACLm1KRz4hcrulLKrN1LeHyEvLAp
EH6wpO8fYGLZ+FXm8ZZ/RosGGEAEXZcsR9iUv9Q4I8WJ+kfoR6mgrpoyKbd53ZXmCJFYkuMER7ZG
VpPn4Dix7ghteW3iNS5EhaAX3pRl/1SNovUqcVOXN2eSDcXnZcXYy3K6pxVfD0m89n7hhSumHGG7
E+p1webdGRQVUTJ7GCbP5knqainhUNYhFEoZbo4r5B3gieZweCmPr2+wl5vKC6GLS5hLF/iWrD2m
DVvCmR101YOYTND5XD60fIv/ff2/XDmC/k/6aFY7LQr13I1M+2e9VxUFITqqbtWLryQ8XPEjKJHc
di2OiXlOnudBdyCHhkNoDhadgwdYV/N/knAYfrYcGUy0jSM88/thzvHRpQ1FLGl4MTbLz0Zkz7P0
hDBSV+S2BVGXpqPiBVSw4j2gzX2Bkn7ot+JckVvGmETMinDGblH1NmVldN4q3volU1yRW7VIvfd9
RIt0y/ZHVTXz5ywVzbfXR/3KpHXRZpTFjenLmkJUMnbmUFX1oI/oG1mfJoC8tV8C0JW5AUa1VdlQ
4jcgsMzFVH9mduR+E8cVunWs5LYpd1qIZhCnsqnNORqZ51njCt1EJ3S0RT0rRNxEd3IPBzRUhp6b
dUT/PGpGEKqHoOtYse6LnHJtg/m8R61vOdkVusXIFq9BieePWTC/MzyEGhxOczfCpCt7kQs2A01o
iaqyYUUw7zEESeyf5eJB+vrMvPZwJ52ONwdZZsZBo2rbvInaus7pPMQ3SnYv978hav9z4PdB66jf
kZIOl0Hawzy0S3wAx8iADUbSkd0tZJt/VDtZf77+c64lclxZmxBwQbNRSiHZj5AFqM3Cl9ygA+Tf
S2rq3Taksr3cV9Zuu4u0iMcGHEwkCI9UhHTJLXJM0WnhPdlz2w/t8GlLJ/mmFU3Y5YgWE/WAbjqU
w19/3Sv7gquTq5rKXtwOaaH6aNV5DNnN1xCShJ/jVPrRwqmLS1u6xGYyVNgV4E5+nKKFHYK+1zeO
4yvzx5XLkYYFg+WWFlaR/TzTTX7kaM/02/NdrVyn0gTkoJAUYJ1MR3Dm14d+mmu/MMgFpamRlvM0
MDx972xOO1K/o4Gn0J66Wjm6QTkUJz0twFKh97TNyMfUZrf6beKXwyAXk7Y3qJfMYGsX/ZhJ5G76
dvze27lrc7TGbMORhfHi521FXWjaAnLKskkaFZMdMPVhBS5/pjs1XlOIuNq5uFxFo0VCirQCV+zE
Kg4nunHtllsY8pfnKHHlc60csO9fZpHKsuYMUwFxrCCt8Hx9R7out3BKyoWGqBem6aFicXLEx/BT
0hJXPBfUc498JuziVZWsJyNCfuzk5FeBJ66laLfocolRhC84jvcDSmBAckrmVcYmrqNoF3TJYmFZ
W9Ch7Z8a2PXliaDD19e3zmsf1TnTTVq1TA5hVMRzs39F1r5512p5yxnq5ficuMq5vU+RDxmWqCjH
CXp1PS3916Rk4i/QMaYgX5dAbHmwlOGXsJr2vShBNvXS2JLMidBrSrhpdhVBLqlQ7QAB9ICi8Xrv
N2zOea84k0w1a1SwdWiKqeN3aHvzi7OIK6sza5mmnR6jop039YXVDb/bCV+9QnTiItLmISFZIvHq
XZnUf4dDZCS6uwFp8BoZV1hnOes1HEBwGiDl/21tlg3tqYQ8+z39so//VhurtnQfEYGEBdyQuzuJ
nAGKhq0fQJ64ijqK4z1K4jQslhpizBw2vgt8JS333EFdQV1nUhCtoi0sVBeJY6IrBcpK5ifpIK6i
LuFzuUC9FBWQAdQ/xyrmqNv4JpqIq6eDjRUf9kFEQOvp6UHBM6lYoib0ytQQV0+X8Aa30F7hwwZj
8nWeaffLtvVe3ZiVL5/zJHXWaxJ05VhLbHO1BLQyD4Os0/keQNmUz83SPCFDG2u/BeYK7Cq2BCWI
UTjJDDX34GGYx3Lab2mmXtbXEVdfZ+smgn9UEBaIz7V6S0mTvI8tM8DqU76XB7El/XQK0YRCjtN/
sarXynNlbO0u233s+7CoYZX3GFJbvl23avaKUImrYbNJsqdhCfQ6WGrl+2GB80BnjPKbXK6Gbatl
CVpYDbB7ss2niVc/Ybxnb0ytKyeoS1Dj0wTms8W6EGzffy3Gyi987W55NVx7unM+T31KFyJLUsyS
hTkMA4dDFve3ZFSwD7usgP9PBBLXVjRAYV2C3kqKCn6cM9QA+2B4Du5T0205VFZqOukSfiz3oQFK
98B1u+uLxiTojsaS2H7ewGOGtBbAsb/TztI1r5lB8oGrJCMHM/dyP4mpj0UOJ9oaKj9u4/qtzYat
zqGpT/gxWycRHpYEnU4HZOu27BBPabLBOG6qm0O6tsQcSt2EqliaZlgPzbAMpuB0p9s5KxGNnTbF
tzTnMMjbgCHe+uHOUAmxijE2nB/QkrrPb+ZuGbdD26Ca82EuYcR95jUyAqdqs/A+a0nM47wOGkLe
bLYCzbYqd1uhYjm124caxiLfQ0R561/jBmNqPJjv1YFsKtAH2diw/UV3ZvVhkXu95xJ8wfpTVi9h
nYcmilnR4vqrcgWxyxPUrOA4xevU0VyE7WoeEmMxQWFXh/aUz6KPQCJrV1tPZ54EoXhDx8CSg0QR
x77j8FNrjia0Rjz3/XhRTWCL1yTXbZZmcE1q5/YZTPj2H3y4VJwySuboZ0TEKh5p2sU403ij23wK
1iDKZRgy3M/FMnUP24pM4EED5Byegd+n030EZOiAVwzn9BAlq+wR5sTRM8wYmTkEcDlMDk0ZRJ8I
D1j2QcJ66h6GkDM/G0DRy2NKqBbfLGHh/m4mpEFRFtnAmj/QYNnEoR7KkB1hN9T/XY+q6U9lMDYZ
GGN1tD4uLeS/h9Bke3taEUu8L1UL769otdScrbXpnrdKiPUEWtls79ZyIj+itoqnh1IxoNbIMslH
PYrqG96whp4LVMnuaWTafKur9ZkjKH1uA/CPjtNosKJGQ+Yv/bCZT3Lt2DdllrU5EcMgVtloI4d8
7JoAKOcIlLi8kzE5bkkcfMyAmz13K24TSHJk03yYVmI+EWhJyFnUKzImC48VP3dV35NjNHNkhUAk
q5e8rkyNOrIZ4vEcR3P1DmbQXf+FAdecnbKpWr9DKynrozFxs/5o6CjqO6qS3txNaZSST42QO7nT
YyOauxZ1TEzaJVT9p5SUPLqncLbScE/s5uWo0zSErp4Huj4y9E4HuVz00pyylM7mPMyr7u5pzDEl
MXfLGhzqNRLZIcX+jlJ60Jox76oEWcqpWeA0pdesmQ41GyMGIUinyDHAzf+xstuSflL91DxMaZq1
f5t5J8ndkMiwecMqGI4gHKwWFL7m+N8GicSfZIr5+2ikUp8Si697Tje5vSuZifE9rW6m02zYuH/c
LSPbE+cYmkM7Q8ILa8R5M297Q4KnLWktgBAgy8fv4ehcy3wA0mrIpRqHEG8PssVjtcIx88gV1vld
lm69etfNaxYe8TFFeoqWKvlbDH23PRnceMURSrc0uYuyeXybZBtykVBGBM9ogIjiQ1XqDlmtuh6z
IxmjrD39j7Nv69FT55r8RdZgjDnMJYfn1OdDutN9g5JOgrGxAYMx8Ou/ekZzM9G8eqXcbGlvaSfd
gL3WqqpVFRCx3CLtCdQv0fD/v9G9VdnDNc9X29wO7Bqe2YzYntgiO71wPEJRRmnQETidQmV6s7l9
64olXlfYTFHCfjqLI44dnfF6m/Q0FtXVzXE8eIEn/1TvrY9ODJG4000cDW9CkUq3y/YjaEa8FwNj
UF+mDZIDZB7z/uq62fskTKvIkQjxi2aN9QUGzI3CK0uxEeRgr7Hepo5SsD91uOx3I/Kwf6Zr6uab
FrLy5V260Lg7qVu5njtCuZ+u1SFpaR71xgIGTgUEpcFed7pYk3nRRTzX8XvKAVpWJND2V1ArXzoC
5APv/yqNmSvT1Vm5tvN8TMIBue0z/Onjvf+8Sghy6dhYCKv+iAAKwRwxC1D9p/x7DY+9A1ux82mw
j1W2y4IRMh2yItCuLTa12BzTGH8CTEFK4yFrXrPY/dxmbuB34t8t4svCPMFhvvc0HQs4UJmyAStb
dMKjHUwJr/DJiAaPIhIYs3XS3EhBFl84G5MHpJRCHj2lOx6r77H1nU9BJOAcBAlBDgm7O1nqiwaB
uCgBtqkS61iJ3LZvqGDisto+LAK4KjZ502R3+2rmJkfkBS052NoFLnPkxTvxI4xo/QNpQuFT3MVI
WF/IkPcByo3wIW70QLRFpKfteZzm6QOhTe5mkGHwvRvE9MGSoS5s2+5FECX9s7Uav2BHshOj63ez
Js8OqaO5TqwuoljEJZxgwhwfZXjpoI2CDH9NYCIs5TeYNyQPdOk/iW4B2W4aCQ7S++dVYwEgzshU
ihpeLONQg5yas5NaAIXyDpIDxuqnXnZPrFNrkTbRfCT9/Da2+ye3QVit2AI8GvhL5kTN0yWWBF/4
oNvfZK55rkzzJOPoh53jBwRR3WRZPB/sah72fc3mfF+C9gtmOOFecaeybzKLGqBE8JHZl6XiekxP
3YSgZTmAr2Hj2BW73/VvnOyYFruyX32/wyMtSPUFzYmtOmFvgy1FsUJMxUeEwNjP2g1nFq4PnbZr
Qbsguo99dxyj/Ulhw+CMQhHcJrHYDwsPbR641D+7dVs+rFJbLsmcFjhj7q5meE4C3UduWlUf+hiT
TCBcUqDZEO+13rZnA5r7khB8vi08osux7rs8aOD4vSx2O85D+Lk3MR6aFznPuinvmT5sPZyAGMwV
j2xg2z0lGcNqUz01OeR4c9GENPyEpZL7KRz7Cc8sVkCsMh2DIXmH1lGeJkpgtIJg+pNAemrOkmg/
xdswqDyJ4BqNg4bHM4cfos0QOILIBXx0U/uQ1HJL8jRLmw/VoKDN8TTnYjA2q/CNVGnT21JoEd7P
gZA/onEa7/aYhOWig0OUNON9FKKZnOfuwtGoFTRWQxXEMkAsl0aLFC7R+wSS+2SNWPNu1GdMxvy2
9v6+FeRViTA64fBUtOFJtfm5zXVN93zlQVioUVzsXL/WjVoKhpj2QtF1yjtkFIKlkO3FBwFubse+
R8b9YLCwKQbIDrvc03WswBnMP7DLqcs+JW2TO99Op0ThpiVbGtzDbCx5YFREKBS7f9+hdC8X0U/I
xmFZPreNHYp9c14WWxhOv1voLtoycFPfFr5LRImgCZPPsALE3WL4ZxOtaXNcwZh1UOY0LDpyR+ax
sJR0p9CmS7GJes0Z5Txf0RYU4b58YpacI2iMaBrnPZbRO0hfwtQitWW94XKKTKmVM3uRLYksQosr
ka60uTjkMa33WBduc4gS4zJASGjprvpNWJKFWBZkl7am4uj72hbCtJ/wXFI5PE8a2BgmtFwTx15H
eJcV7YaIIfwlYbKfBlaHDrb6UXTIrBpvuHb3y5Z9a/fuftT64pB2dIqzdpZv2DXNbtEPRv2TgT8G
ilzq5++IYPZbEaxMO5yWAcLQxT8NjdpkSesRxYGzIYMlbypppQGptbfLPmUHM1t610nDRY5sojgt
mF+jPo+IyTBpZAz9hcZdk7czbI4tHsVtjUSt741daTGi83/mWSpz5gNya/a0Em1ygwZovCNMTyKP
lslXIki/u2a69N2MUIsOTZpC7/cAz/moGsl2HCatH2D18DEz6JazQWf5tOzJmGPtMy2WQGF4MW1U
JDyZ8GnwCV1SEFyyJhnpaY80SfJxDfoLppNQQ0rLtz8tzGaOa63NWCq7NRVicsachGZjh0WxFs0r
djqLNG3UoY2ioXAquh9BoeWkEV2ehKM62GRM3kKQgoizQuboCFOtvKsj/F+YdPNuM3h2epiDs2jb
qaxRQV0RcLWfbIjvFKaUjGMDT5vfHWttWLS06Z/rXQIh4ZjB8mHJdFbWK4wEzpYn6nFXq6syt9Zl
Z+BjN25t/9FH2t0OPnUIi1IN0hz2oTR0mQ62k2iCsEVwoADtvplwmE64NUyVTYOpFOp1RcTaPiua
0SeKngKt4kZMQZIkO7drr78haxxCNWTnIvW0G9qzi2b7iBltuYsoRV1M99TMCEE1rIjUgke8tGn0
sth5/O1neLaOqg9PoWJdkNdmSM4tGvFbGMiyol3H4HnSXh2ZoliQcfjwKbSYsCkfxjGfVk5zCi9G
m7dm6H8FFCNtti+vfM14Ka0cgOmY7gLtpsTWqmneuhrWntju60VQuYSSOI+lkl9T4/sX0JD61voF
3XEyTZcwMT0+sUbMeZZScs52JkovV3Jh9SzPhvZJBYQ2VY/Wj05WyiRxghs7WaEDgn1avUWNKOFN
W795Lvs0x7GcP7JNIBA2Sml/B2lK+83Xc/CdswbPTtjOvDE2UQzSxBI0/zEFSxp277Extlyya3c9
6S7e88TM8TlopvhmXJrhkzcg+jHnoG/CVJlWdQZ/rknDg57AXe922AyfT/XkTB4aqee7lcEhNYe9
FCnmdF5UIWayozpJXWPeiWkCDqDG/MTWDPOLn5bLupn0HmgA/XGNxMkRfDniY26UR6yQbS7LSnue
WxPbNxSddCjieILEEj6ZTZKbDHuJ2s/9ccVm6BlXXPoiRaLeaRd6hDmQu3qCCD+30Y40+pXiBqwH
n5RqynBjRuNqDijFfihk6+4JdJMlmvDsN7Zux77CVznJe2UZ9qau+0yFHwEYQKSeoOSG2T2+k59Y
6fSIks8eh83hu93kWvHYZX0utwE3nEh2+YowwZtdI8Czmft3xwAi5OsSBAZ+YXJgFY1U+EQTNiwf
S8fNekD+cYR1NkURD9Tvhfdt8Lh2GjdxHI6tK5UPOPaU/Bx+DpndvnvSLCrf+j4juNhqZC36tsFk
UpPmVfB2AwzCCHT4y9CQQ8ribM+nnU/3IpyEK30aYRoEHsKDPGlgTJwvAIAO0UaQCw8J2vBWj/tU
JrJGKAyH5OBmCzu0MSHjv3o0IsXQ1aYSuFnu1RIqvJ+JIWWtpk1ySqN6u9RYMHxbwC5VgkXLDbfi
DQqk9GYQAIwU7oQc62Nqh7kcgBx43YxlD6Puc5R4hUfUhs1J96o5oo7Iu2XXcxmHmymnqIkOMtAx
drWCqMlrT1w1a2vuR5BMBZpk9WbjcDhY/HsB+EWWHnG812JogTIEof4ETLp8QnBoj/Gom5JNXlcb
LsyCDXNzBsaG8W4DjgroBYLgYbt6yHH7JOEEUSYiVi9tPYwqh3ReDIUIhrcFSQo5W5a9z2HdGh8Q
07cfRoUbeaHTUDoas0rDq/e8OBfmM26UB546kUM5jC986rzM4YbIVElxyZZTWNNzHVn+B9pRfkKj
lJ3VgMERf+BTpPAjwcfelugAeUVd+4a5NTxY5ZKnOEkfEjM072Q3310kwb90quQ6nmAe1dWvSBuT
Z/hEdXPerQhJzSXsi9H2RW2BNQwMO1FA0xsxM1nIBMlnfehxC3p4lwK5M3dwf9F5mMilmB3Ejqtq
N2yRO/Vz4bQvJmQD3JBwDg+KRPUhltj4GOd6+GgmiYZ6RXpLSxpe7lS4CuaO05PRE38cUIO/IWYQ
tl8j86cxBFCx+/qUWNHeSys0dtRh3LR2y+se0SCPoDTDHR51lxbB9u/D2FYGzee1G1P53k5xRQ0m
9hlcAm5/VWJs4hi22qduSGyB6GRRrYL+iuMmPs4Gn0gbjie5hlkeMrRgdO+WCvaqf3aYz/5IMVRc
4gjpaZFSXT7wwFRgE+wDtclRKr4WNtEf20iWq/Z6PHAasqLreZsTt/mqk2wp6xm/ViDZdgQyT88q
2x43tFxHOwlcuqy/SaLoa9PeHfs2fQgSj9+gGR5dy++TCIOi5wtgo5h8NBkPjlEmgarCIvB+GWMN
YAQQd65sc6xJiCWc1GEfBzusr96we8quDRSXtIB7s66gUvoekxYtZao+2ZLOBZ2Tn63slzJEmPh9
FCiPUzJNuZx2972DlViVbNjAalVY+K3nhccG0nEzRhVND1dbsaZwEmV7d4f+BO8UxQFB9HugK8AA
6Lp6jlkCloB4OTOBwX/QHOptTQttsXc2wLX6iovSvNc2fJckGC+BT9tyjkOTo3/YoFmRH3ZsgDSt
ileTiR6GRaEtleaVrsN71ic9OoZRFksTdtAENuaw2M5WRtWfXaAgKo6jaoHT5H0TIqqRLPTJInbm
qY5iV4llQQcnlMxNh5g2ZtMDadasRCB9emrHjuaCyg9ZD/yQxH5lBc9q8h7jJQCqXsQrzIPPDq87
zwgkwPjk4wONatwHQ6+LKWzHA9zJn1PQ3pNsdL6LZTOo4V16cchMewwylRWdCXAl8QUbUKvox/OE
/PibMRt5JXiD8ai3MFrzE2jDmoZTwdXobiVRbshjuP98R7fziZ5VXSYmt/uBOVLEZNtusO0kHuk4
Tqh/845fDkhxb3PiObsHyKruXMPerU+7h5k1yXrFis36fYQeoPChqfGDK3YPzzefL1DC5FB6LJ+r
bLH/ksgRj2rGKo/3AKsnLT276DpDXV4gViaAvETyyBtkDBxX+E1gi3p2UgIFr5cnJvapP6xSTeGv
pt1tQfqUhRfDvQsLWQPby+sQvU4etzTr77VvvbiNyBTmmP50iTdrcQRRc9XnNYVEnGeWIGQYRuWG
vixBJn9utVmS9yi7the573h63xu6nTeZNAvaFBTAz1l3S3gBjr4kBVaSrgcYos8DQZrqjuVll0To
ZftgKCO6YBy9wnFvce8SW6J+RVDgccJvBQ2sfKmTpDPPDEaR62FtmqF+RITwcHREYkZmk8Ko6fQy
srt25/ZSpxBd4yDwxyBwgcszUEXiacUqogFS5/XdGEXWHbeQzracRts3l6Dd5+HFBA51tlObs8cJ
CxgyV2u41h9THVFbAQIFv9LN4zcIXUJMNNcuK18lRdLaiE6gfwqmkGPDEXt5DzB5gkVnDk7HH5IE
YOuvaUbu+83akmkvmw25x7kgu1v+ULWjCOOMxP6Qtq39NmVZc3J11z8r1u/9TZpM8qFBVcLBiLkY
zzOx7avrGwz/UbZFr6nW8YsNfb8fm+XaXTRtAmtfnEZgomM8euTiwlo+wkS3ZtGjjmf6IK/W8wcb
1z3g93ntN/j1QWd/TkQk1R1q96hO4QAX47MOW3rC94XqZRYokWSrl4cOeMFXT2d5i7XEAYxWR7G4
gIT2NEVE66YQfIB5SeQuNqFEwkMnZal7XpsTw20BkBRa8RP+Wv7iMcmws4OvKzuSOO4fQz7BSqZ3
9YZF96tzMW6oevwFJ9j5VWI97NmuOlzLZsAbAsdv7a+Zu4CUGLtD8ojY9eSkFU2AEfURf7FRY+Qf
b3r4n6B1RI5ODUe0Ka/x6LuiTjxDcO0KDmKUuvHo1Ib6e+t6I+4UMoCjMrPtiGMiiDU3hih5ycZR
3XbwgQwqpKgMLkcKWB0/JvG0FF0wD+x+IJGdy02YbCgGIn4xkB6qYLSWQ4VUdvGc8ZhhW3pU2wmD
bEhzx0MAPs5m8NDvUNxycDXqT0NDsCIiG3wJXHv3Ze3V+sdtNnnBEmS4HSTIuAunoiN/NAV+XIls
sliSbmV7TLCIfVGYcserkCl9Cwy4xtutnTdfDGyl81e/tXHY5KmU3t4Tt/fkHO9xwJ4U37movIFb
3kHrIbzgrk6Wy9DAgy7PqLem2OBVyYs1ZskjXgZX4FqCEY1Il2ITFyYaqS215M/InbEKF52gQBjo
HgFeC+f+5OJxMYVCLwZh0ujrVt7MUR0HvwJgyvGh31yTXn03YbL6xUF6qBuQJyN7IgQIUCnmsOse
TbeDIlxRe46xieft+nuIA99NApu/KMDdKa1ipoiRZv4GSen2Dp94fZcuPj04vS/fIEgAgD2heN9s
CZ/6Amt8rc+JqQ2ifqIl/GnQMj4P4Mpeh8Xp7Ny1w4LxngZJ8Gy5ne7Ixgdd4syK33gH+3cvU56c
eEwInB7NaoqQqOjBrXJ76lbw7EJjusyJlhglQs1YeyaqBtYEbF9odKgAbEpNZfKW0ck9oPlnj6CF
apWLVjoJL9AlG9/ZsLZpYbPd1EUMCPfabDTL9JvSdSEHRlvEnGZzmD0J6fZjgskAwdsC+0q68+o+
zjgIBLqPh8DzjeHWXFNA+4LSoQgk78h5pgltQduOU6gAsQyKvJt4CfHuetihIpvXpfUt2GTtHjdL
E6D2u4uDr5b37WcGwPd2rpeEFBnML6KbwYQr1P3ArWWxAkICpSjT8A1z3GSrrZP8dSbxdN4wAW/H
JJbZG+s9xlp4Jw3nrdm1/i1hywnbZ2OvZC9YgVOwBjtmrG1XaIRT3ry2I7N5TUkgqj2+2iAPC5j5
fPH19AJ7rf1Hhn/W+d5wx3KGve5fmxKBOc4zvtpqQZv6PACFwKymWptvRGHPe+PrSC8N7jBcAVsK
SGzAPS0rWF13QdHJDWvYEA327cksfHvxvsl+aqnQvpvQzy/oQ8ULrTs8iNqtBguJIGK/NFQjba5Q
Dibw8UGaVXABxHTHI1AuXVP359pjpz+Puq1/xES/31i+Jze+Y/CqQ/yJ4mHZjazei37o6G/sQvHm
EPpBKCQ2bJ0pOITkv4Q281fYD+F4pdeNO+9AU3+PppZ1RTUg6cNEMcECadaovf2kApTaaKXPnRkB
XNNksEMJPr1XhcliXBeaEZSmHYx9DaS6zZa8IXX2DmCuaW4ahfsDcFRPmhP0dCN0n62nGOzHpvvj
Yjn+VP2OEgA2cP21jKAsCx4M/ilsN5/eoniCzaCzBhvIWsrQx87+TIjmd9b3wl2spTIqBNGI2Jnm
DdwRlbH8NoChC/FFQ/l4hMUn3as+6KZfHMjnF9EJ0zcZ/J/rcpsEcGPSGtzhAFgbcQwYjImLrAOp
XeDM0qhsDOgwtJF7+013kf4xm2UILruuVXqou7T/BaZ+SfLdZV3BVBr+uo4fWQEJvl6Koa/9QzDP
tSomjs3QAkQ67vqgnt9iDf3FYexSp4+1IyjLEa8HeCLvMUBgArIb3VaCXdKyCbxWlYURHKtWAwCs
QneuP1bQzDlulwis9qSHQ8qVx00rV3OPS5jcBJ6A0U2X9Sdw46wvaOR2AJNBPbwgdhRfzDgFBI/U
L3FwtHTCPrXnJGkAxnVT+trCeoCfcckyntOYzFBj01Z+S7wL3iwhrvtKRig5sJCw7xNgC1Wbcl8n
LH87PaR3+9QsvqRjPd9zkS0/d2AHe7G1ZqOH3npMiGbtZhDEnsP/fEeYT4EdMkpuVxesGH+BIx1m
47Ybb/G/PgC7AmyPtTWZnozsenOr8ONvuBUlToRIhgFsRjdA7DEafBmYy9cVkROeIL1yQZ9pMGfD
pui3TAmGsHGKVp2TNaP8YNLM/HI1BxwQwOMmKqNdL68gjz07BEIty+HqrdOUZE8cFDLMDG+wMm72
Y42V1a9mCYzLVZzZsFpmNG8FjCpN99TRdgIvoVogf0QClMBnrQwwmW6EuBev4m5StL0dIg2Ze6Di
essnijWz87QP0wx6ZETfvi+ejVUqTPeG8xEEr0u6hT2eU2rTcsX4HRY8DHsISjBmvKdmp9lp9gFM
pNoUHU1eYy3PPq/bHs3oRpUf/tBBb9kBf4X9jssNydhCduCsRj1GkGUkjU8quNL3OodLQJtAwcNl
dKBgoF0B/KL/mpgP12rCl7DkwHKRjhF4MFlV1MxxXwoS47HOyd6haU/27auhDeN33YihDePnMO9X
aCpe3X0C2P0mM2DBipWFaq66BoTHMdjq4cFjN/tbWourF8g8Rx8K4+l0mKAKWcqxG3hfOkwhwTuc
6ubpifabT27E6COsJQOkjfiBzM2G2duMkf4Getzgvwxxqn+RRPTBPViA1B82gj3UHh0p9qdy4AIo
THBVMul7q9BGQHECY9RLt6G6lAhpizDop9B7FHGDQnOvQYQT8CEtmQsOGWBzt0mCi5N1ZHyJOhN9
9OHqPiEE9adM9SLBr7f30BKEoV7OnuqoK7ZNJ1dibkvDLyH1wlDhZ3R0O7o9PKEjaxW1ez4He6or
s6swLVEnr3xENz4iF3N8bY0A5U1YON5b0uKHjvtWCGDCi3sbSQO/wnG1b1scsrZEnIndz2mjh+9r
k0R90QSr2Au8cFylCGKPV7ToOvQFrEwgKgsW16Dd8whHekpoEgwPLTfpctpwg2cVmdueFqgAw11q
ZJrmMVY7fwGL8XWRoCUHACDtOF2zgqKpDN06zLfOyPZB7gknubchhl+P67bEFWX2G9R9fM8cw+Kc
yxiAMeR82bOHOl0VbkiCtmg7bDrk/boDvuoZetVLZmQAYHpb9HgJJ4dxEKMnrt10H9YuB4YEu8J+
wKetKYmwn9hN3V20bN12bOCXar7PElzeGewhikoCPdKWA4mlpkrTegmuSRtLV+5RR+n9gmcBe+46
lFkepOO8fHMOngMmbzN4VaFsyFg8IkqkgRavmedXOE3RpyFl6lGlwv/Ao0JbzLE24M6p24RCpzDE
PyAiZJApxHzesBc9DXEFLjRDjNjG6t+djbeg8KsQvABokHzSrNlAjyqz4tgpst9O0TLeblyCPond
0lZ9qMJPG3bbS5Boad6oBW13mrIafyQwxsSefIAI8T+pkx0WjWu8tmoKnIlvmsDQ9SFtA/vHcbt9
papfaiicrnM6wV3QHFwfhivkdoHqyjlhYVkHujEVgdnMn5RG4L3jKRpIjkIbfEA6uONn1DJGfLmr
XVMgRDE6bbJGPlecqGPK+B+zeiTJLDEJBsQxExQ9NsGPJGeweWClgtZjeKznKZV3IY53XHVZ2Lwj
k6YfX1NXA0E3CGXkpQoidoMObAyeIZVBl5vXGxd/fD30902CJY5ytw3qnNm792CJWF+IbdWkMlZs
Lwm0Awt+iQbTSdP0UlcRojCbMmQ7T4ohbnfcCCMTPeL6uLG5NzEgT4o6JXIKfpQDko77+jzPRH0E
IC3X3E2jooCvvINFzCzHtbIiAKnjcRpv2iDI1krOKbuLxdi92yFEUx9MoOnDIKl3CP42sEJ+xy5y
wTGyvNRy2thZkknUYHfGuj5B6LKja0toCBq6ASf5hf2KHjhyhs+5iOzO2UX1198CY373rFcSP42Z
AubIGd5PUMuyl2ELhn1a0vMgIRqD69M84jEAXa0QqD551HCWWKBcK1MnRZy6Q8s1+8MCp+4UP2RG
v1jN29fB9jXwi5VYAHvBRA6oO605dFnUQbAwYIGoAk+dvoulsaDpk2REKwafzxGEKO8+yRC4t264
QkqQfWtzMmI3AmEoA6BJOaWtPWR0sfYgHEnakoFLaKBbYR0K3xzbV+wfQFsq5GSvzx1j/muXivFl
cwizf6o5w7FOY4Rn5TLC1l0uICcxZZyN7W/0bTOy19iIxz9zgXY9jQVGbSCG4VbhjgCqL1IlgQhP
JPpE5xqBxqpbDtu7tKNvNdquFvAhnRkQ1iHsDvucrPcGgeuymJZw+uGhh3yvHaMa+AabywhBk1Ex
LiMSIvqwVnOpWoMeZVt7B/ILIyRuIk/Zt4TMAI0bNbi7a0S2PGJWaibEfYNvPoCZ2/uLMNatJTie
CORjN0TBiaJ3lCXfyNUFfu/GP8KJ5HmJMYxCipDCBV2bHX8sYRYPfw87kRW8ltGZIB1gvMnUFhdZ
g52pah57oHAeC9e6nNIm/E1Ut77sk5igZ7K030sH9envLlp0X4wxR+oh4wIAmtvXGgG1GXETRLD7
BCiFdu2DgJD4+ujj7ksRNX3WQ4KDFCwc4itYotxA5Ga6akrj9U872WlB5zXAkGXa6v5O1R0LC+JG
QssMYUrLgYVJP1bNQno0amha4gMArnU6tEvWGQz5ezIcfbCOK+hVZjOs6/cmua/TqW5vRTvjVgqN
5itow2howFErrRBa6vfnHjZI7b1LzRCCSIrC9RAomc2o0NdWW3PXRMUMg4/+TUM9uv6Xddn/pCn/
azWqdpziN8quyxDDig4bmvWfUWqm3/+2KfDXrsVG9nVdA7AUM9311Y5pudVrz/7L5tX/2Tb//wjW
/zYWxcY8AjW3NjjGNRrWM2lwSo9zBilAjmgzMZaaRehLMQJvPzFMD1907CJbthqhpAeBEUtXqO8m
Oa+cxP+2bPa3HSlYxLZPoLrFJQJZdCu6raTyv+V0/IfdlfivzUg0/6FKORCT0UT6u9R+/LkCMt/z
aB4H+OHQEXDTP726v+1JGzEmymRsP1K/Njcb6XDuIhu+/Nufzv/f5S0aMA+LP7sfww1LmJwtwTkI
+vbf9jD+Nj/NTBs0IZKrj5scgiqYqTkgAIz+21LP3y6nnc36IO3ws/c007B8jKMkRAqPFP9lxf8/
nMm/XU7JNWLRJn47grD/GXRL7kbz9G+P/a/jjjmD9chD3Y84ih8yyyokSff/+MH8ddaH0TlIY68E
oIo75HKGtMKv0f+TE0f4t7/pClUFHwK5H5H+J2/6ZrSHcY/+LaIm/NvdVO1D16LB2I7jZNtf8WC7
B8t68X/DEf7X1/q/m9/94/+Qd2bLcSNZmn6VsryHBg444IBZZ10AsQeDDG6ipBsYRVHY9x1vNM8x
LzZfSNmdEju7NDk2FzM2VnXDpBiICDjcz/L9//m+JbX//Dd+fimruYnhdt78+M+HMuf//3b5m//4
Nz//xT+3r+X1c/7avv1HP/0Nr/vHdVfP3fNPP9DfpkJ+2782891r22fdt9fnHV7+5f/qL//x+u1V
Hubq9fffXggBusursXkVv/3xq/2X33+7zLz8bz++/B+/u7z/33/zor57/k///vW57X7/zTXeCUPa
0tUlE5eEdVnm4+vlN47zTlmObtg0S3WJEQ+bQ4H8IPr9N8N5h6cZ4zsMXRcu8RN/1Jb9t1/Z72yE
LfzPdqj76bzev7+vn27MnzfqH0Wfn8u46Fo+x19OfHYwAHtjsBEGRUCnxTIuFfLxUFqUYmLTpeEd
a3W+Y5xoczBqXX0BUKU4BzjvpJTMGKHpxWYuuseYct97TbeeIkmhk/Ss6jiBuqlNN4pppIAUlopu
O7RQGfJwNVzgJk3cOtTsqlWkZ+7HiWE3n0bkEXeO5rK5eFIKV/eFyXB2QPvKuV9GynhgI5TJrvIm
sQ7tMIV3YaVERVCCbMOjAG6jcNI7xwtBEdUKSr46WIMRvq8dI5ip/EMnERhGgYRN5WkSsprv7Maa
4zPcYUzUY9YZPeJGudUaD4ek8Fsbfn7VZ23aQDQ6xUNKH+AWBcJylkU5HkzYZBpXWQNyXmeeudjF
KYLz+DTY4XywpHSvjNGIdxQWRj+rRg3atGXcgIjt8nPQt8WGwR6DXzOhaJuKqDwxyWk6kkNEa2oS
WMFQBwiVFZ1qlVNMFx1qOCDzpd9a9WTswKO8HqOAFRPI3zfSDr3aoReQwiPuZstC25zZsf0xi7Vy
l4ahvJrUhEyjJlTvlHVf1yMTBoKw92WvLwwfnRu/cVwgaWmdCtucXoJLgyEz5vlapuBqKutm2rCa
fKgcBZdu1eQCAAvD1rQ1d5U7Q/3UZbp1qIEXYBfHTu0vFejGqwhB99RzJnaKQdxgg2o86nRlNmrp
aeOV6XK7mC4poU0NdC014j2UXkl7VxHpgxANeJfWrVu2gBARW6KWMmQIiQvrR6+PddLtci0MfY1J
F+RXTrcqh1QeI6r7T4r60mqQ+hMw8XCcRSpPI2qfp2Doi5W+4ImPtS5uCE1VQwgCzfhDxNgryRdA
UB1hx5DbT0kZ2547RnKnbMoQLEpXSZhWNUQeafNIPQrIlfKxRTiEbZITjKBcfBhi9FJ+6aKC9G8M
Z0K2sYypxTuXWSuSZKeCrTmBmGtHE4Qko57dN+C3c5O3q7gedWPHyAdI6jChs0MPJrijl15Um8US
Ae83oMFLraI2b/p5orkMHEu/ossMhSbQSihBYRY1IgzMxSnEVP89lSAFFJDlQ7Xrw1BcZY2lP8Su
rXFGFs64tju6Qx6FPinuGohHNXhoCIxuo9WJ6HyNVEvjL+vwYKepDTYdWeVhpOy7KULnwpIJqd0a
IbiAYeBbiFHy5bEba/1Em6B7Ct2kOsVG62h8yLKvfUsw60MxrXhrYqWT76D/irUYZXLS+jGCNBmL
Yzbo0l2VtBvownCL8NFlIsMGy1CHAsEcdTQhIu1RF2ZxogzXdHB1+p20SoNNqWY6T1RIUjGzcMe9
bQ3W3gwq8VXNbnDL5NW8Wc1VZzyg0ewQKsKTiFUkZketA6RjlJqCoLnB+08gWYHts2g7V0bKGM5+
eiH+Zq6eQ8nKazstO0cJosYe3fzgJfGI3GVqW9UDVlnlzWIwQb600YZRfbvQc1GIPGHsy31l57bl
9cmILWyVZEqnC5RMI/twKD51zkX4WbtjcUAVvBx004EC6eKJJzUBYTyzuOYro1Y1GES5VMkqtSkv
eAAa7qrmdKFTj5h81w5xdDRp9Z47GmWnwK5BhrKiNIUX9INxNQ+pLiBX02RdVI4zbt02V/tAY4Sp
1+JCem0FQl3pNItyP8uFvW+BHFZ5aJVruDeSSwNTl1sSZ7r2LiTMXmgDJYikcOKjg6npVe5ozVPN
aLCZ5xFkwYuD+a5sjUdmX8T3tptPHyvHrvGFGUPEl5Zm7IZgGr9nZv8fhyQXOfN/HZL4z/nn8kuM
x8T3+OYSxFz+4ntQQlf8HSvOttCLuEiBLo4Y34MSoRvvTJgLFx3IpYR4CVf+CEqEfGc7Nr+TSAdM
hLtkZX8EJUJ/J3VXV65lCdu1FVL5vxGUfPNe/jPPBdukz4hm0jVNuvf4e77JmhiVllB7Hrpd2iTh
PlB2kXhR2/oqX6xjXQ3juRitcK8gpncdfMRRgYTfomB17qcgAaPsx+xMGdBYA5K2L1qdabtacTCi
vwpHL87gfxl5Y90OgDWrcIKwhEXc9I3MfpGyf/PbfvNROGp0Ju8Rbbuu9SaT7QfmL8V11O5qd4i/
mE0LJCvKcm+OUO4IkujFxHNKw3S2jiaf+gNYjk1vzVa3lrnE22nWxfVMYfTayc0dM8LrXWW01Ud2
HLGOcduGQ4zjnWyKwqfm2nwcW318cSYrZoKYXe55RqdbvS/jX6T9b2oR3+6RsgzBbWIJmYbFOvnR
lqRvyhr3VUrdjUpyWM8pf9axAl5X0Ou7eZppnxt6s4UMi+k6MuQgGewUbEXYB9se422fhH31izz4
8mX+/GVbkljWlsK05OWI+fk9ZToOEDCuLcc1V2jwbFqFQdWeRnc0NosNJkgpMNr+8Fz9EVL/GEL/
xUUty3ZcXIxZ/eKtU11n9H2Hpo1YhBv9Me4qLfPiBQAEyrS2z+lc9DsIRKQlf/+6ID225RqmcKD/
fv6wOF9ZYbFw3Zpj3QMT4jzWysdkalgdetl+Qgz8i3Samtglc/7zK0blZAkyEpIZpmgpR7y1W7Sr
TNITz8adKqZDSXzYoHgM9QPi7u5L3yXmi2oC8XGEnaehzLQaLPqqh6aR0RUVeWmv8o4+sslJ32/H
vrUfNQd2oIwBzLwlid1mW9HNucwDXGLnEVYi8SFCp/vYAZPNu/altaOJwIbobkQvu8JaodkRkQWA
FGhKn/DghM0Y6v3U0H2Kk6h4YJrWsjYhvj9lsyq3qR2qZ1q1aJVT+I9chi0NERKGThVt7cl8sK4M
jsIHvWNINeiLY3kQt07raQtt71aj7B/ly+VnMyzRrpXOHK+wtex96JNpW7KfcfJZ2TNPnUTp6SIa
bZqh2zMWYtZ22TyMnzQjba2Vo8uGKXa5qu/wQCieBcpkBkE0wSRRSNqocstiim/cAYc/CtHdjYs1
3INWmSaoaAF07o71BkmFAAuA5w3yyVjTulcHGkDZUUeiPvs5eqfJj4GLv5Sq1jd0hpodIMaQrCvj
kggEzVOqNx9kbdPnwLQKxC+Iq/y2dmZkm3hBPGTEbceSQgEsgImJjNPy5JpRY3tFb0S3Qx8xWzgv
Z4UKgW+hFYhuMJGAKsMT8bVlYtRJ0oRhtJsy/aXn/qu8hX+VRXfTxkXQeTm6CaiUMulSf7HKAMRe
WIcwSoIvNY2TB/zGraObQ9y00zSjRWg0EkA7vUqUDMd1FyL+7iORPpThhc1yW3vwjcBxAXcL85Po
YuMKRGWVqthYu1ao1kujnQExul0Ha3eKp3ALQGudkfZ0XkFX4mBIZC6MgDiQeXyeU/uKWv8XwuVo
44bZjYnb33ZJVLoetBZiENuIOyQq+Sa0upe2XDDaJBRf9cZ4T82+DjcVTKziCGgIf9PiwTHc8B4/
XWhls60RNjrDqegrDCOqODJ8d+mcFbc52qhcgoSikewDr2agBnKHYL6ViSGvg6SfzjRmWgQXffcA
FKmcteJmgNjmJS3EsOIZXKRbcjfcOdiHvd2hPlscgIzKwI89TUKIhlruLHxN79Wim5+nxNV2BLfi
HLbaeNNI0z3R+e9XqjJHr6eRsDWbpLS3riaSc0GPYWPAstzYY4O0Myq+BIMW0TCJgnXKDnGDoYGG
8xks3JAug+8UQ7xrKh2r7mmeX1U7w+j06afYJYqVxbkLur1sS903lHyq9fqmrbX3BrT9anKHfhXM
dvSAzrw+JEXd3SMFAiKPipd6Tt2dnnMg7ZqMGYVIV9zodcjC+qbvFeosy4yMUzG5je3j4F/tzF7F
yOPoqziJ4xVtfJiLoPH6Kt1kVXFOECfthaOZAD7Msbu3mXWxRmTD09MOTPmYF2uDv0f2oR7ceAb8
w8KHlA7Y1QPWKFyvyR366EbYaavBHM1s1dAQQwTF2bRm1yv9fC6iHXqb6S4KCnwIeqxMeIAaEp8+
owBdBFcJQ3VjdFzuoekD27wSplyeEHTZfisZjjY1+nmwnNzeDa0J/dp31qEbo6NhmHPqi9ohRY1D
HeFT5l4PIulu2zgj9XWC8KboO0RP4XSYCguNYjidYdquDJqLm1Zq8w3+udNBquJzN3yQWuD4vZDH
dMYrxnNkGX8NU+2hBZncEhswQCOxljUkCD1aDttVWFc31UjetdSl9QAgGaxlj4bbKJZrR5XcASeL
NsYg8q3g1HpBxpXf2CZ6OscFvxuCIC3gI/tsrn2hW0XywMJVm4Dgb+c0VpisZ1F316mzhPDAYaNt
K2Xqh9iUZuhLorDcE8xlSVdw452nu3ZyRwdketSroLzSKTrsLhpaPxOtZziROrKv2ajaMScpo0I0
njPTJ08b6lV0SqM1t7J8wq3Hvg3IjNamlS/rBWv+zqNq1dzJRqfohH/4Php46Ptg7TCX6jCWc3sl
BgnXuOTyeimDedsamKV3y1M+9w9uN5g7cy4ODODhFFryvvLplsf0v8WyN8MqgSdG4ZO0se7bxdhx
O7SGfLccP3KWaCu7nlFRDpydVP3nk4bmfs3AuXPlVigAk/dxH93mnUbTwWny6JrRPOEWLNna4RXk
9/Dmd0mr136gddlmrjm3wKXbp6JVCG96jbs0UU5SnqUNLT41gXjJUnRhsRm3dw5jTO4IWB9xUrFW
GmL/LU491q2xuOlGKDQAA0NIoSnrcaU3Q7Uvjcq9SlAVbKlzDZ5yAn1tRTYoKh9OmWZ8mFLjfZgX
+xF+IJk/ugneFEvBtmnWX+PRsVb2EoSFJ6SFVrU7ApV87YP4NoVe6WuwHKky6TmBg1mTqfWfc8ox
fpdRXMB+7qLgZTua+89jFYDZuNqw7tuDdDvEspnz2SgHyhdDPe5NLbYPWOpYR7bb8Vj1ol/X/a62
vga5bZ9LQOmHnNN0leBripo+DK5Cpw55p4CktTGma6c1b6Fs7A+k8eWKQYzkJ5GlY5DRJdcZMk/k
uY43aPyndEL8Ys5IoeY5ZNyVI4pdHGE3FWloKx3tQ4m2CdcFpFhDcmSkmh8PMttiylsgoVXObZz1
9eYCg8P/GGgE3VKYPgDj+Im2trGukH2uFlM9xmnz0JUd9i3Ns8J3YG0uy5dqbO6RhYe3Tkh5VhnW
qa7Ldg2l4QelqLBRK+tT3jT4ZTDmw69FxgukC8J9JCq7BaWjuyC3kAMFYzr0FIwrqn456shnPQu6
TaBjBhG4TraqR/u9KdKPfLl+qRL7faabvXeJkRrKZcRfmeGrek7YWsfuJIP4OSS6QnCLn0UY63ep
bT0a+aSvA5G1N7al4XSlT0+djYoK1cxNK8bMHxu72cZ29XUI0SxXuPtTZj9oQXXU9cQPe+AamyAr
czhFjX1L/aqlXpk48QdUqbfwtuO6WhBuKTVKD2VovjFH92NXd57QIofvAI/TBeQurubPs11uIltN
G6UTc47dkzPMJ2k4B0hGBpiBiV0FWWjvDJQdqxjRm+q69MpNTaTBdul+Slr3vnXb+sOEm2xVqo+N
Vj0lbYHcuWndW1iqbWOHTD6wxHvMcCrknpbfDLF8LPUJ4H7ols3iRiOPUETOB5azqluKWaUxD3u3
V9ExC2x7XTrhhJA1O6aVDH2sTh4WPGuWoREsbKW87EJUjJX7pY9wrB71Zl2GxmeoAv2o0QeglY9B
GszVXndw4Uoaka3SrJpmSu5TeGgy+DR7Tm9K0vHjME/y1kLHEjRdssXo6d4lovcgNeRdxc3fM0Cr
3hrdsrfz8RwHn1Ua4/g1DZuUUX74EkWKkm6AKYlDGmA5BUtsiedbrakGjyQDI5EOZh6WzqfoiiGM
dih6s9sberHhYD1lU3vx5zIPvcO4dVG9yMwwH8KAgGhM8uScUnjyq7Y8R4w75GDx87aIn2u+mBWD
7LAlnt37noRjXQxNvMMvLP5E84Xnt2lWVQNh4ReNCLb1/HVyoyNy3o6cIbSibaYBRcK9g+kN9nC9
YNbpVxUjdYZqU4zVa1GcxbicKJnEG/RTzaFPUBiUUZegMJvsq9K+msqUYV0aAZihDS4LU/QosLHE
mqbQ02WFtlHTIlBpKui+FYlwU7rZ+CzxweBddabPytauIzvHI2EWe3ua1y3xileMhXtPRDGu29RG
iQuxX7gNSPlYpeXHwmjzbUVPxTNmDKu8BZuYfWLY2IiE4j5VMy0vE4oUF6j3VB/8CXoSlD5fW63+
0qN9U1OcfRBNfozd0d7FF++XlhimQD38pXH7vUJBUDwKBxF48Nnq55WsF93n5JUrXaDZCyeo8Nyy
/cZsaOPMco/ESc8ZSwdRxY5Wnc259AbXrg7NcrSH9hEzoe1okw9qwyMl3KNYjMNg2ZyRKnrQks7Z
oD+nQ4KDtbCYbwy+xdyiZfQSM7rA3TUKClQu2gac2Rk9OjTuOoS69pOkQetX1PnN8A0VjYbrNrkL
RrY9NEhDNGH4hUTE3eGq9VLqyJIGJFyBeT+69XsazYhPD3gUJ6cxhMLp7owE5fP0jLEwzy4wn29M
4bJ2xH2bTURr87ESqEIuXVeB2XNAzGmF+nv2TsSF4pBC1NNl33VuvieZBdR8pA2EoYEdEvo65yB+
HNKm4kmWe7tvkOGx8+TNXnOHrUgeeMgwwcyfUPGW+3g2n0MZXduSKS1GtnaqT/aki51jfqwSHFeG
Br2OPOPRsTNYnV9ahF9PQ17Y10EY7CXQpt8tDCofk+oe4vae7Q+FL+yY3KsgdFCLu8wcC2JnJtlA
Gu1h8JUbnmOkbAwuNatlCG76KK2+xrmi0D0HJ+W2JD6NzuhjNT1mbQ73WZYrXSUrQHSXcriDylMz
agwPjIj8G9LqCgWqutXY2rxBx2PFn+uS/EWU1dU4h9EXBwR8lczYSkRBF16h010FC65fOVMEcB2z
5bKKJtS0CjOFdWYQ++Lp1PllHjteovRbPAHHm0Lqzg0yQcrvEdqFURN+cJnEYC7FuE2UGay6/rFd
WnsX5AbJSqOlR0m28ZFyPx5yw8zER2cUw4csM7WdCDT3PkdbqqQLpRmNDyj/aBH1ghoUgrTbyhwq
4uKo2+iJndJfQXWeJpPu+CqV5p5Gsn4cC232kz64MaORIFEIQ92hC7f2edleGaSG6N61ZgXRjYab
sc8+PGa3H2m9nWo6/RtTRZ8SGOf73B2TPZaLy23ukLF7kWUZz1YwOyXLCPkrqdc4r61GM15iChCW
3VEz62LcXGsNfwh4NVq/Ix4PRlWM+xxvy3u0nPbB0OZyHdrpzJFRhF6rxnA3gyD6KmhP+TSHq8YU
zVkt9oyIyGx9OuHsGI6eXDM8yz1iv5buhD3tx6AWV9JSNKfUUt3G2kXQSYcthsi20WaqeBqeO11Y
NKsk2Y2dWCTIdZHua/LvTdrWn8SUoooChjoG5hxemVZor2Or6l9np3VfjGqAtZuHjJivk0C50Mfy
qsZnBpoIWY7XaPN41kORPE7SiG3fEDOhgFEK5wNMccEJmlrpOTHRFJG6VE9GuegPc35xRkCrn12b
hpafMeXLn92Csa46nJy3mJo8x1gfIV0i2LNypYLrtDA1E1+VHPkq7krtroy1+6pIx6NqXWb5NMh6
dwFEtL4paytIGWDM8xGXMzlTnxv7PggcjNzjz6rp1Ir1OFwnpvGkTMYB5eT5Hiy0fNV1ODc6Vtlw
TSkXr9FeG4o9UYcYLjXQkXMvu4iZdSQ2GYUlbEpRxg5dj7EKBjK+ztfxycg1w4UApwOG2xHmDtV4
D8P3wUI9I3CY8yOzQIACDNz7i0jRXpTV9IQYIjyZTAvaaL3xEEVY+5RRkz0FZnfIqEuu+frfh5hQ
rPPJRg6J6/RMV/aY67h1ZRXZO/G6te/nOsj2+dDVG4Xv+NbKhnZnG8utPWFwQolD3C5J+75nKsA1
Ee182wg3QXSppXcD+d9mUNyVi2nVtnYjdcrC+ZgWjfQGORb7SzoOxLnIGxbpvI7sWJsuAuDw7Eap
e42SFqdKNfsVcMNn7mLpDyr9RAYefTNXGgbUOSq91mDrt8DfyTW8LeI1g/2R/ndUG6uQsU/1MKen
qOvanRn3xbkZMu1Oo339xDlQ34+FEWAsEFOknlszDLfDaABw2nqSA99rSfRldvXWgVWEiK1cN70h
d099khz5Oo36eC8bE3tJKVCbuJrCFgyzShnXzk7TcGzTNSe4G8dAXYk0RVtjWRaJcgC0wy6LbxrV
vg2EwylfFshZfSJeK9A2WytOm6ze4tQy7xOJUnqR+LCTN6SEPMmYf4oDIv2hCMVBW6L0PbPeusdv
FX3kAd1jjQhoP0Zu89SFEZN2ZXvRy5T9tTXpfbTCLrNcUROwjprUtY0+4yMX4KdxlHJeNuRLp87J
q4/90olrmNo89rPBCvxsya0nDE2blRw17RxMuDro4VB9xKrSOZFQ0/4UjdtdYSs2N7gH4Z3mVXm3
vDQypR6PhReKn2VyjiNc4bnGvs5z+7hY16Ki9tMF4lTHYXGMQG6oN2GKR5czOw0RLq16a8rRc8Ni
fMnTJNiIvBOPdjZWH9M5dG4DHEZ3qaiMK+wNcdbCo3W4drEjj7ylySnNLkaASUq3lN2j26X5NqMp
il1WgrlvDt1IRM/spVdNI4Ug+MqIPKPqeu7l+DIjQsTKYS5goXt1x4xF2iaaXZ1pUkvQSO3zFDcZ
NrqlaWHDOZvX9SyaTWiWdKuNBf8ZpMMKSXsGCi+qsVjViV6e81ykpwocmsPdSD/jX1v4cZs7t1Ur
jP3Y2sZnUeshzIKw1rM0ls1kFeLaKjiEZ3eqPmo5P+rJJOnudP313Dno9vKqe+z6OLhqS+vmYqLy
aDJB8irXMblCnqdj9ddbmXObRUaM40lfbC30l5FHIa/co+hCERAU+SauwC2A1isKwaT6jz0yWCjm
Gq9NL+5leBpNmftNrsn7vOW43WLtssD+DNxlx8iWrRVfPJJbsPghGdVLhyzW9XrVVR+rOQjLM0Zt
neVpCpGjDvV9GzAhQVDmL/BrmStnDR/vPEMKG9h8kjIwpa9wgSrywd6gz7GuCwiyRzlRIV+FLdy7
Jjux7yMsdTUDJ8NIinln21RHONcJ5013RCoUJvp3aPL/dD/7FL80eEN/7d4ydj9hef8PgXi0n35o
k11Av59IvPtnOLd/eM+k9//jv2ev+fxj//vb335vgGu28U658tKppi54Ie++t78v/92x6Wxxg1F0
X3i9P/vf6h29crqd0Hz4AFyI539vf6t3VFyo6Cviedd1mGX0N9rf3+ZX/tljsyyH9UEwR5edFr1S
b7FeYthmclKMho2FesyQzFSOOy1eDcmjWRdbmF/EXurVTYIHO+awyLtYWzcN/Tir7HlKrLsA6ydd
P4+JwUgZ19xjNyDwmO3edzrWs1kZ3lidVybCOBhCX+jZfk10qtToNFPq3Pb7IcqOtb1ontt0rxFK
b/RINSMHdXWwByv3v92iv7WWb0iG77vm9bU7PVdvF+vllf4DIv2/AwiV9Lv/a/rivon/cfVcpD/j
F/zJ99XnCNaLMoVgjrIl4S/o3X5ff8p9ZxnYJ0olbd39tjD/oC/cd2i1HJq9FPd0W7ckfeg/lp/F
utRxMbMNS0dchM/E31l+F7jiz9WnJCgn7+qyCAFQbfasn/vKVYFZHfHYtBbNYN26NuxgZ+MO57Vw
+L+YffAz3//HtQBJkNNKAIm3M4riKUOlS59ordIsgnvSihM91nwX4Nx2ThNDfF9pLI+/xl3/6rPR
MXcY1cxDDD3282dTE1tyoSo0tQx3Xw2jpNGQpznFCawTfrjhf4EF/Dys4vtH49nlMTb5fPLtoHQZ
K9RWNnN1JbLAs9Da5jM97v5BjYYQXp0FwalJnHJGr9y0av33Lw5srASXNoAz3tzDSYvdltxtWqdW
gcmLwsAZXZ5e3KBHK0+6JdqzbiTOPsmC5OVfX/pnmv/753bxI4MNEYbOB//5KzaQeGqWQrYcaEl+
IiFKd2bVx78gPb6NLnyzSkl3YY4sm7VDW+fny6hszhDjddM6I/E7lGQuV4xrwfgtr417CsDOOu2c
svCYU5ue7ZbaRM240vOSDBSD//YnFgYAhnQlfI9zOaB+JGGCTnbJlOvTutagieidaP4YleUvVBKX
pfn2A5s6z76ABofCenOV0KCli5x+WlP9Xt5TY53lRrY49XoNRgZ028a2iPCRt2nL26YTPtBm68Qv
vvY3rMtlb8A5CADE0GlRw6D//FHBj6CYOt6E21MIcaiLvzdnXAOMMUxo1OD4XKAEvfv7369UbEWc
q6znt0ojhz6SVi3ZvEZROa1DN3wVsxv+guL5i2UruHWc+dJFCPb2Ii54Kb5V1rAeKxLzFI2iz070
v7FUiBJs9n3AOragNzex6WVFKeeyVEwKyX0e0v4O7OxvjU379giCZCnTYgQYK/PtPCrDxgJpEAhi
p5Tqeks+4TdG7v5i7/6LtUC0w/ZG1OMqVAo/r4VGkZnh2w590Tp4eopwGOFB4vJxtk19ZRGxbG0l
u1+swMurvnkMTEMpS0iTDUZ/y9OZKelV3LR8g+PFnBCQ1Q8Hdhs9/+Vs9G8s05trsRIk0yVsk3tl
X1ioHyZvZTQIcGpElUj7AnkCcivz2XFKmaycpdFNLBMl4dgkhpRSWTYUVPbVnLwGpoDD7XmQsaMS
aVkwj20KEb7yw6/gs7/4OvCnwiz4IiCxv8WkP77FJZnNODTMbt3QfjlQ/yk2JNvuAdol+sX9/raP
/fx1cD8lR5ordXC1twM7u0Ef2hIv67Vj66gmqi0HzEOsDQehh1d42WHanqh1XkXHVAvqv7vJ2lwa
9NRgizVhnd/sPEMfiBkiA3xCWQxPMIKcDhf9m3+91fyneMRGm82JwjVMaTkXYPbHr3OAEFFdXHXr
RcMKtEQb4CE91jEpDcet6Wjrf305ZhC9Xc6E+hTJHWXYcFg8sD9fMAzS1uy0pFzns4wArCeaur5O
UDF4bdRhZh85kfGl0koqV9CVWbwSmYL31PH0xKx21CPTC1sW5cYg5wwPWFyD8RPC91fA2vBdgAb4
iKDHFasQfR3ORnQqyGcNyFRaQQkt7s4K4MQCDKtIseM2pA0K8B5v4rEa7CuFAdwXmhR4QSwIWG6X
KQrmq4XJsC71xTB+jikbp6s+d7CT7jKHmI20uBdrSrRA3k2D74snIgs7WjygY3OFfVUSndGvlPOR
Qbm2QznGDsz17DJhyEMBEL0I+B3S+XmZNNKZGe5MDmbMmAG3vwewSe5TJ5hCarQTuNaoKTe/Lxh2
BYSW4elRoY6RVkgPe2B3qJy6hAsJBQX2rsVRxO+tMbtxmjhlukKZVudCv/Smnd6un7MACYWPQLPQ
fVRGyX0Z1UHkB5ZKnrFIQKPYBPH82oZ5gqUZJkevGJAxmqFnv9V3Gr2WaB8ge79KLo42Ht6mpbXG
M2RZXRgLyvSpk1JMTPulltdGv4S4XlpmW15R+gbW85AVujhfhrVmZtdl2Eh91Q9WQw/QHYzBp0WN
mX/Wc2aslFUJGrg87el+0DB93huBVnxCAb8gG0G/n/qXaQWfYdhEtKc+lap1SdV50zCvGJzEEca1
YU7qqeuqAc7IYuLBGtOcxLnD2AzfbtUZ2q2jpUzrKDGzwNlxwpSEuRGUjy58DF3RVHQ6RkXwgMOm
a3Bqxq4/dJ8rmzEy2wbnADo5mdNgp0kRXzvgcy0Vb3/uO7/oRHCSxTAHx3kgzvPrJdMO+Bfh48Oc
EZlsXNkF5dEcMHxZGWw1PchYIM8omszmQIPIqjw0afJhzpapPDgwTTNoQ9p0x1LJ/iaHDLuUpUQc
4uxPi50VPBu+gwe5vi7CybiJB7TqU1a3yIugYr5y/M9PbHBRsY2ZnE05qEDfwbwPVXtQvqa9idKg
xpc5d5IcB9UyfukclcAwFHP3TLfPYuLGJaLGzjBvvuLCqdxVm1X0zeyJ15iqOjGwAIqoc6uIuja9
1Nq+n0wNL0lmCCXzyii5tetGYnFwXqYFoMCT9CCiVWf2zB+wqkqjv2y1/5O689huHEm77ROhFryZ
0oskKJ+ScoKlTKXgvcfT343sutUSWiC7c/bPelVVKwgg7Bfn7MPVfSWWJWB7sxS0FbiNOF7K3IoR
OaGCWr1KTb2lIzMRtMtOjnLhVPVRVv80XEAMj2VnWZzt9Tp7zPRU754hyJa3HXl0IrfNCvND7Cng
94iJGJyNAPgkYvB53Lw52LPov7omXil1rQ3+QubO7YiYxnlSSkVPFuxpInOTi2p3/3uy/J+qBP9d
Oev/Wi2BLbHFmvZh7fiPutaDT4yScMQ3+utjReuf/+fftg7Z+EshBgCepmaOBg0OX3/bOmT1L6xb
ABU4m42mUTYSfxcWhNFrKgEDBF7Foi5ygvmnsiBYf6n8twp7FXgrJi4G9X8pLVC9+rTe6SblBJWd
PIfD0V7CzuXzeqfKKmRYJcsOddf0MLS4AQXxnHTvUVTr0YK6fbnivJfgcZNBZ5FZJ646Ics2QUZI
np8hUMDoF64dQy2uhrTwnkQHkROOj5H4nJriM3hv761Vq/IBM6vz3gg994KG7gVrKUuiZJFxJzZA
mPC8myoonL2vt4QfiIVcAHZJBmS4Kb8ptkowQwb5HypJBD91aFSnmvusZayq4VrFocJtHPdnFWpb
IoCKW+I+OsYb5di2rruFVpPiQuUtfdWIMHonAyvjv84sAckp1nSZh3b5Jz1qR+7BemW4hryqv/ma
bP76/VtKYiAcFIiaZ8KfQ0kQeeJwC8slW0KX8G/RcgsPedmJVwA5YC/mZq2oa1ydMmQrsh/RJPqD
bVRGehy4aW94wsZ7E5G0oXNsuOGD/+o+K5kertBEmqsyFMR0IZBjM1YKcjtoAHIuoc8CNoUVPhIZ
XIDRvnzHFKsf3bKKH6pYzl5ATTov5K9wnWDWQs8uQR8S7UZ2ssE21dbZW5QZqeW7arAA7VOvXewC
q2xUD6CbZw+Rpd0e8XxcLJokyZ8kGfk3pROg7R2JEKtW9MVdX7hMoFJTIxMjT+pOa1oo1+C91G9O
E3s3bSjjgYAnh3bAULvyKYtN7XuQicauzPjSXteUDxKX8k+NE7o7YyghyzdglZCoKVeiFTt7o+zQ
qNb6Q1bpw3dNb9U3H0IteY6+Ul53urYR5fEuXxG7E2vEsBmvaIDOA+QCVCEgADTjG5Wr/jcz7CH5
ia38AlU+vOm62nmBwMdpAF8xcjkjKpGoiP3BddCrSBJRTp7mncbjvT0kTfpMXoIIldrrH3031m/E
Bh1EAfUSO65KsABev0XtiMLaNNpmWYtFBeRXEpB2xzJEUNPcgqwsrnLciMte0EOkREXz2CXJtR+g
z+3x4K39tFNePSJ6iLpzIPagIR52Zcl4gDLppWjNRSjpUJ1fYO1xGRoJvc2Gw70hecf9PphCu20h
oC7lirEJxInQwqEI7VpxQxtjNNB58kExhaTjKQklgYqIYFVpqHLZmmoH16+SbRmXph1ZHlL+IBFX
LcaIZUPi3z0Y5GzTy7V449VGcePJ2hj5FomrRC2eLXZIS3+weltBuvQeWUl30qvesx3RINdO9/ut
jrJsSXCmuPNDP7SpACFO6BWVfFUsh4tB0KMNfk8O326EPhUwZ1HDUBGLdIc3szvlEsNUAhnhLcO2
RgVA/C8haH5l3Lhth7rH50O8WQiK1qac0XVQzq2STuLUCzEbvF9v60OFYhEQ6aqgQF8mV417B0UB
PW+yiQ3YUnG5DDhdEGpSRfHWwupbR9GqyfizaJEOpv5mSNeEQKDoQPhZ73xdX3BNGgyvgrbIJQSU
wKSDu0DZwmGgMotH9ZEQCl2RF054zMsd0WeLYPCXlrNshJukeE26x1xJ1h1sbwCP3Y8+8nZBuw78
QwNSpbYk6qG3xCpa/mmkTzItkYOYHSHJrSk7vXb6hgy9nhsBtkHurvKv6wz238btG3+Z1c0pzUAS
hnjScP77V2G88SKS4A6GUd65PzIDctKuSu8I68NCvwytq75eqOJNmGiLzFj58caxfpryLmByriOT
/BaCMZ0rnydzx2P0q5OzdeVK3rOMTSEfxkix4ocScSnfbR1UcllzhakXSQUXonoqrRzCmmu1fuuC
8oGD1ILlbxOT4xq02h7j9yGM9Fc9kRZyeOdr7+ArF75Qr2RAksv8zgz3RDjW34ECoLJShYqMnFAW
VlXbirvM9KonRXeydYFEnZrRKiNaSjGlozBeWMspaQvo9sCTCg+e2CC0J92kixHVWnCUQxC2HCSR
52FAKB4UH8B/rt/iwwC0i79JNoQFwoQT+sentqqIbtS/xZTG+K+7Z0trjjWEmpIlTw7aHNyxahvI
Min59SRWyMr70LbP5MX9VDzAV9pdopsvoQaPVFAeMqVfKb5JMh1WPSjhuc0MAhhOzVdJXV/3Tgkh
3R7fotFWC60i3bPtdnKL1X7M/6tG0lRcsRdGM5M0+zC6bhAdxeiHTCfelQPaCOC6GiFFBqvWCLS3
sANTdO52Uf4rQ6nfJD8cpd50nnJ0BW2fId01CWeJiE3EtUSOJ50EzAHJy/D6f2S+v4oq56cjhEfO
Mlyig3/VelDF+npof/hYsDrfNuRk18X3g7sZEmQEPwbOnrp2x1152jsc/17QrI1wH0wMdANvsCBQ
dkV/1Aas1S3RzuQjyogGOBtpjCLTX2h5sTNMUgAXTqCsk0rNT/BBbwvOQI7Zn6pU2fhyYAeD9UPW
k2Vev8Siny9rzF2thEo+MAx57SbGfVQPS9P5EZASltwQ2e5zZurNH4rxIOKTB5lvKscU2FvwsyB8
00eAqDygIzS9dZw8x6WNJHYNjXlRxu51Xu9BPdMLdxZC6x+BP1IbtmZGlsc7jDoUI9mqaPd6cVdH
gBytTaQEWNRZdV3zTasgrwKBNdwriZwy7RljSKtdJQjAYis+GM69rxzHfNxM2UjGqnTXKVF/arkU
tFT8bgVi/xLrSPkQO2rJMcOxFUEzGp4gNMspSjyyK/sbKGAEjRm6tZLwUxkgztTu2kVcWhNhWnF8
Q8OWSM+Cs+5+Cc47BvjBec+rJz1DyPsjrw81lE31W1uuGvh8DRltHkxpJIDlKq0eEvFZeewlMI8Y
FMorhT9WRw9mturivVjuJG0RZGiI7vrooRLb76Gwyvhs6hUqUE6f23YgHxjRCdx7RFPrSPvlBBhr
8BR00k7GIsL/ZH0iE+YgC/kxUPIFTnlI6i9yqC1chxBZfnewbrQVq5sqI1MW6yXs/LJDQ2u9EHVi
GGs2m1d6eaq6fcNUNcibZtiT3oZV8YCvd13JxH9wsI+55RpY0o9i/d7W3LaCkCi3cbovmpc430nR
rm1LtjPuKm0xGhTtUjER+kY7s4tXSRHtUJJtBWHUCUMgrhcmCSL6Lw9Nk5gbW5Mfi/2EZe1BKzgv
Q2/JqyXABAzCLnl3ySkcbcfFESroqsJW5SPvX2Qt5rGHgSsT4rYkEhoG8518vYVRr/16F2c5a9Uh
bdh+k/4RbBLr5OUbuhlc9kUZEkFAMWIgJLRNnsT83iIKqvJJwGNb6LlLgmFWFvzHpKas0i97emg4
rLr6OgIL5wi3evg9GW652yRqdoOEYqG271H2iDVNJsYqcneibsveax58xy1DteVCHQ6h1n+eSziD
UUYFw0Om93g8+lj4A9ufuYqURocudeixAfYfQmsRlKDgz+lb4IKIBU7kKrkuVBTTrFli8z33SVbS
RITcZCdlm4YS347gjeY54/IErGlVP6Mlb7eQaxsWqUh+CplLslakII8S4Z6/7IL6HATzWo+k9Br9
TLGrklLdewi8VrjUgkVZkJhXNLja0X03B2Bi/Yqb4+9mhRZP3pMjSkjRuFkjJLVoq01l6SdDit/8
srs3yWvCa4mBkLw9L9iiA0Iz9gh3ZZUaiUGkc5btXak7JgQoUEeHfMnGBHhFQ/hSv7HEka2SbyP5
3SiHahvrCdRPylbA8ylJbsThykBw6I6j3BbIMtbTtd5/78VHOXsjgo5QIdOu4ju3jw99oaItJ9oK
2h+TSFavmQ81YnJk7yHCetdk11QmbZkMWSWh+Blv3RKSOWE7PfDZK7gYO91yvE2TPFZ8CWxKwxrm
huncDlX5NvgnRRVuevU1RgHLULtFcoVesE6uBK9/ktoWonG4HTtT3ejbJkx2wKvXdV4dBtO4l0r4
8YOyaDxWwOAhhdJBes53L80OSncn5e/68E3CB2Kkj465EQ02oIhALlS4JQ7nH642UJ1wLc3xW5FQ
F3EyECfF50HUCqgseXMIjPYJMD5g0iw6FkX9nf3mAMY6zLcDfuB1W5Joq4qGSr0IJbWbqeG/6uD/
U63lvwB4/XflmP9D6qJR7DCv6lh6fvJZ0cF//nflRVH/YmXTgXaJ8igp4n7ib0WH8pdG+QQpkYrg
4F9aj78rLxr/ShvvyrkB4GoAc/0/hRfJ/EvSLHrCbyzY/yAm+nxtLPBnDbhjgLM+T2hKRnBdrhSC
XUEB5i5qQ3oSxkjB8RdW3hNPKCOVY0tsKKcPr+Si7uHfDU4uaEJy7RJd7QSbYZwt5di8QQ4LUdsh
DjzQr8h82dd1869+Oqvn+Hxf8+/GxjLTh5s5JPlaSTFZsFOt3EvEubocvtGh31jthVE5/ux/X3r9
u4Wx5Q8tmEXNx3Z1AWhRcz9IQcfNBLT8eOuTTEqUBYCA2z97cZOlxyzbHMO1g5OxxEVaxBqsE5cb
VLHVtDs/Q0sM/xPtbQa55HyLn4tx/362cTH88GzG4PRC1g/uSaOoXMfqj0Iy3jCGkY8Q4KMans83
M/eRKHB+bAYyOBB5X/JOVcyCAx8ITKgp/LIwYHNd2hq7883MfalxWv3wNOCjtMFTdO80gPhusGNj
VwCur1yrWXxnYP/xL1yvz722Se0S1Qx3j47gn0y/3pite/IbvHK1si+VYgl4+PzjzL21ySrgIjKs
3MpwbODMN2yYDlDR1kDesJiwHJ9vY+aVTZElniGSjdIngm0hETma5BFsOpMLKUPEAC6jScrDnGjb
wNIvPNTkDvmfLieOv+TDRwJQL4mUFJkdROKZtaxjZxj95DfcWINwSIHvhKX4QnH17uIInnmR4mSO
UIciAhfNQ6pGYK3lEL9xnfij1LchJkjWnT/rFuJkpvC4EHUtz2P8SuFT53rokLIdIfVrtTLvhKy4
oAOa+2aTaQKvEjVPr7dsEfgA6AZb1/SrwjDxwMF60GVrkzv94/n+MffqJhOEXEsjQES2bA/cIxE6
Oax9gHAygdErU7Iu9MKZ8TRegHzsE6ylaFckwbQFjWt2SORLsl+ucFssPMe70Tt03+cfZ66h6Qwh
1YVUG41pq67o6iuCDrtj7+rRe9Y41CxATW4KwjsutDZ+kC9WDnEyTVSJQEAO4UlUbhROcbWXkX2O
UCMn4lYlOPBCM3P9YTJPhIOCAxpk4amr8kNiVXufsoxJZIwaNHcmGTEt9cTz72+yQ/3/oxcC2Ocv
lcb5EIsSbZldv8E1ThIP5xbqWz/NiKOLqHMClq5cAIxeLB6UsthG1fWFtsfX9p+vkxuoz2139SDr
XZN6J+z4C8eKCQKAESBmpw5dv2YNFFrijjsYTHSeAECuyzfnW/56ECBx+twwZ52odQXVPSFN5crk
LoMnL+v2xb//9Q5NmWpfe4qPXY8g4ZRJ39Qaso1HmcTVu4eQejkm+ptaaTfjOz3/ODNTMFjNz8/j
placq1Ek2F0Z/zDThsRyUBlyCqLSx3KOVzrg36wson+PfmPmVxfa/Xo8KNZkMqlbtHSqWbsnpe6f
DfFXoyi2SvrAwqzabcdTL2vDXGKPr1ZFaI5Xed1PXZAPneiuY3yEQzRcGDJji191pcmEA7cycuU6
cU8x7AvSDASdAyZOwwsPKs/8+fGff1jjUu4L5Ew0CVSp+yOQ1Q2XAVwrbYBOEHfkYejXYFe217kp
nALicmXtwiue60mTGQfFkprDjWalw1kDyaMPo5+K6jwo9W2tH9CJEjB3/hnnvuVk0omj1GpDSeZU
QcFy0YQQOvr0AGLu2/m/P8GM/TPTTKnEpluFJmxgwfa8ehV1QHiIA8/FG1doT41ecI1ZfUf80mOg
7qWjRngHCD2SBwMAVS24nshi+2w68r68B/AQhzDyEv3m/I+bG0FTDVo4YlmwfQq2UHTPAZCyjpve
JA73QQ64NsZziRmfMCbSiV40OdIuvPSvly/klp/7lVbURIDQuU4Ee5E8iy4KIx/lh9KkXpe36wtP
NzM6zHEe/NB91ThXUFK2NMOc05jZo+ymG5fCcUdlvo77Bec5LGN1zfV3dSN3MAJA+EHLEA5a179e
+BXjWPxijJqTWapSXIWLT9c7QQ2jDtd7S6vHl5eHP8hS3FRufNMYwyt+TayybUFmlbSHlLoiJvf8
D/h6WVXQO3x6C5bCxbGKBvjk5j8q7a33f3jJZhQ21+qVn+zONyLPTBXmZCYyMzdAC0crivJLTSDJ
UQEOw3tUpTtAypsE5Aq2ww1G5FX3ppfWtZRWJ6KiDnh/kpUaFtckmMhYGMudIAl2mWwb6Tgo4YWz
/MyEYk5mMoFwda+QXH6e2+2a1K7CEPTEiyU+5BrX7C24wfBC55bnXvhk8soaA6gslJWTXHEl5huF
iNDxFWP2Knaiaimb0auUPCBq4uoxzR+zsMLARIUBN2e7LKkRQjumK/TXQkglXs+DhwprnthYEuAe
7itMq8kOmhGtSLaDt9OQ5SOJBSFE3PjJ4z3X+U869xiTmVGQ6DS5anqndkhvrUp4gRBHwrP7XuHt
5sK2216c7ifi0X8mSWP8bB9Gqpij8BVCyT3hdN+VjnwFVgdZGAntyK8hGrTfLEVbCjYfKYaYnbTe
WyW0u7C78M1mZgpjfAcf2rfq1uhaBN8n0wGQECTDi+Lll/ii4wv7YgIwJrMdDmNCz9XCPbm69B62
ybWIqZLRnmNf7XyixBOoeQRnLoruwvI5s6gZk4lPEiAjxR0bFPy63xy1emwdksxK6e9UhP+xWPXb
0/XxdQF2KtpYbNxTYllL2XfXUZdsjFrg8jG+MGClmTXCmExbkEBz3a1c99Skpt00CDolgAHkJ3NV
lV2PUUgKElupNN7LsnvIyRNUm+jnuGyCwnmWuzv0Kav6Ukl7ZjAY0+lNSC29iiK2fCMsS1SvnKEB
aqL490ae7GKCkcq6u/Do41f6qr9M5qoU/zD3k2AKYREepaDcyK2z7VLpzh0uLAlz674xmaIs6BmF
h4TOTpNVI2S22wevcQ2oPQTV48RbbEHEwkr3WvDj/GQyM/8ak8lE4q7EI7fbstWCqxEo3Os4rjZa
YNXLYsgf0wHxlCgApzMd7dLyP7PwTnGyw+DIqZKlHFul4K5Og3sqj49J0+6qXrI2ZYEuTBfUQxP8
wnq1bcPYViCqae7j+Uee6TJT/007NGEfDJllyw4qjOInavLjiDrzhJqr5KJc9PXwh01NZhjU9rHj
NgWf00Cek2ytVz9HF6j1d65AqBWY4gtrwtxudpotFFiZQGhdZ9ksQnY29Mu0+9HJyP6+43vE04s6
h8S7OPk2lCfVCp/jAPK6Jd+Wbv8rjXSEAOHPvJRWcrl0wSinQvVHNStga59ncJlMKJ+0ago8pnsN
R4Ug4yRZ5KpzMw5QH4rd+a86/r0vBufUyWzwMSMVoJ3t1t1dIYjPLg79zj+c/+tzfWYyzZAEkSku
5ExbVIWDVdZb3QwPGXObEEs3g2PcINg439LMijeNKkLUbsYC9Azb4e53XZFviZQF1fb5vz4zhU1F
sS0MEsHyBsf2OFmFvn/v+B53NXK6dyCknG9j7ktMphR06Ynf1SOACWpg4mJh6gyUnnT2Cw8xN0tO
k4sImjbMgQsmOyC6fNFWwEudb60mHcD8ARMubl0Rh4vYk7eBUXN9/rEmOPJ/9kLTRKNYJjNDzFrB
zmNiFCtnlMfmK586WGyU7RrR+q/SEAV2h7G6FPqiQCJUvFfoRRdB+WeVTGVqSkNgNIAWqh27oYBB
9gH57ad84GSMlDJGqxSF2RN5Pm1yYQM20/GnNuYOpiT6UsW0FS0Jl2RU7KzcOukEQoz4uI3viQRw
+Bc+rDKzIxuJCB/3L0rUJmETBI7tor+F2lecLB9IbSkPJRaT+oay8KHW1V/REBIGaL5CsQlXlM+q
dSA4uAyGvTvAzXbJ3tFfI90ktzzE5dQrFLq4jmePnkmShbErQ+apZFeV7K7DzFnERhWuAijPaPeE
l66ssgtj4be76otpaWqPdjBo1nqmODYo03ZLQMpzBiB1b7VUOuEbJlcIKtR1bEYqzg9mxZUWNEcp
B7OfUpvD0qVBuAIx7pMA44me/MSJQiH6wxX9EZ1pZoc2dkYmeN7umjpq9rmV+UvVAfWDdqbfx+5Q
bVr8Mf5CJGoTDm57qSw8MUj/MyDUsc982Jw7QTyIERYVmxTZ61yJ100F9IxdCuxrqHF4soMgIuK3
WTp+sLk4Q85sWUY6wcdmS8wqmlWGpu2m8mMgBNmi67h7G9gxkVOsdO5V6xv2xSPI3AiY9EnPz8u0
iUzTxm2OhC5A01fXV3WTvxAItPGt+vZiRWDuySZrpaqAVU+5lrNDJV4GnfEsD+59VFp2LPS3iuDs
LJDzJSfk8zPazJNpk508K43AjT67kyjc6K35JDnZlvxvfTE+WAFw1+j1C1vnmUODpnz+ZoQDicUw
PgkssNdCGCstC0HcWwgqFSm48DxzjcifG0ETJRcMG8vuYnM3Ls5d6u8yoVv5Q/LQWPKFQ9zca5vs
0fVALpVSoplS7veGC+VW0LeM36UT6DslQlgWSJeOqHNtTdZSrIO4KIrctMvAhMnZZf5hKG6q1tgA
BEy24NjFZZFcl+EKDPRra+SnoiXVFO2O/tConY6u57aL1Xgt9+ZSTcwLa+FcR530nFgNI8wsrAq+
q/6sxX7j1xIgwnbD8kTsEHAENtLbiyP+d4/8YhZVJ92nHgwXBjFbFpfK7FKBbr9o4vLYx8DQB9Ev
F2ZRifDMBB2qfbbSde851Mp1JWBV4+ahdIJjqfnPlZHDvpNunDJbDSLybw3s6xZ/z3VEfsRqrEaS
8BKnwACFvLkjWELctfg2IKH5b4UWrXuPLzEk2QKeBsaG4V4mpQ3JZhtCAU5fLE3iyN1noMXjAH9b
hvrT94/kwpFsj6oNxjKREYrPVF8meCDM26rGviyb4CYr5PRiKCdHSYqDJdapb+cH+cygmEIyBq7X
YyLuddtQuKWDXLsNs/IBD/uucfursonvzrcz01PVyagIa+w8aq1rNkxJXlJkCstIx9AaSHgjPZCi
mNqL9ookDPfS4BjH9Ve9YjI4grLSM6r2sl33Q7J13aF4SjoxuXItxV8PqoPwGUWqqtWLDvZq7D8Q
qmYuzKy+8GrHFeCL9pVxdHxY/wiO9Su4krLdV9kv8Hc32OKOkPwfLh47pJm99Kj1+tiEO2jsOBNN
tuWm2BhQ2rYtHkwXAXHK5ncbQ7uFwhEuk0zJVr0iLsTevBNBoao4I4dMKi4UJmZ6kTL+8w+PWg2w
yTLPl+0ok5xlKcgnlJTPQfnScPGxSKxEuTCzzO2yfxOrPrQELVGDRg8lD3duoyzdEoGkgxdVyPwH
x0k2XS4vQ0ffDE36hJ1303fRnjiE5MKGba7iqUzW4KwONa1RyXAQtXpNVMMzB+qF1TokY8jLwFKB
K7tHXfMR0xbWfijj77pO2b5Sl6ISX/gRcx1rMr1GDoaGQM3IkSDfjT33DS98E4PK5iaqvXSJONfI
ZE4t/JTQh0aXbE0WvLXqx/J9GrTBuqoN7ZCoZnNh6R9/9FejZBy9Hz5oIZs6bh5eqC+K7NVR/0Ye
AuLzs87c+JjMOi6YCFI2FQmpinojYchWQ/3JdC79+bl3NJlhktyCqq4Wkh1GETTX6gEu4ju3ZAet
vVAemXmA3+eGD28HRzRydimnBVX7xYX4HbGDK+uSUnJm2P6+Cfnw1+WmDRw3b0lm7NUbK7OgE9Tk
YGbyMnI0lk5Xzy6N25nP/Dud7ENTtSmWILAV6P4uI5cd0lKNCcZiFwbtZqN6/Q5UaLhoLeXbIEpb
OMrLzBFXoa+vo0tRaDOfawrCQs0m9c1QaXaTFPu405Z6mF13Q3Ni7j/f3+Ze6GR2CMOhqsWg12w5
zB519lNFMxAlwR2Basa3GumP59uZ08H8zq378DpTJxQ5j8aa3TZjGGOuqtUmiFJybfT8B0fI+p5M
ECgwYTVA2zN+ZnUablQn7iFgJMOlOWLucSdzREQlGphqxEdFUZnqhS1yZGWrgv6+Jl9J9S6U16S5
LzeZJHpo+CBrEhpSxKVf5O9FpR0Fg1OCGZT3yhC9kTV5K7jRFjD4sqhrHU8ZMZJyaksGqQCFdycJ
+u78y58bk5NJBRWakaF3km296X2idIVf0qBv0Xee//Mzm2d5MqmkVevjtkoUuxiSq4TsUolI3ja7
8/KfuiG9eU1vX1QmzozK/9BmF4MZi22u2jAWCM3s5b2eDDfnn2Omc0iTvUnTyAMVmlSljhjdFlW1
7rTum6hmhJrWwL0351uZGwm/76E+jATNrLKWbBjVJlENX0ygLPF2n3QnlheS0UGMR3EphjDF22Jl
KtJNn4LrqBzt2/n2Z77W7x77oXndsuCEAL6yrdzYdKnGOpDB9Ka4nOspdcdMP3VZ9TIExDOfb3Fm
J/17L/ihRat1W0WED2uHuX5X6NqL7FivXOLdkT0BgNnR9+Ol2vm2Zrr6713Qh7YIWS5kj0BqOwnw
4BKke62KxbegunQknyvV/t7mfWigEyyqk2Fm2CWEEhDtK0dQ1waThwOppggYxhIXXMNGl6Tt+Uea
mUp+96MPLeJ9EasY/4tdaN19YhTriImBLMUbKy7/bNH+XRD72ATu/IHYOMM2wYmTuCc/jYUu7jnq
C59l7hkmUwToQMzehOHa+niedrz4kCiEaA8F0cCXdrpzxdapNLsFMS57gc6391CcSAS5yPq6Lrtb
JTLiZSO9xd6tnBvpIo1a6UFhRly2am7XmnU0sxbeDGk1PUbdTiJnSDkCQvTWeqViKySmDh3RqtKL
177LSWCSSKPD6PaA62jV4oDijy0QTZ3/4HN1yKniWwXK1sUup07g/BIRVsSfgQbbOomeYitnNlCM
8AAwe9O21JGjQtK3YiBZF9YueVwMv9jgTtXfcSbKcqnW1CO9tty2UvktAXNgdpiqunoReqzGvZQV
e/KUsMIKurlzSDdibd/ohi5uh67GYddtglbF6Bmv0tTbN7wnVw66jWgRbRhAuhuEP9U9TVXkOkAg
NP4yBIi6lQ4C7G6CwdaxW5OZ1RzbsI4A61cZ5awED+C25WxnEmTTq8mFhWNuUpji3SIsbdwP1Yat
uKaOc+4ZuNM3Ad9nLabrwZGkpZeTfuCZ4Zj7J10YVLP9ZFwkPwxbxdRq19MbasMDsKtCJ7IR9gAb
ZCZV7Vi41a4YbcqyfKMRsxFTpjzfQWcm9Kn6PCCToNCNjBKMFG5D9orgYQ56qd2lefdLc8P1n0qD
RPnzE2q+14SeEXOdG4j3RoW7EQ/zjx5pW2so2wQR8OLiZnvuqSa7pBqyi9sPhmZLvaNclSIaWrLp
yKlnfbSN3FUeic3pFn0bXkLnzWxmpq7FSPTdXKoIEBPLvl5rck+zWnsp2Xem8gAo6fPLIxVqINJP
1Oyik1yCX/QFBv5iGTTXFbrgyCqvBQIcWknPlkN4r9SQE1w36RfQ/C/t+sd3959TCc7dzz/BLZKs
aCR+glLAVJMcEQusuh9M/ScUG36JbC6jwPlh1vGhQLQHdO5Cy18vOPJUgd4IQD64tuTk1LYhDBaU
2q5bXWsCU5YSG8MfNjM2/2EE+kSLyUJgUSQUhAcnlTmXylvfU/fRJYjj7FecnNC0vEt7IGianVAF
gFJJ7Ky3MUsXfZr80CmAVqRWfwl9cVO3W52UF3NPzO6lme3rQQG//fMDFnnlZU06aDYpZMFyNAA7
obNJonCr1qsqJUTNLO9EITo2er6tmOUlrf4uScdUeyRbe+138lvOuaaMrdX5uWfsvF/1qMkJDjZg
RPGFsmzQ6nuAf7fA/zbCOMPW6gMJP99Vo3++WK+ckVgS+P75+QEVyHIVpobdudG95JJ7FdVSS8hS
ktst+bDryCDbJ9aaQ5r4S6P5rqnutw5b6Rj7RYYd4ZKLNtGDg9WVL6mU9+ApjFXWy08g7In5a7Kf
oFDfQ4/AsEbJnwWW2X3VElpcQ7laE8l4abWYe3GT6c13JTEOAlW3nQZfJNm+RMJ3G6uKr4H1roEW
wTggQjaKjAurxFyDkz1fJHuFqBJATzxILdMbACggydoblcSNbZ/5xRVhha/AL+GHIFq8tA38+hQH
j/jzF9NhnUqFocqHUEltJw3XQtvuPK161D318sL09TkDMPHnVqgmRoSLZN1BbAHjSFoM6SJUxOy9
GMJLOPTfB88v+vpU0Q+v1+vMNqfz5dqiP+nGtfmLRA3uYAiCEfOHVP6us5HVbaVydnUTPxudYg9N
d2tGAfZhfziqpXtps/H1rhB72ecn5p4DMwGUWRvewSNz6d5NpDWqK/xLwpYM3G2QkAAqeHbed2sy
XO7zuj9xWvqz3jRV8qtiSIQV0SW2ImnwNLR0U/sEmaXerz71n9IUNLlUNYuL8+7MxDeV9Asyt7uC
5ml22ZC4PDgK+dKCka8pOUDwtcDlhPmhx3Z0flqba24yyzse7PciojmZDTL7+3I5OmEqDThPF2yV
bDgq0qUz8szAnOr00ac7ZFrSlpB38NzGdWMUHOTuXSSAmwvb9zpJvp9/rpmtMbEIn7vNkI8KRKtV
7Sa2YNC88ArL1txHqBscLiJUGaON4j9ePDzNLPxT/X2taVyi6akG00z4VQTBSxT63CUPmz8sQckj
8vHjml+rTm76fTgcPFFx0ZqVqrP01UJ9OP/GZmYWczJtZgoh80FidQezSozrQewEbsTJHuDSRuvV
6MJwmvsuxjh9fti5CLrjg3qJlIPhHeuktRvSvmSCtdG6kaqUbzPiMYvAO2mXkPSzLU72SmKUuLrv
mEzMUvhqZc21qxeHhlxgvxZ2OfmkVdhQIhKvQej/PP8uf5cgv5hBjcmwygdNh408ktm0alkPV32j
Lbm6WXQJCO7iLpbdYoUeaB2WZFarmd3235IOgmH2lolvHYgygVo0Vpos20aeADCZ7fkflXXkqew8
7UKzAzKjH4qkPnkem4qodldOqTHF3J5//JmBbkzGXpDJipKkHSC55GUYS4tS8qIWMes8ACw/OyD+
vin6CybrmYE38lM/dqjAciQuxUMD033zQMDiixi4Nvi/I8Wl/8fZlfVGqnPbX4RkwMbmFWqmKlN3
kk6/oB6ZMWAm8+u/VS1dKc0JhW4/HZ20FAcP29t7r2ENfbbw4rXmcHJStECIFQwGyICHeGaU3cWs
eFQlvD6ZPhKavCSZvoNYEZT/bKgk1XpltRZHnh1Ljn5cFcMYMVAn1gA9OOhLmegLaN1bRZEatvS7
i2RjGHSAssjKqAuxYA4sb5iR5oqbdjAw/hZBgbyzcflBIf/2/lj69bMrvYVMWwNNSR2AbQ1BqkFS
mLs4QIhUK6WkpVn7o2n7LsqYE+oh6CpZQQS7eS8bh10ax4Er0vtYpZmf4EFvD5Ber9gGCKQDFOtW
4tvHT2soxP+9G2HjYAg3bHXAO+z/kII7jn53t1KhW9jrdPbbW66nDK1aUOG7Ao+B1r13K30fyeIB
snm312ZhiDnMnMiRhloXU9BP1tHUsBYd8yHfw/259IY67I63h1nIO+Yo895WUBtFThMg0AV16Tzr
hCAalmfVkRe8V14Le2Wk68XyQSh25sGIdFVcsswO3GkXxjVk0O/oSO4lH5DerjExl3b0PAiVTlja
0rGCpAr1JnSGFwcAR/DcupUdvTTA7PIfwfIcC7TSgqiMdtl4lRrJT7lgT7eXY2nVZ1FGgIcL5cV2
DCCWCsFw8YN17EdmtcfQUKstjOuMf7ASc7S522sK72bbCipuHXIpT2gxeHAeBQjMRK1ogsArPdm9
cy+i7hTFza40YH0qHLVyUyzshDnu3NU1F2gFOUHeuZ+HNtwRrD910whcZA70+79FtzmyvOhAJ5tA
CQmikR5Ij9TaGb+q7uftlVrYCHNkd1/A9Aa+ljwwY/uhcaZPA2vXaYIL+2COsi4TKEF3EbcChZKK
XYsX+DX6rsWe+3SljrIQIOdY2ZhD9JLKCSfFqRrPHGDTHef03+6tOTo2ym3IHKvOukqVB2Y7HLoq
307GSiRZmvr5IXdEkY9ajgGz4A0fwyc1MOIq3CSQiz782+rOjnkB89baTF1cH+pQwOAIthL3Ydas
1SiWJn92zF28sXqg2afASPqfhXI3g7WaIy2crjnBIbSKSA/IU89S1dtS0mMWli8ugXgZJD6kzzs+
rhywhU06h8sTmHVA+AojwVBp0wqFFKJyftY8BmPS3v3TQsyx8VPi5KAIaty0qftp1MY+RrduNUQs
9OL/Y9g35V3WTDYucvvqKJxDDlptTRrDnnmAWzt0t5xDkidfZf4mChiFg5/slPXz7U9bKu9cJeze
Z8xhnAEKR9RwjlDG2ETmBRYfXpRvK/GdIWcnQa0v4ag9iuZNxUaoQEPkmw5fzCnZjqI9WKIfd05t
r/GclnbO7IY2UMaFCzMZzqVKgT8zwiM3q+KMRqp6dEK4YPYhrVbWdSkznMN4DTvsXFHGI359C4Vy
97FC+wrwLmRTdxC+g05NqL8nRrVLJhJE6fRye9IXYscc1UsbJXPJMKxtAOwA5q8vtfnd5mv5wUI+
9R8XJJiThVXR9ZCndS4kO7q0u4NksuO5WfS5K8dLbL/+05fMwboF7CxFlYn+7IgSurrNfTm5ZwjQ
rBzuhc0wB+omtujtMDN00MviYPej2CvQ7LbQWn2W7fScwWR7ZUmWtsIciwssiguvIGUFRQ4aiuWb
oH8h290VzuhDanTHHfHbUtA3l/kljVZFfa6x/IM0aA7MjYZGpjDOwR2LurhXhdBGRvoR2mEg7QJi
07Dqm6h45I2zSXV/Uka+kv8sPMvniFxRmvFk9uEI7bY4/wJpTPIgYLgI6o/O0w0KgF3j8T42ntqM
JQ8daSexsqhLNZg5sqDmFAY8MJI/9zHfcehRM53g+xXWUx9ddFRK5wqpvDqFrKBll/bRLMilLM4A
aR3Lc5KybyIFMgaWrv2xVSnb05HCL16uVDsWjp49C182mAmm1dLyHKKxoizFvV7Y4QZZDny63DKH
PMj4s2xW26vXy/qj/TNLQ3jowvMENg1nV0PkCrpTZb2lxaWB/Wudf2nl93AcDhCm/rfjPstIck3R
hwZr9ww78AuqDNbRhpnFvoog5XF7hKXN8QdX8+6xTmFPBJWiqDqnZfKcli2MOMhz3Ngb8AJ2wLk+
Gr26DBF/cFK9Uh52Pp7DOVq4GqYMvo5DdUb2kPhKWBu3gP5GASbjv0lUQBfv71vWYsWUwmY2P/PG
+FGXvPAcFKUqtcreXUjm5kBhJyJTnbSyALyzsw9QIt3k4fT/c4z8P0qiNUcAOzIXlexS/PKu+FVn
7us0NQ3sxBIfJpG/IaDYrK3+ws04l/Eue2qlDovLM6lLWGHDbyT/BuDet3wk088WavpUt3A5o7kT
RCp199zQwotcUm7sMH2UneND2Z1XnjVAoPr2jlw40XPMMGKTa4VtW5yBUgdVcNqbRrOpQ7WBO/1X
7YRvgmT/hoy3/oCh3m3+UE8ohBhuca7NZhep6IvF6qM5SchVm19uf87SZp8FjNjiqTYBhD6rOvRk
Bc8gljYbUpDX1Sjx5w75ICj9kVN49xk8cwGHMluEW1S5c+j9s3AHtxK/1V9614YTByR/z1XCwL29
CAZlfnkCIxoK6EDFJfvrP5Cs8GL1Mgyv0MDJFZz/xmMTw3Yk29ng4zgdJOnh2cmg7D/C9CHZ53ke
JPLbmL/Ua7XxBU0Waw4phtcSgzAYNuMEni8k2Gi+T8Epy+oMZDkBhuBOUPin2em+p+Y+Aask1anX
lOABoC7cNGe6Jny3FBXniON+rOLC4aiIGeMdQZuKV2gfDH8moWAv1EWWYLEnx1nz97YX8pI5DHms
GgHJ9gz3WNt2h6gS7I6axXC2wTcDlotCoj5ONrwx3Y1VwdUygnHPjtXm9FCEbniB/TAsMU1pHvMw
+0UMoaFCxttj2yR5Aa+qELZSNjByEId09wPNQ+XHAG8EYdr15pY1CmIZV/dwp7Dh2ZVTKKTGtNCb
dCzpFihRvRJwFuLNHGWIt5jTw35QwQDPzDZRKeGNKg3/6lFx+7gtZB5zWKAeyyKC+L86mzGYkUP4
5pQvTjvdRVqZxyZCUe32OAucNmuO/utYGFcuwLLnqzAk1J2OtcGOpKlQtsVTxrrHI+8OujPYxBk0
8SWsyVi6x6MW74/M4VCsNv+NZ2WRWbI1TVWdpTmrzgbQ1gKeR1bpnidK7pFgr2RZC7fdHPs3priS
GMReztodP1uleYmr7PPtiVyIj3OwXziADgJzyfo8VK2X2CV6OmeO/HRVgnEh8Z4j752yUy2tSHPO
W2MzDGj/wfDouiqaw56RVseuIjB3W8nYlka7fua7UAyb0lKPaDCew6LfuGN16BiFyYja2x2enyS/
4LrxQ7JCHl04TnOQ/ZjJBk6qZXOuMnbRho0TNT1qN/30T2szx9WXddrA+aRozqlhAGJyl2t1FBE7
kPj77QGWZsv+e7a6ukNTRWAA0qTn0GBbeHPAOgpWTg/cqLfQe71fXZkFTqQ1h9T3NW1HSxv4mkzu
UtPY0P6VC7FJ+3CfWIcojTaRsi/K7kFvhjdZSoy7ifHR50m/sjuWSk9/XsPvtgd0TbI6jxGehhTW
HfdaPefFs10fUl5d4PTo19l0TEQRVI7+Za6VThdHnVUe4wLdEcYihTQHtPJSvUHeD8Jt9omN/Gtl
FOeU5rvatS9OcWeZ0YEJtrJBl073deHffa/h9oQCtqPObpR7rgCWKYrv41rsIlYdb++hpYg/eyNJ
8Lfszg31pUprGC86EnoicCPJUrS8U5H3Gwof6asv01q8XRpwNptDX0hL5dl4GW3Vbd1a7UrcaFfL
I3jSGQUM4lZ2y8eZsDmH8hKjKUIy5uOlBkGMt8jtYP8M9NMlaR5pI4x16eaFfMecQ3YhN+DQIS3w
TVd7ImdMXwaLA+sC79rQrINJDZc6h6eDyJB1JWP2dnvtFqpAMFX9e3/A38Zw1SSGS0vEGTI4J0eO
cLBEDTsfkHD9sTss4ILAH1TV8C1wqeVKJrI49CxSo8lOYT1U95eGmt9diOnDbfQgYGlHFdk1Kv7a
pcDOFyVEN0J5qmCXefubP455oB7+/ckS+GxoPYz5xaBOmntho6FsHGlomYZBU9QAabSSwSgsf5E6
XRMF/7hsAUP6vwd1xw6CoJaTXzh1UHca/dKuN5w7fqrQ3zBANIN7Ft5xBLhWZa2M+vFBMd1ZdLdS
K05iYeeXyIXsZSR6P2njL2XDTM8Jw0+ZmTzcntKPr0Eghf7+Ohm21I6N65RCD5bIetPAt62J7f2/
/fpZhCmsWsUiYcUFJtC7UU2bqW+fi7FfCWAfx0jTncUTKFpINOPD6gKp1l1G+QnoeQmzs+LH+I9q
L+YcVEqGLjVV3lZQvn2RfILXWJ3gCZ+fM17vGbbhanfl41TRnCNGuYQxo1tSeak52TRm+xAW8es/
rcMcDWrlskhDPpWX1BFfod4SgQaiTtkqHHPhZM7Rn7FAF7603PICv75DbzcPsJP/DqGEzxpKymkP
IwRpnoRSK4Fg4XjMlZv1iM4WUHHVhQzik9E024QmgUz0mQzJ72QtIV24ROa4zwxuw39C3YWOOSzp
+UsF+GLD+tabemvbo+UJD7N4+28rNDvxcIzPu9ww5aXPAZ11FYzxJAGLrC5XBlias9lJb6DjrdN8
wJxJiiJN9AQ0XQ2nQX6ActalXeuTL+2E2YmvbGW4zBmrCxKYjaClu+mz9jJwWLU6OSQAwgHuu2+J
gqPh7Ylb+q5ZDIAwSVs2KbDrum9gEMfNg2E00nNjfnLqpj9bck3Mc2GkOVI+c4qwN5WWFyqszwx1
veuu6ywNw0MjWcfLLgS1OVQeOhBJDRx6B5OmujtaaQwgmMq78yB6uhGMr5yhpWGuX/kuv9SOjCBg
VDSXLO4hXkMueWR7siSHkb3eXpmFu2UudpwDBzBOrd1c2rilHqzQQdzH286DKc6a6NDSR1yHfvcR
Rj9BktdqYV9KgwhiX2WfRj5IcD9W9TkWXgDmHHdq0wEyRkndXq4VQuAQwF7JkeGE8S/W2SXMZPhu
oF2Cn8IfEB04iFvAoDdeSQSWPnAWFobK1PgcQIlYTA5F/gII1QkaF3er0loLQW4OQ1U2pm+SVF1Q
6fpJkt9CTbjZupO24nM6sSe2hkxY+pJZYKDFyPuQcXWB1agY5ZYP7ltNjV07kN+399vCM9Wcaxnn
vQnf6xi7IeqLk9FO93oQj1BJ0vUudzso6BTOkdXid2vBxxR2BjDI7b73FMw6/N9KQrXABjbnGFSN
YMSszlQXt2qaXVodJ14fjK7fddbwFDXTSRe22FUZmmxRCmvU8WsY1lsjgfCuMZaHyYbNcdVeFTYP
pnGmJO7vRNHKXWbqXZTW+zJxXlbma2Ht50LIobCHqqdJd0Etx0O9cgvDGQXJjWj8Vtq72oh8EUNz
Y/A5v8APNR93k+xeJHlhKC/XzXF1Ey4dsjnu1S4zU0kOcvkEZlrpHrBo7q6Z2iMzxq+TJUdw4Kcn
DYvOksDNdq3XtXBZzVGvIIuhGGwl9aVH8xqKJlu44/nQyP1agd3VmcmjIdNvA7VWrqqFMr05B6lq
d6Io2rjVBf+VXhbxeJcQfkfrY1tHnmGyXYsiNjoIsDqte+dr0veTV1du6GEDIfA4PToTTmhtLJiN
Z67YrGyE61353y6IOUe1dqEtM1Fd82gbnr6mOjVV+rlI7hpjy6ChWhpyn/SvoyE+3R5wgWdgzsGt
YxXRpE7r+mJbyjmEIz/UQ783C7yZbfmAidg2Ln+rtb2LZFwdta2Hc2ayHxZkySnkBmhzCYd7+COm
xdUgotrqsQgP//jHzTIlrlAZVCjxA49yGuxL+t0W3xoFKrVtXagNWudYQ3iX1qYHxMdv6G5voEmz
c8PpbGV+Hz6V+dHpdmFoo7ew1mxeDCuz8KnjkTMxjPBRNyEw6MUFzLmJ8TmT8rUk5d4em52qhfXD
5RLqguH00tpC+mD2XDLWP8QKJTNWDMM2CvVdQWAQbeKuIr1yfCMTDyYIcy3K6kkdp4+3p3EpuMzy
MskAWTKMvrm4EC2aRLlL0/hom8WW1uIp7Ujtrd7RC8d4DtC1VWaMUTsglRmG8zBYgePAPIu0B0OA
a19mP5NOfxraFYTG0mjXD36Xc4B14/ZmiRuTmy0q4QyZzbiP8hqPW9Lt0d04pZZTba6xdSV1Xyq4
zKG5ZRp3zVhhyMqqtnFI4dnlPA9IdweuX1F2yj1IhvtdnBOPTyDE50bl7m8v44dJHNxdZwlI0aO+
1Y3hEKRTwU45qjsbZSfuCaKZbCX8LA0xO29uQ6SlHWMIWE/ckxvr/mCxMg1MFba721/xcZXualL7
96KBueHUSqc2MNzyaxaH5dYVuthOoKD6TCTf5QDvb70V0OpYdV37MOPBmLMTYNfwnI4opo4geG8U
b+qNmXRN4Ep33EjS9ivXyofvEi7myDbeD7GdR2wIKh21u9xJ6UuWFL+4MVkbQvW4s3XXrATHDzc/
xpptfpTHKoqSlB04+b7oG98JyZaL1K/JU0LtDVf7Vbuej5n8GGv2QlEDxwNLFTqIOXzg1daapk9E
ZVC4JT9rWLN4mdVsDaCm25q/xrYC9BQ+jk2y1hD9WLsbf8B1Yd+d9DIqyVhPog36ovk5OemTAx+w
xtxX4H6kCWiGIvaBF1Ch8StsfsN94UDq9jhEGmyNov2c5+MbKcwn0hrHdNSXqEk3RGqI02hAC/IJ
ohwFbn0cqA5i2aMn+XinpbPCvFja8nPYnOvGBM2KaQgmC62hDIVLA1AUQrzRcj/1kn8hlbwHURIQ
0o7+Wjln1zP7n0wCUzarluZGb6i6pGaQGvFvE2VMAAym+x50KT29EfMIAo1HRggACbydwM/cTKat
VjomfyS5Php8Fqt6iwJ9lWDw0H4k44+yYJ5Nn4rIRLNSQj111/CdRGYXCQRM8sI12yl56bLwcZW1
83GoxgTMglkK6m5NJ7sPCgsoLWBm28+Ja7+aiTpEIEanYbgBp/Nb2hmZZyi6tthL53IW30aVV62o
8iFwhFsHbpGlhwyGLaaD7B3SnpM3TtUbrkHTz7ijfEtnD6OJR3naQMxEhAFxmq05jWwf8jI6Gbn6
2htJAWs8tfIuWgiGc7CcAk46K0sHUn2JQq6h8PkqkUc3wk3ZrDyWP0w5uJij40ozSqFigjGUrA9O
VRCfmNHeHewXKxqerCE5ha2zkt58/GTBYLNIGAOYYPMm6gIZ2XQzuMW9NrpgMgxgFtAKITAaeIVk
ln4QVNQn3me+CFNIQkNFbuWsfVgvxl8wi49EmnZhDjjgcsgfSlLEsHmEv2fBfzo5pGpV/40bzTdD
214c765AYAoYTiXbk4mgdPtvWNh2c7idoJnlMGINQYJfLw3jRU5yKzk51GHzwogZYAZOLGS/bw+3
sInmmLtOFzSXZGoDaTa21/D8oAvxxOLuBWoht4dYSEbmGLoYKFWDjEwFtc1+2UN24nH0bEIB5Pav
//gJiEWbxSi3hlBCPXATUJO7wswOAzgmf5SozH6TNy3Md6xt5WyycNg3V92P8LsSNiRRGs8BbDZs
X1cf3UtfOotUtQPORgWnlqAchN9J9V0T8rONV8774vmYRSRoyIV2S4ohcON8D/P3SfIA/2mc1jPK
6WSNO42fsOjSyeO4Vn1eOhKzlKsF9wjGLGEbGHhg31lV2R+ylq3Zvy8kWnNoWwXxR24kQx8kVrct
RfoE8e9j39WHynHuRLyyRRbO1BzP1qnOlTm03wL4ZKmtMzWXsaeFp4vaOEVUikNNUzx6E176kyFW
8rqle2uO9TGz3jJqF8slSOlNMMLd6Uz+6gt6ocb0BN/2XdXYnWc1pbMtsvBTk6x5ji7swz+3+bss
S7e21FlDkf6z/slIjW8okG3ItKamufhl13Hf/X7SNrmB3poZZJ3tITXJ7iKRNJt4GOWmrsC/z/pn
0or7kbAI/ZA+PU1gPq48FpeS2DkQqBnxZs9T2QVqsMz70KLGYSCMwho++01kKjeWCYA4JGF90PGg
PRfidu5Aan3UVpremc2QrEDHP6ZPcfHnL3w3D1x3hCuUAAK8FfWnykSLwUtrAYXExkefFqE7+pJn
loHiEhyLGgmvS5eC5eGq4Vc1Jvk2k/bvshAQV+0G61nnVniaSLRGs/34cPH/1KBylYAH1FSnNhRb
mBhvDbvbwTT9CSKvP6ZwLUdcSFD/hKt3s4BtW7lNO4yBIRoApUdSeZB1OKcierZYFaN56SqvAM17
E6uWbzL7nre7vtbh9vYFsHCF/dml78Y3Ka26sBN90DYmbCuc+PsAX7gmUY9yDdazdKBmQRBJP0GD
tO6DcXAe4obyLbAi/Ra81TVxoYVE6z/KoZ1tctVnAxJtyOF34wY412OcQXsrdykQCuTNrNYY9wtf
M6fgMEpjJBdJG6S2IKj3tc42Ho0vSQ7C4e0lWQi4c2StxJFvAR1Gyk7yu7RNvobgbxR28tIa9t3Y
jAK93zD41yx1jrPFBdWVWYq0bXCiyZNDBu5I+ODm9c+xpZueZod4aFZZWwv7fQ62JYIUbc4hvDWa
Ze/bUpEHk/F7BQxLu7N48aY5l37tMGABSviUX1VsqR9ZYiVL/fhYiznE1iW9wEmr+qBpylfh4jFC
78AwAXmeu18M9+ftJVwK8nOY7dTbCPOcQAjASbLsALk0X9aWB9Bt7l1vNK1AkRPM3WWkTo/OqHN9
ZEwcbw//sckywD+zrK4xigp61FN7wsszUk/A2/NwB909P7fvLDgd6l0dpj6EXaCiGvlxBO10uFyj
VFLx1Eenym+nGsKn5xpBN25RthmylWxiaf5nWV5mVyJKhE1OPU3h6dTcR2F0UHGyl6G8iH6t7bV0
hmbZXiFjV/WDRU4WAmcMdVWVPmu3PXW5+40QEyZW7NCHfOWjlpLL/yqBDv2QEZXjpQe3V1ran+t4
OqnwtY2v3qFxAKuZczlGO034l0HWPwezXHtqfxzB+Rxb2NIp48lVG5dCYe1bSB+x9x54124JaFjo
BDylgB9QyI4IWDc2tt2VkJKNQt8Zxq0y8ATENvUqiLOuhK+PAySfAxCFmJJUQsE3cBsbtznwm57K
i201rHXJlj74urXeXVnckoUbjkYKjXp1skHxqXO+Z1PlV8n+9vn5ePdw9zryuxFGw0KxwnTTAK5/
F7cJX3JV+yjWNPCa6YbkRZVqv4pq//hE8DmKcKplb6W8mE4wAMQz3f4EX4MDoD2f3PiTkT/92xfR
v7+ohup+g5p2GQAK4OlEPcBV91S0wLlq3V7COL+UufPSrykTLX3TLP5AgCR2LNabpx5KmCHPviKW
XAU2UMtuVb2ySgu5LJ+DBZkAAkbU3XSaaPGixvQ4Fq3r17bd+FF9aNzGG+Ekw0rp942o4dwQH6Fg
8wSO/Kfbs7pw7rk7CzPMCqvRqE1UeNJ2Ezcp9WUKoqrivmWDCJ0WX/pS+4T0Vz9AeTRG/RLCIHNl
9Ovi/be+yOdwQ+BAB4fbsBADKf7CWPiiZXiG+3Rw9UDnbbNNO8iXOrx5jgYFuYHYsyr3rAR+2K8d
xoXTPocjGq2hQ+bgnTYlwutiFJApCGhhD2ja7a9c2EpzFGKP3LSAdGUXcGrCGDNUR6Qlz4UkuU+c
uNhnalo5I0sjXX/+7tQXnczhVd4NQUl4vytkBaO26pptKTM/mhIa6rm7xgtdmrZZhOmmKR76KFLB
gJyutK3fVaYPhem+3p60hfyDzxGJBesyYyjdLmBdXfutsUuZK/2WV7DdzCe2iQ3tc8d5q4wf1Cr9
ZIDzwe2hP87F0Wb6exavFRwnbNM+YOB7TBnk6hrH3BdhenBC82dH3bd/rK6guP33ULRMigH+522Q
wN/Xj0hT+vWaz+xCuwKVsb9/+cgj0maOMk+O/SUu6G8XenRtL8+odlyE0+Fmax3o1gDeN649ORfH
nIUTxymMPpNTg4Zxy/yy7NItiJp3GU0hfj/JU16V5q7KJ7KdaotsAJxw3m6v2sckOM7nspWGNMpu
EtGAd+h06FwAyF27yJAaDhttlcZlsGCAy9DV2oLg8pKVaQqG4Qg58PIHL6J8X8Ez/S3Ejl7ZRguH
cQ5upEyJoSiICvp2EB6pndeQdJsuHjaZUGBPr1XolsaZlc0buMbUcGQyTxa/Y/b3qDe/OjCDCCcG
X6FVYt/SKNefvwstmZPEZuXyIWhLaMT0rqJe0TM4UxrsG+dUH1gvV/LBhfM3Rzna2u2lWcKAWXFg
LNqqGrc9k3dDiIRwgs0JBY/Gjs0VYsvSHTxX6ISnBWEZjVUgzCMpyl2FDqVXFHcRbgKesR3sP+GZ
V+xRTnGhTE+Dqo+BbzOtlT9gIZDO4ZC8kyUIL0A+WCnsEuz+WDfyXvM1uuRCrjmX4KwnF2gOpxyD
MKmg68tSYwOtD7EFPVRuSiXWNH2XNsgs2pgoNimzqDX4OdUniLW0EzuUSTR4qqh/dMnn26d8abJm
8aVNyxQO1SixF5DVC5CiNQcbtcDLqAbq3x5iacJmxZ6W8jYfYmkHhMR33dCfqtHayLC+uGtLsrDB
54DG1B2LZmjM7mTZAhaletg6I9mBjGx4rSP2MouPZFwpzy18zRyRmIm0rRm4YSflwE4Jdq6BrhzU
RoTvrtWTFt4ac6ihESmR9VFTnwo3iIfhZykK5GnayT0uotdx6A8dN0zfiH7cXqCl8WaZRxLa4Ltn
XXWCrYnj6fHzUBsAjJHHtpteDOCz4o6/lVm4poz9MbYOtYjrZnwX+0pF+xQ4k+pktrUHU+DYPNs9
vKrlecqpd61LVN81YxepdlJPm6uXVKyeMjp4ENP1pPOsoupQj1HgVK+3p2Ahb3Zmh024Ks5C2ylg
ZMHvYx3BKkh+u/2rlxIvZ3bEKEQVwt7JcFdHyheGgzp6FAFGSDM4WADLzCPr1NoaGRFroU1EdtO/
SWBgomdHDxZTjEwcepDSpg801ffZ2N+N3ZR4qVGslVrZx/oGnM/RbcIixNYpk6eoqovPsM/YS9q9
xK2doXRPiG+ahjx3EeXHik+nUTY+TJmmMxNuMe16WP28GO2QHVOIZ8BKXrkwwm2kb0EUwW9d9RP+
fkgrStUBu8gbgAHMx7AZYjjw5M+hxoPVanS0cTpS+kxb7IRS+KYa+h98ZPc6mgqk66N4QO6b3eck
jzYpm8Y7mqrkxBNoE8Sxccw7+ilp3PuU9o8IUa8j0Izbccr2vGUwWYFHl1/x0hg+i7LMdq0DJ5l2
QuqfNW7t5U31mOkRxvJRZ4IDHvdHsyt2zLG9qkh0MCJzRHORdSAEA4Fj55A69oxcGj8HK+Ee/qU/
wXLqBPaE5UlzsPdVDNEjc2LQKhnSe7jzJPduHYb3UVFtSaT6txSmJBVtnY1GD3PLVBuYovkyja48
0i6/N8pe7Ya4Nj7zRo7fRpdupUOCosz2NQkrDtx20kU7M2XHHOS3dA9SSh/6ErS3kRoK9gd2aedo
9bDyAG1Rr4jDcxJ1Z7eTgVlB04uYJe6kMNwzQ5k7h9X9HeGJD81cQEz78rGh1kMPz5JesGE3RVlR
7CFXvY3b1gXKJzTarZ0One+kbv6aAkO1SVpjbzIyPmR9/Wg5xl3lJuWmkOnzlBfC58woNdyCjUMe
258rQw8+xCvOLE/YBrE30xvIUz7Ac8LyG80sXzSjPrQstfYii8UZ8tjDNjU1rI/tvRwiyKNEYegL
rH6G2sAXy7HLKz/bGfch8tuDY5t7PpZ8R3K0nUrXTDwkKVe5wLIzj3Avch1gp9Ik8y2aArsD31jY
0xuWA5h+wgcP12ggbAVdRhXS+iSqpIAlpWLHqtbtOXTbO4kdaY0T2woX3YO9ACpIe4UaoJTU60PX
OuchKp+HVu/NTHTlVvaF7wDXlj+pqO3OmhEIp4XDVjkMah/cRY3WpC2o0TQMWBm2fluTZ9OCRgVJ
O4bdlroFYIQF0AKTEHvOIt8R9S6h0b5mE0pXCqlYCI+Tsup+u5nQm4JzwOob3h07YBA3NXVML4JQ
J66iySF+R35NdHpsW5E3D27EFR6UqonuhDmerZHpvYtHZJGg6wz5s8mD3vFFl0boRUTXU5BmeFGX
Xt/29ikac/aFdl2UbRpBPkWTcs5skF3uwZaveB3MusUk0MGHT4urP9nA4DNchNZzKLs3TuUxsx1y
TrIq+qJq0Hs7y32ojbQ6TEN6bni8SV3z6CCr8d2x36l0gH4HEuJtzRqvo1mKJdB6/z/Orqu3Up1d
/yJLpsMtsGoWqZNJZm5QphlTjGkG8+vPs0Y6UjZfCNLcbG1FmkWzX7/lKT6cm04NRSMEzGSsDart
PXHZ9FCkGdlXQOb0UDpm+fjDY8q/BXDsyhNqsb31LOfX+YrsiznnziE3gG2pR5qGqsnOFbXcP1bV
aQzEmS3uBNq1buQ6Hp/3jeLWxYGIEMNEExmLKrPEgUISXOsGeKvQWXk7TsqUxELjsNT59yzzRFxa
Qxk5kO34baQC7VpVNF85p8XR6ES7y1zKL2pGh5K7WQG0rarubOI5exPVt1M52CCBQrIyu1FQ21PY
EwPU78ZCrEntY9F6bwDoGl8D4shz0KNxe9U0aWKiPewCl4NOKgpF75yihWblqElIa5kO18hMyM4H
rPc5KyWkX7rWi/2iVbgF1uJbZBPbQYoaOtS6vEtr6Nr43nhHEMelMBvoi5IyVCYDzp6P1UUiJhhz
Z36Dl9VRFO0RC4zcMYhW7FMv+5J5qYz8SVpR3VZtHzqNl4ZmQ7Cn02b+JcFR3RedVTzBa9cM/WFk
r1CZMi2w3zmB2NBAQDJEIh+NQx8E38ugHn4Su/PbEG4NzZe0HX771UBukNT3N0CGYd3COOjMCJl3
Gp80htvs/FiIZt73VSbnmAjIhhd+q34qu4XNLVyrY59UNyWGW7sULg/fDd3rXW3C/Syi0twFM8C2
WdCKo5za+340s7uir1zAAXuQ9Gk74dPYtRtEfhF8H7uBHSlovS8lmhv1WRFb6agfgv6SjyrwIivo
v7UdERersOezqqDpdi46HxwNoFneUCMLcFb6q56Q7XwJrKkP2x5s8NRp4OannCoU3cRuqwFCr4bh
66iTsj0GSvqHuajZRZXjSTlGe1bC9WJbQx6s8GAE6BVldyKCXroMsG/L6QYv0hW7d0cvAEbDHsYx
NnMrg43g9EfVULK6IbTkzXcP1XQEa1Z2cKQXNVXQflFZabxQfFPM9Ks/APFWUW3DGvFZe/Y8xD6q
OCv2c9N7LVVAvbCh1L9tqvkoiaGP0B6qD5PLx0OTz7MVE7t4u7pKVWgQwADSKq0/mdn7j3ULOGFf
8l8WHNqMqMqM+nXQgt74Ex8fLSdwdgXBv1dT4RpHXWdeHiKzKaOMwziuEdymu7w01B2BmHM4pJWN
QNn71mmCdxfqd+PEgkD90ZOXPXsNJORJXtmHXjiVCKG8ZOwg+YzPVfVZuYeD+V3eq/nepkDaokN7
RkS7DlxLw7f3EmaM+Vk0HWTCoVAF9QsMf1scXLVlXFhgoJddSdHdsGyCxslc5cPD6I3ulzpX3cX3
lHj2ghkULsdiXwtk90gTBjn2e8wb9dHk1VSfCwMa0dSwIBcG2RInyodMIAjBxDkcJZnOZLahIW5n
JIYO1Y6nDdlbrrZgvmJDNZBDVoCgH1KM5bPdpeMeSmgPIMSgNMnKtjyYOEqR3ekJRnS4QuGAnUh5
85wiHYvqshH3muX4cpVHNhodK/Ba0E3+W1hIXbelkH51T2o/Yg5BD9X84XbBlyGdXksTLtWVjZTA
me5TPtxxC4YTFTla2tzLfgjZCPOvwNu6mZWyakmJyMvW81pAHW5Rf8JaNN/NtY5BDJM9EHsIqPJH
DqMpiBnuOf85WeNRdHzfZy+yLo4VNCBznHuwPWNz/Hkh8mHl6hvOosxD1mHllcohHxW4e3Rk79Aq
vUVj6LyJ1/vwiXGFRV1nECUC7nFycZiH05u45NR0jMW2L7/PgwdSdzGEaU06MOGtDUTt2jUXzWWo
SUPLEsOcS5MKWJniSAdPzRmf/Mk6TKSDAvP4kutNGYGP5zt4xkWHOVVw1IPRon/JjGxXZkaMLB15
qrrJp+6OwfkxsIY3DV3nWnzLLGs3Df6Pz7/f2pMualQnqyAgghT/MlrDTqEZGg5OeQdv1vOUIhiU
wvqqC/NZ1mLjgh/2hvCoi8LVCiTkwFE2QalbfzNIBgw61EODjbbQGhfWWRSn4wySUgGv2Yum5FC1
Ud9h+hxEUr7KCYVjYX8pLCP0f5cmgPgVBbWzsMGty1G9fv5CV55vqavu115NDTIEl7So/T1KcHao
ugHszm4eDp9f4mMwrW8sFdW5Balvw9Fl0lrsJ+mz/ZRZItFBZKW+F+do42uXIYNrd4EczrMMYojN
2jw7UF6UYR74AcyD0hJOSigGP7+nDxuLuKXr3991X4hnAbrpziV4ekAmtBXairo2Q2G2qCS4HeWI
+hsh58O2Ci61CDktA2dSS1EmZUlRSqsnqdLnz5/i48kIfnsRbHrTszpYWJZJrxvin23TyfJIKuEd
B22OIc3K5mBkFX9oRDEjlaf+vvTV/edXX4mlS6H37ArxHqGrmcg+f2RBHuxYlp50rdJdDgfPjQX6
MSASz7gINj63oMlK6iphFKKN1egeuEDq6PcpRO6Mfe9VwA45R787YIzuTuYFk1H4PRZNKEooG2kc
2qRTMTr+aYw8eWsA+3GLH/e1CEX1CAc9WUP8Z8z64Rmi5eMeGUkf93n9ZAM5RThRJ6udx5CXHta3
Jzx94vb4MGXyy+ht0Z8+7PviNhYBqhrK4tqyLBOXQcUT3RrfJzdDoTvYw3RnSNqimTjp3eef/ON5
GK62iFfYxfC91SaEiCb3fkC0COFgGFuu/WcEViaqAuer29RnYH5aEKUqOH3iA73VaQKkgymfNu7i
erX/mfBjKLK4iy6XXdsor0pSUDgguB8xWIh3cGH/YZLhZDkG7Fz/lhIbK30lSC6pe30wak6qrkyU
y35nRD6DUrKX5hbk9/qpPnicJVtPQY1MzlqWiUGae5P4VTh0+hefnQNFN2Kcy13VZWj/BLvWTC+B
ozYU21c28JK5Ryt3MJjBRGJNKA+m2T96VXM28TH5tP/8U62c10tunmRqHn0MWJJqVk8o43fSqiIY
v8MzHVMvGM8Vcbmlyb62I5dUup5T1YBGBD5UiUeBGKbVR3QQcUGzozU4Bw+VQm2bP6TUR1F3x8mg
x6HcdHFb2YlLUt1YB4wqJ62SEdPfHD46qHSbdGcPThuRcSzR6R6FB5XrKgqK9oR9WoY8h6o7b5pb
oHa6qHZuwDmMRsM6MMyS42zeonmvfepFEIVEoVHCdrVKJjC6uOpf0N0jISPln2DemhmvXWMREAvb
11aa1hDGssmXFgmuAIkPvq0ozMnGWHPtFS+CXe7nMxp0vE7MeWiiueth3uxn+8pzepB2BVqNY4BB
MpQ8P1++K2nCkg43QrodfrsjkhXdP7IJBNCMfy2dOQivAab3t5B1K4bMxpITZ3PiBFXfiQS8wOaG
khF91gHQAl4HIsZzNk/XF1l73Q7dih3pmx987tgR5R25ya79IzBeXGg4MQOV+VCH1jyCuzwdNDVj
kCe1MZ6D1gDeEdVXx1/S5qrhC7JS0e+8bMsLbe10WJLtnK6m49wokeB0DkIMDA6WcE4GAL5l5BIX
6iXdRfuvtNLHYgaJqhenYWgh8GLZe6Pkvz//aGtxYMm4q7u0G1DsVokz1TDyJerIMS6ETK1GZzOf
+levf0G6gC0XCnY9ymAUNqbtVtG7sg+WbDujZy5jk6wSjxlfoHt1CEj9MKToQjunz59wZVkuCXZV
4FnViMF4UpojmobmAa56P7opiAFfTKR+/fwqa8XJkmQ3NKSb4bpUJZYY6D03sinmVtXc+hjURRqt
LGRjGFAE/RhlRspv+JXUnboGlNQbccsbFCmOUW+cJGvPvIhgyheQbZr7Mpny7jdkeI5Yz9/9vIk8
yKVvyh+tZZt/oePvCoNJlFzxApcpPbSghwrRqzQiqxBvOI8fp1LtU1XsPLuPPMqfats4NrK4Mdvp
tqgKa4eItDdNsdPCONW5/rcSYil/P/CgKaGpAjTjlN9e6awhyDFvG195JZla0uXE2AVTT6VIitTU
u9E7ZLV5j/nQgcwPgJFCrxqqgAgovQsmP3Djn192ZZMs6XOqUmkLcVQBzbnmULQQ9knn6XEo6+wQ
pHYWfX6VlUWzpMtxMVOvTmWRNGOFYWWNFp+3n+h4tir/ZjMfXUkPl9S4QQ+571EjT0STdfDqhg5S
npuwaf23pf833L5bkwTdlqHwxjypr9mTmutbu7Aw5iXPzOhOYgudvFanL0lwEEnlsvNGnuQFvQnG
YHgdbGQtEOSYjyabbjzlFdjf7NYq+DFl/OcIcvN9MAPULjNjDkcfdMCiUyfNZH+vu/z4b19xsfUx
ipmAwjB4UhVmyEQMYbBz6zkg4MEO3t1y+l3JLZaUMyfNNeNTzxG2n6mLlrdQ7s0A8HwGbEhIUGm0
Oa0O//ZIi0QmALhepHrgCYN7wQzSibSJiVI9/Q4MzwkSkOlW+by20Ra1Utax0nWKmSeiZdCmklMW
zS2vDqIjkdO9QZfepTmP06k5KfAOz5ZOs9CT6tzb8NFo+jPV7lvr1PnGDa1sliUprU9Lv4WgBk9g
2pEbzVnVUwZFM7fbeLMfQ018Y8lEGzIbRlQwlU3c9Ilrvm8VJsT5+KeY1YHxHHTJfMB4YTwNk3+b
qY0W7FrSsaSnUYzdYQnv1+h9sh/VNEfB7HyTv/oWrcoJfPH2zM1iZ/fGRXllGTqFGRc4TT5fTitl
1pKsRsqg1GaFi6vpCgVh4iQ8HhrGl8B8rAISN8OUkFRuwL/WEoMlW83pM3eC2phMvLE/ucSabhQE
4WYpvtd+CsmU4cx7625uzzBxy0IpMazRfnno+Ajw6CbL4Lr9Pyibl5y1vOgnmU6dTIB9uMNgZdfJ
eTdOWL7l2CWQ2H8tbDtyB3uXN/UuKJwbF1PxTYGplbNlyWVDxIfxOODjiWP80X42hZbb8rDsMNyA
C/uwsV3WcuqlfQSGx7KDJoZMDIGpDQg2aZg21avjjfc0zW8maAaJUthRY5JfzCYZwjW5AKxxrkk8
ozfz+QJb27WLeFV4yhXK0yy5ngpFVu0bbd8CzvX5r69lXUuiGETOeiBwLZY4ZXUshu4hD4q419m+
I+nOS3mk9XzniDFShRGbfrHvMqATII0G1NOF+cG31PLzEG3rzTHOx2GTLuljuhsn2VUu7ihVd9IZ
joNonw1VR5CN+/yhP36ldEkI84Zy8ExZsKQsnOe0a295MT1taiZ+vDrpUneeiY7VcB0hF+IYkBPx
u2DfzASKdBjH6Ep3ezakD58/yEo4oEteGOTjhpqbAbmIETJr9OAiQzbMe/xfjuliqSBYR5518wTh
uxDQQsNWmEtu9LA+PrXpkiYmramRmKaRi1d28RWiXhvfrtMvy5GRLctz/evzh1xbD/Z/BwapjZTG
5yW+1ugfW22fPEudMxebYWsTXH/pf8MZXYrJw2w5VR1rWMKHjoa2DczedSzy+e2vjOzokhTWoMOo
3JxDx6Mxi7gaq0M23c7QOdt1ph9lVd6EmqnbAHjMhnfPChJ2YSqarTnwx0UGTDz/+/pMMtIJFGNy
SQ3z2S1hFEboYxDsXM0gePXaXDGDFXskbCNlXAmbdEkCKzqtfGMYySW3LP0mWU4eOW4hzBqOAGoY
X2vm9n+krp4aXlRx2/7OmPcbSNEr9rb0dnU7/ZltJ9vISlY2+5IPZkzKYFM3EMhjyrcuY/estHeb
O3BlcS7JYCagPVUvs6tIi6Xuhmbk8Om4qmeJwESYhBbIxipaWaNLgfqMYxNUFi7UmGfLkvJnNVro
6th9FsODcDqJwH8cnRmdJsH6LoR26Iswunk/0KqMLaG9K31mI+dZu5fry3hXFblw2hU9FKpAIL5K
NORAbBYAIX3+pGtv9Pod3/14ZgeKE2BHLwYgrXme3pdFe4Cxw34zfVjbkUtGmCbeaOgayjoTcBpk
9O5MdGaDp3YIdTF9ldI4ThxdTaM50rm62ewdrQTMJTssS2unkhKX5X0Zsnn4UjjomwakfG0zCciw
WQNhj6zt396j+d/3ONitNTpsTC9FUZ0K5h6cbN6PVn2ctrx/1r7UMrKYU8cR9wnsplOQUIAM1GkV
2k1/0/ti44Rb272LGsrue55Cdwb439kmN5CNezN41h97Ac7OP72nJa/LrVQ3VA0QxvMAuRvBnl1b
I681v6bTtBGDVx5iKVgvwUYyQAJOL+UkTmQkpznvEn8q/i3CeddE5N2OAUDZnXmKMR8Emi88dZ5F
Ty/FOG+8oL/tqA+OxyWBC8jzDMpAuH34Yry0Jh1ehO+F1ISYiRzDykmvR74TdoCDtKyA5Op473ZA
TzukAbcTsF1WA94LQ9adBUBHGGDUH6N8qDayuZV8a0n4ytTIiQgES3QLk++xVKEBJ0w56pfUHA+b
87SV3bvkddFRT7BDQ9JoU322PPeP8rObBmhrf+i+T/S37jdWy9oBuqR4dZln9YpZ5DKL/H50OWaQ
wNW350pCfkk+ZYCzhw64MbM8qFzszSmI9Ex+QEJhn5Fu48BZifFL2XvtdK4n2iC9OIMGnBhT3sHE
7v58z/1dOh8tqUXoKBvHdllxDfJ1iUZk2fTH2huOqveH2w7qQ36kABYEVg3YbI7m0KHpsdSEqFUo
C8+PStjvdlTeKUe6d0ZfoOpu22fRUL2vpsAIG6cDcrA139La/SIx7MiVvvHaAV73Qc/uTaCN6rAx
egi5cH8IA5YqYG9hxPGrdri1HzlAz15tFT8FeBpF6FLZPAy5AHRAVG7PYFNrDX84TCFeO5RHmaq9
uFIlTA5o2lr7EvqZUe/T4S3zJXTCzIpHBsijd1kGwE/YFkbvYzDjthiaGWNYVgAYC5Z/nSdfgKRA
q6R27RmG4aYZVdqvb3QLPIFT0hFoyAzJxYiJydiJ71nJME/hxnzRw8CjPGUqJplfnTgao+fOztFx
6rElTV22d7PQ1Ssbgy3h45W+C11qumSgFXi90RuJQ+nZMJxTdeUuFON9iVQ668AhzYyHYEp/sa7d
2cCn/3WoHTcq17WgujgZOtiaOmAFpBejoYfUL58mB2fnZmf576jlgyW6ZPXZVuf2aLWwpM5f0DUz
43bsGDy76G0xDHAw7XAaiTFUAigxzvOXpkC1xYZSQ16inCNlTlgsLX+rujksrWAILQk7GditGvFA
ggdG0wP8kc+iLuEAW7ON7GkteCwJgnaJ1MlMWySkuQ/hXRGrrjukAwVtYowNvwi1nMNAffet4RzY
LE6R/fgPkNmCQMSPjd2Nc+ejN7c4jzJ4WEhTlDRR1nwEAeCZ5v2BTNbXTBdfCVA5n19mJf1YehOw
jsHMwpAUAAc0pkvzYqPflHXtoQq2SpmVILhkCo6t2TSgz82JrLPLxCA7F6aV6neTqp+kY/9SQYrc
uvVDqANCLoqErhqemiAD8Kiy+ltgwrZE+lZOn6X4W5pSm4IKbiQ9BJSbFEAV3wGXiJvgbrO91YEy
6Y/9RmW/cqIu6YiqDyp3zk2atEDSQo5njAxAiQCmsEJqt/Rg+dLY+Ih/5/kfLZbFSVD1durbI6XJ
1O6giCnPoCJ8c1gKYWB0b++EsLG7gqgFFBbGclX5oqzDkB96nEW08Z6uTDRvsCJleUGYSe3e1VLJ
KE0BAFdf5+orGVyERKDXUljEQJKnUWd4Z2BAhFR4S2FixXuALomOZR2oUsyMJrXyYUVnGo0MbWId
i64PINOXJ0gwfxll+Rt8DBEWMwD9TSAfg2vCAvFAz9OvowfSTGj1P53R+11mggZhYJRF6Kd2H0+k
h8ICYfonFPj+zVCLLmmTcrLgQk2DORFaTAcrE3kYuGN7rJi9VcutgCvoEhEvVBBobzLmpBvcMWzH
4kBNZUadGCIPvrXOqegvc9bryLC1G3q0Ho7F2EItnTh7Os8mXLiFjwVw4rAcN+lhRkQLAZedDsNg
Yhg7tsiFqKXAkrFK/556DwLNqAlG8v3w+HmY+Ytd+GCFLoH06N403M/5DOMx/1Sh2IWqqALZ0PF+
KFk1CXieUM0e0pMbtOX3qYBXsy9jQYvI9UZQoHLvQdIpNiFxAEYXhCN9xwlz41tt06MDNmnktN4X
AjPHsMhtHinl14eqhCGUmvMtb6GVw3IJvg/03Gc8qPEMtv4OWfobPtl/Ot+5//wdrf389e/vKhBh
u/7IDDEnNS3eUEYPVvbWTN6/JfjONTq/+/USUqfSMbM54VYanLXTO6E/ShnB7Ds9l6CaDSLYSCrW
WgNLfL2APZ/sOkT8qc12on8dkSLyPA95xm/LUR/SKtjjW7EQ3JcLA3Mp2DrOVi9t/vcxKfYd46Y3
J1mDfHEG7GBnkC/QFrkR83A79s0fgvNoj+AbijELLcN6pODNbU3RVvqES7h9Xwdj68/dnECjqQ2L
9GawUh1LZg2PVroPaLFnU4AEmJYkcXx/C2T8F8n50fZa5HEjMTzpIVNIxoKVMWhO3zBCbEOQuiHF
XognDnRfCOAuhs6tgLJuForankMOIlfs2sMz18E+NfQh11C/rKF6BV2xs6LeZab5l9SeDQQJeC4S
gM4fGCdPVgfFZS0qpPsSUjKD+xUWacCx+h198FuCHr0uPSOEp9gM+xdxKsxO7HJJrSrODBHCTxP/
6eat1379uh88/hLLbFsahjlNY8JflJdhk4KkBD5CMbCYNz+y8ouey1NrGXEwKAkGsoqLbMvadCWn
WOKXNW1rxSgu7QER5lxJlLm4BSk47vxpR8f2F9lc2yuJ1BK8zOa0yntZm4ly5tiyXMDh2KkQN8Z8
Cy1xeCgF96xtL10tj77VH+2URGhZQcO528qL1+7gOr99F0SYMfU1Rj40cWES6HGEVztNzxzar7xU
EcXxklEbzczKBSPSf6nm6cJyWJ+M56uD0udhciWvWrIxmNlmnYIkAdytftG22XlD81JgcFO48kGr
aff5VVaC8f8QLDISoAePEEaM4tKn+bGHiiWkK8yNp1gLVEtahQZ5vA380ky4V/tnVJoq5DNoI+7w
Nmf23q4MqHgSZ7h0aHLuIRUfe9MjmF8vnz/fWomzpF44tlSu42szaaayAZU434FMGl8xj0iafL4D
yLELrQaHKkjtFs9/5MSJVd9+51lTYEpFHjdu5JqjfrR3FweTtFqXQA3KBBhQHvRIbx3tJdyw47Zx
b2pKzqRm+Lo2xQvCQvMxTf38ytdF+9GFr3P5d4t5hr6khkyOmVDNzhOkmdEEApfVq5766s9YYB7L
3gJwNjY2z8reWYLwSRXAV69gVpIJ8WxhWhRCEPgfv+YSgj+kSkg4q82JzwfAVWsZFbn7qJEhpsLf
+4z98jD3s4P5T5lWB5jgGEAABzsKPnQ+2EkjtwZXK+HwfzH5hQwau5phsQehQis1dsV4Nw2IuB6H
coJpxaIGHO/zL7i2iZbw/KKH8XrT4LFhhH7Mgvm5mJyoh7fgaN849fjoBMZ51t2TGdBvV2+yzeH3
WttmidUHXzrVWQnwlt1Wd6D7y7vZ4i8zmkp7bXffOc8ooM7dg1fV+xlCg437IFMKIni3sXr/gic/
WL5LuH7t+HYFsoVOcDAnzGdnXtGdsFU49wA+Ws7dWJ15t6NZDWkHSA4p71nl3Rsp2a6F6tH1LUEZ
mMDfjv7s1G8T1lSff5WVfWUt9hUrcgjvNNOUwGAQXF2oUqRNfSOBKd4rwg4zJ18NxwRPe3z+/IJ/
yX4fvQrzvzsZpZZliqyfEgCYItuBkEzAxEM+Fj9zkc2x3fo/WpMdPdn8GOVkn/rZvBs8FbXM9yJe
dlXoNs7TbLsYV5kvBZMH5tg70y6no6GFtaMmzLjZVHWhZ6Vf6pr8kD7g+83eZjoaIRlWoHmGsXRj
dierPFXiGFRDdWiDOdZAZ3/jdgdsOwUU1dc1LJ3zqLvuiAA+6xSsI9/1Y6e34tqdYw+aD94Ww20F
S0aXiEhRB40LsL4DNQ9k2xWfYsWgITQfSmhUSw+fhhVo81v9dHLhohs6lr/Rf1/pK/3dN++CK9rH
dVZALPbCqyAyR7DZTbJ3Gusp5xtVxkoe8FfI6N0V0q5RlAQp+HKTd6uBt6lgHAF66VFxeTa3oOpr
8WyRWFPX5aDgWOYlN9iV9TN5B7MbkGtZhzEPgObc2DQr72tJoOghktA5UpsXICh2Y6fBfnDDGiaL
m4PTtRN/yW7obI6Bc5BZF7e+it5lkPc4AAR36DLnPvf8/dzph9adHq/EZ4PA+MyDZSPp89daVGDn
kY0ydyU8LNkNjckF6nJiXjAshu3sjuYqAv79CrOR02kqJ2hK7D8PDCtJ3JLJUOfQEUVvzLxA3wO6
ePQhMOfQHrdAESsrcEljMDQ0hCalDaih6K+QRrgRtr0DkeVG4tuR0t4g8ax+uEWG1EHhuCw4c/9/
DYIvHzc6qfkBhmfZdEeyxIWRbnVXkGeAllIJOastUPXaK1wE8ynjbu06mXuxRgZbXAN+QU3+C8al
u88/0QoFmC4JC5jKpdTLuXup4fOXOQrwuOy2E3mUT3doMKYdtJ7UQ8v+LWosqQjSyIxpnnP3QroX
7OW5Ky7FAGKRnUE2rt3YzKsPtYgaU2pgxGHgrTl98B0Lfthdl7dj6ktZlgmlJqx2rXHvQGVsaoF5
3HiXK6n0kgpRBbMJ4ReJjwXVCUyXsUIo+YpX2PoJUd8bS8U9GCG6eN244PWA/eDgXbIgMHPLdItt
cPEa4NXA4vURNK6KLFNk8+/cm57MprxM7VgCsXxCc9nx/xFu9j/UCA0FEtIz7zJxcRC5paLcz7Y+
4Eo0XjIiiiyvO4Mx59Io+6n0xRPtgM4L+E4Bsv/5u1spB/5u9nfHVxAwt0JbCgekcn8rH8ezbbWH
z397JcT+TZff/TYZZhjGEtu5TDSL5xYzqjo7BsF8kzU2jUojfwPsPBrrjcpmJQ7+zT7eXW6UIsCQ
UrsXQ44/JxgSw0X2RZQTmHtVrNONYL4CsqV/N9u7y8xlYTRaKedS9XxfmkjQoE8bZNDZ2s/la0WB
Unhox+ZROckIBCVPz7J7aTMFYTSnDAMPik+o9zaeeSUuLmkAFmSr3TEo8YoBzWjDuQ39+t9WxpIA
4LKhdvISP43kY0Qzq6ah2OQYryyNJcwfOhxtDe0l5wL9H9hDSasLO2i+AHBipAgb0NOXQ1vHDgej
MevkyXQ9+WgS74amJhyc0j4ASLxVeR73Yup3Y1PrSAa5GTHDqzBKg/bn52t4hc1Dl5wAU6Vy8IrZ
BwjH26VldZCwuWbjj1FVOw3VO6iWVbAZdewialJ2MwMHkY/9N88Ldsoe/tBgSrrWevz8blaW+JIx
wGpoG2ZQ9rgYmUA7V98WhrdnpvW97It7a8tGZyUmLBkBvjWajYsC+qKEb8cFn8pbqmxn46hdaxIv
Ef9DVUJsjTn+haIjXKUVWqXC5Qd0CWhUzBCngEDfQZjVHhXQHNeTjcaPOZ6KrgM5EMqYFgROiAcd
pME2zyM1vom6iaFE/2jVk7jVHoAWjQPsJmsxIbfHIv1FpLqgwoCWr9U75yL3y/uGjc0pn+kv2fb3
VW9WD8Qm49cU0CjIfPXTY5CWcDER3iOom3nsQtpqa0VdT98PTqslFSE1wQ9qTcu75H0B95I0PRLi
7HqoqcHW5dSxvzJ8+WNZ/dwcfq990cVg1geExIWYlXVBExwKjgJaBX3ubsSglVNqyTrg3Kz7Vg9X
Cc08hpfJcyXrS6ENiCmePl/2H0YLiBpe//4u5FKHSwA5obmJfQ89kj77ajsQxKznKXZRPRQp+zOg
9m0IeoafX/Hjlg4ueS3E3l2yhYETZ34zX1Sl2XOuvFPVuumJ5/Pvcmww1Z44ZPSUo+Edlxb7wYau
4UBJKHPoZG7cw4dFH6xuri/83T100oPaHvQqLnP9BaFG1bdQfQyVW+6u0PxRFjucaqMDG/QM0omq
/jKndA8KCOIpu4UZdwi8nBFshJ6Pi3jczfUIenc3DDLLWqckuJBquuGejFX6UAKYaNsvhdFBzS0x
oC/mVF7okS2d/g+XFr7CNQ6+u6YJoS/twc7iormdHhikQ2QFL26jh9qQgtrp1tf+cEviOos37ZTT
nA3SnC9dBa15OHDLCZqhI9VvkPH8gs7WwbXhAjmo235L5uHDUI5LLl4nsaRJbDejF53WD0IWl8Fl
Tyma3H2tT6IeNqLt2ta5RoR3b7Ap63yCg8J0aTEAmc1oepiL5lYb5L7v5og4Mwa8/b++xkWVlpvD
/3F2ZUtu6uz2iagSo+AWPLvb7nnIDdVJdgQSCBCjePqz3Ff5OcZU5W5nVyUYIX2SvjVVqoLY+85C
VEycWYcBfTd079Fwa545M+9hGAU/wBygL7JSywWGy3dz4v8VVAyl9b/v6OaDB/Ia3Mwa3NcQ2DJ0
cm3196gIl/XSU7EOknvTfvblg23/NMBQMIYEkWyHEnam0LqoMYgumherIgcsmRzXZnQCuL1jebXq
4QaKqKkVPNhquJbeXtrXmTL4yZOCjKhi2To9fnLAfrry1WyK0CyMXWl+ZoiKRStiEBLOD08gVpjx
Jh3Ofb83bP0kydsQvFMFegc9S/aSMAFwzQmRwRYgfWUs37u8jYYgWeNFtD/A+Y8sdXovX/HaME9u
k20yKKHByLwTPIswuDk/+bhRJT4CU3dF/45fThMzbMZsU7VxSIC0+6gEphKR43uX8PG0Gk6phC8x
PPTwx0Ab66wYFn7fdf0UCtRklyjZ0JvGaMLULntWyIuFI2kI4XEkiniLXo6bbbnYSAlXo8udF50K
mL3q4PH2F73eB8fTJxuGL8xRwi80uCuqBqbNgALMyBRfuPVemiIq36n2N4o4c3Sk3afGv88SsSo1
qH0IyBk2+LiRi3T6ZgBNYWGWzXhYBlOdiTs2hSlIE9/5jHwgiCTZD0jm5tTdXhrH6ED8wXE7jSpW
OxuBlFjkpx8cQh70t1145cj7zAFXuWHBEvXtGxK5Mommcg3DrJgdSwdGed2PdmQrU0qQaNKVRPxz
nbxTq0MT5B327dGFRCS8X0UL/2hg2phdyv24CKvwITX8m7ofmEKm+LhMeOxyaNJACo09CTcwfOex
87cX2vxlUsoxtPUAku55eWeaqatT/UcGTeNASxLfdVYHc+wH2ET2mGsklQ+wMV+3KBWL9obfjcJr
gzYpcJ0LO2Hp1vHd4ID8Vj0p/RF3EJtjHhudAbWJEV2q3Nhl6wFatzyjEQYJcz4HZUnpe5L8wPbc
MZhlW92h9u/bNlk13sW9BX1dnv+6vQa+oZVrv3NS1cAydFQCYs8dCuvFkJQ5J5cTGAf/vvBpy7oM
TXrifX+ugmGtOZieSGWsIW8sgQWp9YXqjwJ3OefAEBNf+yLcwwJilO49QBz4xFo/EdSTDDaOmAAO
rFGqlt5h/dx+g6vnZCziSYmTvEzdNq5xBhjCfpTpb5XFZGF0Lhv7lcGZalNoEiSYqoFCInHxnlvp
o4qRQrFIy5j56VNdig2PmdwCrnNsUyDmNXP3lbCWWr8zpZ9OzmFJc+lhV25xZLHZRMJQoSXurYvD
uUPQrrTTc+LRtTPskyLZQ8tG167xy82W1NszB+Fv5cFfhximYfrrlCo/wh3wdQSFw7Fb+Esae9jk
m+vU1xTsooUpMHfOnUpQMjY4xMhNcsBBE+G+a5NVR5qfClgeePHGNe0dkmOR4yB3iyrj641aGkz1
KFnAhGYEiQi2Y2ywl5vGvnOqam0hPoF0h6pufjZVH6xbDhOE21N95vz5/4QpovY4PJbMQ1CasLiu
7nhhbqUojoWUkQmO+e3HzF2kptoTqccOigqrO4ospVunoFFp5rsBB4Jq5Nu28MD+5J8J/yHsRiB7
ODWOlaBLETuzX3NSkjxle/BN6MxDCULQ6CXhkLvbtG/DCulKdtbcVZfu6o6VxrIDzNx0nVQRnaYe
o7gQHl3hiqjPEoI89JQfqxrM8xImnA+D00JD2498gXk2c0+a6hvgnZ63PQb6COxR91+c1TueNW9e
XH3d/owzrzRVIuQyibOCqe4YkPRPVaqjg4iOgaZnwNFHr2phJrNQa+aeNCk1I6PcNotUHHX25lSr
HI2t0XLeEf5x7+v2TadLWTMzUTPBVHOQFl4vZWOQAw5zT0ZwDNJmLzicTqC5ob1Ao8lZw4nvnvrx
WmY/y5xvdYIslLp56IvyT90nVuSyrF05DVGrIH5McZYtR9jWO7CaZE/IjcdtPIuMtEhQsTwDXOMB
EQaZtbGb+qGQyevtjzOzs0yVDbFpD5nUl6WcUwQ7lf0livF98Rg5s7NM5Qo22hpljHzQQ9Lq58Ax
XmkrFj723Ly97Dd/FXa7IbIYaUwOODeEHWkO4IFcTHN4IBfK3HXGN/yAJmcnEdTgscUYnDGPI9fD
vo4bqfOUcvvO/tkQMORXCBtYj2TrWIhw+eCQ7zSlHQYwxU5NufIAknlgmFruL7nuKAgWr5Q5Eaxy
4zxfuUvtlZlyPE12MtpSWRnSbY4G9X5yV21js3ixecIilyi+6slS+3FufU2KU5b1sm188NcTfXIo
g3s+wkWQo8viYZ0qa7c4bWa+7VSSILu4qFH9q2PntZu6Cnb18Ei0OLa+9W9VbypI4NhAfIjmu6Pf
m2uPBIcO3cEKPG6n+if+JdKTJ9Wod9EGlEGFvFHXeNQB/YJVDfgQCyjw3L4/pfILaxgaqevumNdq
hdiwKLWeIZLIIjmqj3J01tihHxK83WL49Mw8m/rqc4QEu17vkwNxwXAY4eWM6oZgiB0h7kkrKDJu
16S52/iU6J/2yG5ylUMOjYuIiA+pED7YQyyy6dJ3H9ZRsLgMrRpjuSvMdw81a/wnKTu+2aSooHEf
5L5wcYBr2CZO8hdHmPfEqj9Eub/9cnODOKkphXI6HCfwbgQqKqP+hK3Xh5Ua7zQL9ouUn7n1Mzm5
DEzUgVvjQMZ5+cPiw6vN3Yck8M9lu5RxPVMLprb50C9ZXWba5IBblxtv2kSHfXtn2b9Ulm66pU7n
3CyfmuMruNnyKsYHgSrhLKQBlwkWtd5a1hsNt+9+01fvJm6Dtz/OXCdmysxGdWultDDFIZGh5kpU
x9jWq6Tawx0IsX82i0Ao0jCdrWFsPJTFCbB3GIi30v1UA40c9tN2yToesoj6FE7HCzvRTMdgSuXm
qeXFBsvNg2JPlJ6brt0SO1u1RX9yxfADirE7S/ClYMSZKTrldadNB+UfAxnIzuX+Ei4vkSr2IeVw
9oen2wM9+10v55G/dm9BDSuLfSs5ZmYS1QLStqpYxbU8D4Q6K2L7e6HtP1UAyrSthsfbT51ZFlO7
fFkoU/R69A9mr97K0X2vzRFGPAT0TrJgzDb3iEkB8RE5o0Y79g4GLZwNdewEbWHDW/UjsoFhHrlk
Nzf3nEkZaVgPSxK42x5y+dY3ah8gEtlm+h2L4t/GalJCYsjdeVVjEnj570Ajd7jLkTHF1kjvuv2A
uVk2OUxQQNGtLOviaKEaPrI4/4wL0GuhDnlAzNiPfon+OHMEnZLWYzJALTrS9JgHzc/YUK+j6Sww
RGcOz1PKetnB0slA2NoRs/mBGgSdaRm/V97CxWnun7+M3F9rJOdp4YBBgOydS/wZH/W+vNxC4aS0
8AnmhuYyuf56AGtyA8GUjXGwdfpuseLoZO3u9ted2R6m5PICDjBIceqNQ6n9HwKhg+g91r/aDHZg
CVII5UB2BN3r2w+bmUpTHjk0oY5gBbcOuGvsGacwltRQTfo7MEWCs9U0C8+ZWXRTWnhtwKsh8bvk
2Bv1iZEe0H71CHbtmdflEmw5900mCxum2a5DnZIdpQWz57aUoM6wcaE6XScg0WDKOPaDpi2sBjnL
DRICm7rP3l04lzdCnZn/U/d7k6khymEmkXRoJiH71/bcclXbuniAQsCOSmbghhhnoSMRDFc2iyk8
l/p4pcP5DXb9NRXBcLUQwIAuBO+8577Snw6Nn5GotHEujk+D89gneRUiRXPdWv1zTvptkjbR4oVj
ZqlNucuFcE0du4Y4VoN6Tn3/NLrIi0KMyj9N0ClvGQ13wICmyo6x4f5w2kJvGwhloyFDwKifrEn8
cfs5c68xqRik9v2igB7okKc95KFFY3YrV3EKMSHv7H9bBVNKcmbEeZYPcjzAvcVDwE2L7CBZh8Bn
o3yJtTH3Ipf//9d08ME3cXz4ahzHXv/IeH6f6mZPkp+3h2nmOPVt9fHXvy4MC0Ls3O6ObGCrLquO
VlJuHFpFF2ebNvbWAfQPyx3amfL07Rbw1+OSXJnSgffJMbHU75ZnsIVTWIQr3TtvQUnetMGNrwSm
SmuH+eWugQNeBBfuPuw1z6OGlflG0uaupAOJUiCFYcwuFqv/NBZTlUNuDVSWWZkdL6K4tZn6O8Te
AmfQW1QhL3JycESEb0B6i0SEhWP23IBMapwdc6NCxjs5IKIjLLP2noCTimtKCK3zQ9X3C/vnTLme
EqUtDaxQISnxkORy3Vwywz4lnBRSO1vY5OY6xNbkDDM61OtbgY1HWOwlS+hzDh++UGuEbjq5HfJB
b2JL/rK4/o8iupAm/sIIzrzalCYdACgbtdHzI7zAV/WIUEU3eTQkeNhkiR46s4NPidEaScCu0+MA
6LfwFef3uAho+J8Dk1PyZ7/k6/atqrtS+KckaARb82HoM3nM0jZfeV2eRUguercLR29YhpQDJ9ZV
SFj6k1UFAlAzB9AKLJl2zEKQI+J075Qlz2lTZivEdF6cIGCW3Rs9JPtUf7VwAYkM26s2Vm+ReMU7
pE/Zqa8i0SXe16AaIDOmSiQQT9lEyNEF0Fj67LW/5AIbtlW+1qSvVxZx0aYtrCNCGhXSQNylG+cc
xjElOqvONmgKTvMBgaxFe5eIr9x+R3Q1PDHi5G70Sag5sk6d+0U9xEz1+57Mf5Wj1q/6we5wcweC
CnCqa56NxoiS+B23yCT95Qi6vV1a5m7T35e/v56E7Y0ok1F5TOG0crHxKtVLEI9bisSfoKJfZqYP
vD+IuIOzlhWmHmwcSvsVXpqRrlDhCp1+MVA8Yad5dONgY4OVIdSS48DMHjPlP0s+xKnfGRwXkNCM
P8w6HOrPhTe/FIArs3pKgO5rUosKztRHHquXGCz5CA5d3q4R9QfJ6i18Gw7jYLVhg70B4DbYVEUD
ODr2kd1o/eGoHYVjnDlHNUFc0IrA5ApV31hx7S0wn2befqoPsJPWaALssQdg1pD4XQqxQVWY5E+3
h+C7ZXZlCKbqAMT36QYSuuKYGoLUkeVm9+ziy87rXwYrWrrjJvyhosagvhvB2Ro4rKreusCw1m46
ipAl9D4fNAhYeUU/VAywzUSSq2nKM/HdNyWkiALOqnuFoDWSi+yplO6T4WN9Zh17dRturKzMN3kI
XxX3pU+Me+SIkCM0fflKIDo3YR1ZCW57W2ZC/hGkxbMfgJjEEu+BGBcHVwU3J2UrvYKvBKqD2WVq
LW3HfLNZC20ZbBYhiHHVvbICvs5T+I7TDE23JOkOcH/5dXsgrxuQASuZHOpgGu8xyQB0qODgVb91
XK8N7wySBtZvAV+mtn8p5F3ng7sOcR87AmgKS/MgoKHKXZDcY/xxeLNqWOYN+lCZ2RsEpAerTfa3
f+DMjWXKck8Sq7eJSq1D0MafvAs+fTG83/6nZ0rVlLMOmxMSm0MrcSvgOAKSDGl+/roRWb+1TIAr
EN2/c1o8FcGSqcE3APD/py2dttVhYDASwwNtXUPnhKBxBkosfOZ3Xd20exdx1WHDhv/sMqjzyMkM
Bwx+WoctT+pdXrUpkt4txNqyytrGivuR6ZLkwfZaJB+1pH0MGsTIIVrC3JWs8jZFQ/gmxpUMaGCt
ZLOy9NivWRzDejAos7UMupiEadU4O9r2ujo1RTqunVG/Jkj63ig+oMlkDkV5SfgKYnDWhr6w1iwr
rReRIo4gGhoj71ZJHhv3Vjw2uzHLIQYmdSlXKa4E27zhmCd9MlI/9BM326deCXcTrSsv/nBaM39G
6jWASLitWm++VesHihW6h3YEDjCElg8D8LaFdsRM359OAYZk9AqdiyY7NRR5Qj+N+NCC6ecz/Jw0
ska2JSoIsUt18HK58xpztXxGvz6J6RRy6OFV5xm4oZ36GBcn0yo/K3khhgzJpqjS/7wCntVWZlbr
poFfNutzKyzd4h2hMGj6+OXCxeT6sY5O4Qcz4JfTvi5OiOj4hCIsSqXDw6qLd3jr20vquhSTUndy
+E5InFWdq/JT7kLJDuV3y8xgFRjwlnGc9OyPoo9aacKnsIMcJejBt2isMEGFDb0+2zSD/nQNWPEs
/JxLP/Haepv0GbvCHxHa0OanOiZouPtg47EANe2nyMmfgscHP253+ZgdDNjvjN5SqPD10y2dwhe+
bQxWDXrzqWuDsNPeu+z0CU6kIjQ66yku/JU01AJSPfOsKYbhetqsc6fMT7aVhp3zWtYPXSNPJAUD
lun81LtLlijXL1Z0Cl/I2nWUg2iZU98On1lXR6YEDSL+bmdAKkVfFj7a9cMDneIRhOmiqwYHc8jP
Vixw72XyQAa2hqH1qjCyoygRhN1nP6hbfrolffVGyK/t5FGXvoUkhKVAspnlMgUqLve7TOdufrKc
4thX1pkPybsfAKhvl+4nM7svnZrMBK6UidEU+Un6wSFApAMKkI0kB5QBAF6Zt6LgX62GuNqxQe3Z
hXaYlO3D4LqbhDnJrmng9GrGOaJ+CpCYGlxajBGVOs5x07AkT18gFErBsjVWorG61Ti+3v5Ic7Pu
Uun+OnwTRBlYZU8wOMiOC5V5FxAeGmr4Uav8sxBD1FK1uv2oGbIwUI3/fVbZNR7GqC5OCaG/oWl9
TmqwMv2tRKS9FqOOcLrHbaZi/5Xg/4nUOyjEBqv7cYA/Yi5+LPyMuVeelDbSlcrwConyyS6Ot1XA
4dP6xse9qsef7Wg/J41VRmRA3mZQkc80yKKi6c6sB5+jIo9lm+1b2O9h8VRYp71eqHFz03RS4hwb
VlYuT4pTHZCHhGVnD3t/WHO4HS7J7r4F+1fK6NRYy+l68O56S56MtPZ3BvGtkwvFYdgmyc+MIXco
lSYfoiwoIuXk9VMgEXZVZtQfQ7Tp3Q1UwUAWvDzb9jFEHcLiwBqbD6Mw3dABvPEhdWofaCX0rhaQ
Nlh4QlRQ6q08KC4XOoszqCCdYjUe9MNNlmfFiZI/rm2f7cw+SJsdnKZ9Lmpx9Hj2pkrwlPKlmXtZ
DVfGbQrh+G6LxB4iyxOvjbMvTxdPMqT8luxX8dQzsSZgE2lnOCKiItIBUuWGMgnThi8gSDMzduo1
BN0FU7AnKE9dPO4MpH+Uel/xYBtr8VTb1S+ulgTVM70qOjUa6oKCF4SJ8oRozB0khKc06OA8ar9a
bfGcBPZ2pPoRKTtGRVaXM9ftNXn9BE+nOFCdjsimSlhx0jby3EBffkgcuIJ4dyx310CA87AO5Pvi
OW5mqU2RoFZ6btd6bXkKFF97TvLhV/QMFtoeXPXbLzSz9U0xIIDj3DFVX+J+EH8AlL/HseUXSM4L
4zWzg9uTEmZ3qBWFwoQYrTfuZb9l3W51q35WGXwPl8QdM6onOoWBbHChIYfNy5OfF+g6uVHMU9hp
KfHgBFVyB/yjjhUig6AWpOLsxU+y7568Gt5lDQiWG/jEFmhhW1uZOU+yKA9VtQXKdud/p6oh9jaW
LMxEcC/LRyVpVCf57zb3vmghlsQgcx960nmthYWjrc7wBln71mr/KXcBCXnGetF55bt0XikNU0zI
7UZc6alfnOBKrz8QRwWOMS5SfN0GQJML4n/GyHOO/M6EZbwB6VJYWBDH5s59B2QNmWtOt5Elec4p
zaHKgxzMDuQReHEbcgUmhSebNipTaq0xpvC4xCFhKzKuX6CIPbdlcO589MBYSp9srrBTIVolqoMA
Xn4NepNClIhDrEt/m5aKb1Xf+5vct77cvuQ7wKGvRA9kaRXPVMmpTQz8a0dYl4v6hGjCAs3Yeu0Z
vFiq+pe5fW2gL0/966QiBq+IizaoTmbdw/LrzSrIJiGNHWLxtmtmVqgUA2CPunZWjZ1CEUVDozAW
VtxcYZzCMzIAyRtG5dWJZOzOkc0Zksc3rvh/A+t2rtm8+HmzLkoOV8r+C6e+23VkZqFPTWNYASC5
9szqFAwPor9Laif0g2ITpySyoTy8/ZCZ7jKdQiCZggK/Nwo8hZfhUKY//BjKKFf+V0IjT4PhNzTu
aMVWW79rgcScsmRJqj+zQKfQiDeaRV7EY3Wq0/TeN94cs9wRqd4Xi9iMYohOMRAryxxijaQ6wZcw
/xKy/tPkeq0t+Nfxzoe8RJTi4DoGw4kPHYyEGb8qmepNk9owlrbS9TAQHeI0g7yJAL78rBrXBo3/
00LqRwk8GERd2McKj20Hij/YY32Sg7B3rvYgpgTr2E6LV9nLIAoydFFDjdbiJh5qE+61xfPtLziz
f06RY1MbJiYKK08D7MHi9F14q7itX7McCbelqdeWKL+gbbr9sLnLztTYKnGHRhmMqRNpW3MPylK2
0zF7GeInr4icyo6jdvzha3T6NLR2KttxdOYbo3xLuSbwx2mHdQWPOST0FV5UFB2PcAt4qgQaX2TF
uuxe2gnUnH22cMeZq0uXyfdX5bDtLh8TZFqcHJzZWk8cs0L+vj0WM+tzCn+1cYN85C6uThShJ1GT
ZWVU5EiDp8hQpylNtnY+xKvbz5q7P01BsL5gsSaCVSc2JHAOt/ay+cypey8gNslTH/7PDA4F2aUl
Eyr2UPqH9hfAkfQS5IDO+sLRZgavoVNMgBpuHLs1qoUS7lYwODuZakeldxrhJkGVaAHyexudV4hX
8GAFHZ9LMa5a+KwV3hcxn0vSYGWN6VumLBAlHSRKS/FLLP6+mY1iCimgm91lw6DLk5GJPa3GVSyK
99EDPoJsaUt1O2ICyOrTVW/Vq2yIN7HyIpu2q7gZt2WQ/GcnZhRbbcQGoALOT9+H6jjEqeTl9nec
Wazffc2/pmOO1ijvaVOdusrYxRq+3X28TsgqYXpvZP7KjtGgTxeuDnMPm9y5x87Qo9WgJ4zd66tt
6mOSG/dwAYHwzLFwuyQvDt5c6HrJUWpmsU2RSuK5bVLJoTp53K2RcOvuKdSIt0du5lQ9xSR733fS
psVuCNAMMa4xKJqB+Fr2VJ/pMk6RyKyquMgqi5+4W0WwTAnJuE4CebbG5C3IqiEkAWwoFMhNONru
EWm58F7fHtpXzjZTkJGPHpKzcVhCmtGX6SsYZLYAkirokj3vVKYN3bhGiYhcazgy6JPz2EEiEGEn
P0nuYY66tvyfZh3v/TRfD1lrrrKyGiIoPlY1jQ8WzEghEUIxwjO6U49OU0wge3qEkUfkVq/BIKLc
FDg5meiJeOSngwYTUuz3An0A3Pap2hUljKX04K+RSt1FXfx0+3vOHTymACjVgdNzgAsnxtD1K9+1
5Z5pz06twU6ooy+c1I9qSN/U2P7XjdVZ2vSf3LUpneJlvVVaymg1PyGE5cXV6QcHeoREFv9lkObT
YuLjN0Pm2qedbD7S1n7jeTY/yeTJilOkdNnHTrCNROq6do2V47v3FhMbs7BeZEz2jumfjFIt4Lcz
VD46xcbcNu1k0GJKJzngci9rQIbgrwznuF7yAzOCjSNJpAmcTowqOA9iNwzrxP0w0j9mf4Dib++4
XmTRX7e/+LdR/bXhuJSNv4oftccxyFQlTmYgN/XYtQ/S8XetyCF6GROooX1MSQSeBBVMH+1RrZgb
uKuq6JN33XkHm72ZY71PiP/UeMlL2zTwyPJYfI83Kdal1+9clzZh7LmYQwK6neCiAcElX6A15Pcf
ga13qe2dvbEXO1/Yd3BfOZISSVSiztdObG4vw5F49qNfe8ekbb1N4jQ/YOy3xFmbHYFJRSZN7tql
tMSJez0JOSMJMgSajWUlHN65SXKnPdWs8jReDU45hKOOyVvRQriOgDGcVttT5pd3bcn2rfXHdl24
6cZeFQ7CTbFHNQmMc9xXhm35OTFMb2eT5Dw47jmnsAyoii1rXbnvXUH2WZbkaz/oq6imGTzI82eB
bvRQOTEA80LsRCMBPPDxvpHOrulQdhx3uHNUvHCOuF7MvakjjmllQAfyQpw6hBzbvLsDwPnFYfxx
e6bNXNi8qf2NpTAQXEFIeIk+EnCJ0am3NzsnApulBknVCyzICJpISm/F7YXt9vpLBdO93fYRnBMn
QYoeJD15hEReQ38vSviu763B1DbNIIYlDcztg9PHH5VRPJsgxt8erusXsWBqmaYZrU3qaf/Qx+bZ
HroH7tAfQS1UWAlzAeGae8blwPbX2h+b0kcrfwTbW+YlXFykWLmF+tQugO5cWXzhy889ZtJIlzbi
Bw2wIY5westCA+HraLnEfija8aEbFmbv3EMmnaU80Q4OCxCJKGfoooK74PGl3pmPdIxU9k+xitSf
2pJplKysTUz/0IxOdZ9DWLkjebBk1H+9rexPHchqpRMLacf+gWQIfzNHdY4N+wdihbooS+Um6XFb
MxPycHuGXT+J+lOnLQBjA6XIRzsIu9uVCL3HLIB/Q14hOcW1kIrGNbLlvGpnYsta4gpciur/324A
6v3vlLMlUnJAwDEvVgtB2YUwO4vavqojB83eBpQMVfbhxfNUxAFiPXh0+e9Fd9W5Ab5Uib8mvN+Y
WeUTTQ+Wo/at6W/jwu7Rz86HVYGoi2pTLO0qc4M72Var0jTEkBDvwGFLA7BMjyuzsvQLrfgflF5w
vLkbIcYEQXAiXQDSZpx2/GkQOrbyCttLRg+F6zL3bUQo98YxKX3us4CEkLedpYHglgy4aJRQtkcM
7x7pljAvEkWz7cbeXzlSwdC2NvWzn/XOKWfmTnFl7gDRZuh/IkSgtET96FW8X5FROSHyQWKNnQiJ
N3GW2RsXiWhP1IoJfLZ8uoGJG3k180BsEcgTRK1RpPsgIWiEDmn35gb26vZkvl7n/akhmGkA3bwU
+0NrSrXHRF6PPo7czFuUlc89YVLFGstNh3Ro3YM59sPGryFjpZIaa5ol9QLJY+4RkxoGU2bT6Srh
HlwbTX7Ebdr3orzEFyEd9fH2OH1zCq4swKllFjFH0fBeeoeRFaO5sSttmavC8bmKSiXBgM5UjpZJ
X4badotn4D0E7dvBRcZ2ZhbtGFm1Ul6YWxRdFeXwR1ASm5fUHdiLEPDWKgxZI5s18BsE4AGMI+0z
KaR3l40J7FJhAYs2jN1uVFuTFcLtrYeUUx55Kml3vEG/hGd1/5IhiWWPHCtQ4giT3pEO+evIHbYu
kkJs845plYW+3ZlbREHpbWUb8jWzCwORNa6xSxPmhT6tnJ1Lbew1WVq/M4ubC9vZ9RaTP7X9qgUi
FAo4+x56GJKt2jSxdx2it6IhzmF/15Q/JGj4v25/rhnajz/182pbbbK0NZ1DPHZHlfL8jZJmQOxo
550QrMhCK9WPpu09OSDUrWtkNW/6Eq2+OrFp6Fjxk6ZVHFaSLO1RM2CvP7WoLAjcxSQMvw+pnQdP
5cDfqgRnVmRKHzn2Xhapsujg1zigCUZgtQo2ngP4/h/HY1LBbdWptPaEd/Cs1I+stktWyugwqazs
hzXCiBNFL127IypsUgSRK614lwW12oEUFmBmB9Bp3dep5ruFH3S9uYWGx/9uKV7Nqn4U1DyAn7Um
6O2lTsbXBRKccElKxyjta4iKYTtn9gzwR2CsC1tVX3G6sKBn3C78qS1ZomteAQyBdNVANtWeVeJp
KGCYlKigi5rRc8LCiJ9lTt7Tmnn3eZf2q1h2D4pY944lyTNuaiEA3z3SJbxfmDbvrMVfElbynwOW
DpIYu/sq83fQWXlR3KuDap1jTziIrUm3dCu+FNFrVWlyEpWIgM7SKh4PHgy8LaMD0TxvH+u+gJC5
fIvfiI14yzKX7fYSROy6S1SkubU8KepmUulkbHLwass3Vg0y6oWPSDFYBoZ5YLXrvqvZ5vZMsd1v
Z49rbzmp7yPs0LLUSiFTJx5YRlECcWiqor5sYBEeBhz5mU9j33n17xQkdATV8ZEPACgt3hskRwa7
5QLfRdKID1gIpsKSew8MXIAui1RtYi0gtdoD2zMcMf9MEUHblTlvcBfVuQObQfhN/WFtFTD0zWrI
Q3DhFS77BctlgCUrwGYVspDLMUeMnAWS21rpwNoy7bjGuiYFOeEW0qa7vPeov07swPxo4kptIdaB
il3DK4tJDW4v6NwE+qPEXYGdmR0gFMfqD5q857vK8N27jNvto5mSGHrxMYVcqo1FskkD8w9LjfF3
3MHQJmsb8CdJ0LzHdIhPBcu8zzwY2nOFZNVNQr1x018y6f7oWqsizAYvi88qUM1H7vvI30sKN4P1
X1sr4OM1ttT8QJ2UG6GwzeocpEKt6hy8qnw0gohp0fkr9X8cXdlynbgW/SKqhIQGXhnO4NlO4sR5
ody2IwkQIAYxfP1dvm/d1Z3B54C09xoX7ko5M39nIZr9tL0fkEXY/gBUntyl+BkwqSEkOm+nuCpE
1NTouVrcs0R+AGJERy9PA77OJ2IJIL20rbYeaZQdf2xRhvsYVdJe2sXFUbbYGCD70VbT5Wg29F2D
EkU7u3Hpn6ge4ZWUWtCCOfoLdZLkA6DwP7E3/c1Q2xHzkoKSDScMsXl0wGGQbi0v3IAZeYTY5oQq
sakplY0qe5EAyLMxTMPrMLUUZ2VrAGKPBo/1BcJhSh5TZBNVZxNWv17qsdrYL98PXpZR3+HXLzvf
thyRuxDsByncxVsRX3XUHtBaxcvE+O2waoX84zWW0Zxhu4/q10qrld7KqYH5vIxRv1TPedShyOAu
VqZD4Y/tQ36MmjxZpwkMc6Kjp0r336Vky5osUQESvsdoiuww89hty3iyeN7v2n1cTwsbJsTHy0EW
3WSh4p+o7IqudePwLBvVkhOfvCSnDp5Xcar5lo5VMbjjW68GX0E/PGJgW9Q995U3r533gjz2Kj5m
kVW4u0jeme5bSxoW30ZnIAb0QFJntzbJjUi6pT1RyAnGE42QaPke5mCPpwgtZ/ZshYuGPzTszRrf
sR7Z5agKh0sjIJc5hO6OUtKyO1Agg/2wh47tXWzRHX/n8JnwZwT2IkZ6x5cB8aHlnUAhNBr6LmtX
jSpH3xfiLbKBtD3Pw7Sn6r7qZKrfZKLZeKoOzrpH1eMXFIfrI4342y2Zq+cqCMlOyFUT68n4IbFf
DfyeSGg1SQj6cWB4EM9qCQDxetDkKOYZnIV9eNBIZ7ufUVUSnhq16LIeo2rFDKF9kJD9rKv43TLG
ILXeeTM8K3gNbWmJwusJ5fnALkeXyO1fTU0UnhHBbv0dXMeRvjI34ZGNTV2bK8DCYf5i0Puwe0Xq
Zn5rxnSD9ZtxG/3S0N3OK3o6JSDubagZ0pfkOlSv+FXd8jR4fhCJgukI0i8rCcQ29byLpYREDuHN
rUy2BTkgeK5v5eIiWXoq9uG3gCeBYw9pTXxFZjFJz0MD/cL9wfSMloq6dv4PORR193syTDrOw+jJ
ojMvZiausp7n7nOsasj18j5e6bmOW95f2g1x4bcDUq3iizAppuvMq609rlvqAixRAPF6W8xkS75P
1wWVB787KObnE0JdBnZHcRrtvOxtX9U3SGRtq98hEaL55USHaKus69YqwZjXHr56aHFWuOuGn6l+
HqFe6ssqrSbkeXYVb9+6ap/kjUFRxcmOMAWc2xX/f9EdR1+VAiFD/rmi/USwyMUNxfoSh31FoFUX
SHshaW237nSkauru9hZfzEMkwO7MKOqCCOiMiwgRfXFqEZm29svafUm0bIkL7QcKr0Nwjc6mUYxj
MUxNG38eY4iWs4vTGaTdOMqwZ8IAXteIVI4cnD+9X957CnPsU9d2zXd7dYL89QhbBvH6ZooF8K6p
xaV4ZBAl4IJKOTDY/7Swa/QifRwvN50XZjsnCD9VdzG8Qeqj7mkc/5obGnWnGtH/1R8G1Re9dzLx
M2ZkPKT/AuYLeTWwJ3sCBRCNk/+gSJjHCzugKbydurB1GYeH13/JEAJCNFigbPztKVvJKYxrF983
MxHb3erRHm8y+JZUAy5vqdIHFbeTeUPYXxyQACfXqfqldltFp7pa4TChct/0nWU9hMWe7TE3haMJ
u23naEVt7Lh4fqtpQ9lTGkPoJbJ4DXE9QUJA07VDJRcMRR8ILsc4jz/INcgTxssx7XmVwAq/QplM
RyJLZGTy5s5SBBSjilhrET4PBDk073XH6/l9RhOezDhKKPdfqoc7/yfrw9p8La1FZADyoSKx8JOw
DIgFnBNDjCoMg1P2mdYRmcwF7RdGrTkiCWZ/Abu4MX2Ze7236PVFN4n4YzlLqnI/+tTZTLVi4FsG
Mbnl0F0bSzimETpE4Y4qD4NGl1aJxG1bVRP8cgDbR46Iz3RH0H9hWMf7BB3xYV7eJkvWjZ/Xw1sb
sj2BfelvvXDovHKxBL+UDth8smRq73QQyHCLI0Q+zrHdznBmQImKHGghNIQeIlVRdwOJxsKeaXBi
XXO2pcK/15gxhyFjTWwsMi9mhpaRxMatO7JWIXH3hm8BcR6FghVAmhwClA7hw10E0UoWOeQ1XQ8V
7c1FRl0c/nECtu68IihqOBvs82jbg20CmVjS1RiYNosGNAumSVYadJ4LoitFHY793Iq1oW9RZbqp
3BaV/AOO2cVf0gXWoOA2bvABJjRvZ4QP02jjBBBOXCdnlLdodZtqSrbLFHG17egoj9mNGkyHHJJ1
dQ3Y9SiQXx1r9FGKNKp4fdYUved3+xSF+EM5Si5JEif1WYH5qUvd2YmHPA1Ho+/RLhnT+37bt6nN
q2Oi8P76tXrSTnfqR+xC8O/TxkCcL6h71usi8nZYvoParJ7PPvYe7wXrumSEYrlzKjnzPRmB2JoO
9dSlYqpO5wz+2RSsCEZLHBu2hvQu3ZAlpzhIKp9hrFqT7rxDeE9f4kNsOjoxSfx242D4qZ+jeOLx
bcIpxbymzB41fW5JvdR/dcT8eFFW3sQq6a+GzgSOoC7t39YhjRbEdR6NLWq5U3Xl8QQMtEunDonm
EaAl+1+zV4jMO4KJzA1Ga8H+zCOurkewMw7uk+EgzTXMCk+ggBoECDdAvtmdUbTlv/8mDTxZF3yB
W/N8CD7dJJOzn1tncRvW0BHrnq//pJzMMmVr6MIAA1rVLXdyMHv9yBA3wB/3bRvTHzvbh/0yLJuz
yFCE+Ivdypbt+wm9FFP/lcYo0TvBuQqtY7LAgfaDL8hH+1FpN1YfNf6uGHgaKQ/zt5plJEi+QY8j
HiEXqXvQWm07E/xkRHTwD7X21rIpQZi2GKewfRu7CSoLeoIkwatCatIJbjYPQXAVkFhHmyAnHBZb
Uz9WYtERRkoUw3kRDblNHXzbZVDwev7kyGAJMcKz3Rj9WODVGtYS2oGKD5e2rYENS4W7epaVSk0+
QvbOMJ0dXH5W3aqYz0WASQJU8crtlaL0us/oGrbz4ZL6h6wdwl3xE3bHhkrxPrEKxQ4LcfeJGjsI
wVEH4/wDrZoWhbCLQFMKLuhoxAKcieibYXNTbJY+r4d9h/cC9wXLW26wkOKGwPkHJ3YFP7OebFew
HZ1Tn7zao2dxJNVp/DYW3naY0+cDRxodD8BpULP9xFMbJ5mswYleke3dj+jvcDt5iGeveJdVKU/1
nRAKmRNwufdqKfEbtxf0yqrtJwJCGtOXcqqXxeceQxi5X/tql0WLcB7yjIHBkvLYmx0BeBHqDOTL
kmJqOWkJmBvDaLP+SRTUJi6FfQxDFxTlWUKaFF2hFoPJ44FB0JUDxYPVlyPhzeSvgfd88Jipv4E2
E4fo3i61D4hBrWf53xrX9HUVVH1hPcVxdkp314ss0GpbigH5L5+7AAJhAfif5olQCPMQPIh6hhzH
Dwt7Wa/IfPXnZAFC4K8aFTK+jLZoYQuI0TGYBzMYvc6Fd2z2GoHFh4KKNFlGujzxdAJ0iDKN6M36
VVVAerEbqJztnW3UK3ZjNd8uKEXp+hx5HTtsynU0CigtHADQhBcGitEu2+Z0vjcbI+8TwgbMkG91
VNOqoGFAr33masQZ/vExaoIK6OG7pcmaY62Ah2xrjdaiucIsC1lwQlpaThv8Gn+VHdQKNXPv+Yti
bkUDmpcrhw54QFlT7Yd9yRDtDhjURSIc+YBqm5hi4R3a8N4zHsfnXdEK2Udyi8boFcesEyO216jZ
y8PEcPZl6UjBIGfI5NXLWTSGm/t9Gxm7rEuqoMtQne4M/K4OcPx0gJ7kPyZeN+Od6xJ0sl4pJvw3
+PZYBnFYjwsSKAH4mLaBx4QMcanWhRfwbzBajA3Z3hBKE50lpcljt+xRVEQb/h04IPvyTtLhNNe+
vsezIm4T1aRxEc97lM9hYFfH9vCzhlD4xyKReAftIVCNAlx7MmcxqIY9IyyWffpTJMl241FY9MXq
iUGK3kLg6kcUw8JWKJ4VhKFnDCVo+ouxGEI7fSAVwh3Ixp/W5mli494Dfz3Yje3deIvXa4pzdAWB
n/fpcW0UcSB+jxnz9wpxMJk9inJG1CLtyuVwA4zneghoJuDHdMFiW52lrtAcb3FCqTj0+eB6fh/H
gGxiM9QY2RBWoZJqvEUFBMFbiTQA39ZNrjAiIiB46s8hJMPbFCacWn1Li7oC3S8qnLuR62TG1Pp7
nNMGi1miL8OMpftoJ1KaGofGQkFZNjMa2FSfpIDhAXmguumVmTDjkUMcOE6KqgSPmlB8BlF1mhsy
Ymfq5ytKfz9mBMBgboQDGl8P/j722zUWb1OFz1/TeMrh1fUQYmiKPQB9ZViD419Di4MjsVF4a3uE
dvpkFE9iHOpfNaurq9NjdVMr3z2PqUc5e+RF7tBLW8JddGAUFUiYQzADBieTQkO3QhRW7L7GUCcg
l/8LVY/KhiqtEWwZy5/1ZEEgCKZPqqLu0gwYA7PabcjP4ZGrbrFXY7qDy+Ts4VC7pTLth4wDqztr
wN7oPmJsNuUGzZW77Ra+/Zf4ESMw1tvkyTe9BQAgt+Gr4Z5cpiTaXxJEWZ/huUcThugOfGja8kKj
J6VsmR8+urCq20WI6YfeBoonn1qQHWLlmcHDcPJcb7dYkEEn1NqVR8rwoI+IGmrtuB+wF83ryUW+
QYgL0i++dOvsY50y/adfG5FB7OVcCQVj/9p2FZJlGkQpiBtL+uZk3SyWIk7a7gfXengekpa/V/Fg
/wW9RU/jKjCaIar619FHEbtnQpnHMHbVdaUmjbINEf1FmxgMAXuz9GcLkuZ9xjnoL+IA0FUgS7g6
17za1jwZWgJvna32S5XG2pTot0cRgSRNHRdD3yNCV01hHwEe1UsHQ6/GbnlUe/w2uQ0Xc2bbndzG
iTzmV8rnVd6mPEQWZS4umkrs6+j0m47UPLBD6nsWQ98D8FS2gJHc/kHI7t7E5s29iGR74LvDkojF
MgBRwEUZlbNU4w+UY/csGxc2tf8qWzfw/GGIetA13UShQZZ+FwMf05OOMWTOR73c7Attv7thldcP
YKuG5uHAAKzLZk70Y0LTLi0OjYIi/O0xYOQKd/27EBvS5rjpT1RE479qJuMB1HNFaaNiRmbopEt5
jqcDiaUtENk6p9Qmjwz54FuOCkAyFDLmbZe10B3yE9048jdGFP6ofJnk4ArPauavrcTtVzrHPPp/
KYp6IuX4s6F+EvfROKtPIm1nctGMmGjh8XNvZEgknmJkj5OSHi3mFIlvtS9btc9/MeRNv6sjrb56
PzIAcCrSNBdrgtnYLF2gN8uGPTPfQwopGWZX8sf26/KAQyF+H8HQfI3gx55WtewpEgAaPJPResz3
K9a1m9Vo8wEpGv8PM5v83RGHBiRcIiG63VfT/zMVBriMDsleFxqD0kM4JoMasI2lt7GeKA7zeaIv
zYzxLSN4/k2GYhJ9S8WiTO7rjk7fAvujO6F2JvRXAZMBEi2+QRCJPwz0A527GYOnA6zRetPmDGIk
+dsqncCozBfE/VAE4/5fKoCukJlDde0ylLE0x9MElf+WqQTn39NxLFX0Z8NYd8NHlEQ2CxTPxUE2
YK4I0WtSkC/r/IMO9cZzkmyKIxy20unzAUb0AswD2xkORVIBGlJtf+dnQnwuuz26yMrjvDC9F/S3
0bD5HHTrf/axxQ5+yLka80QaoB+zr6YDXQPtNvkfrUiOj3mul8tG1JSU0e66F4YO6r9R7+S5H9Vs
bxfPMP9xnzTTZV+tfRWHRV8uwUb7jDpR/VUfTdtckjo+lnzcAO6dhEPccbbT1r21CIF5TKfQPQwS
wThlxXszlkAtRMg7LCH6RgOXhxffwQhNoZLpzgwS8rpIxIiQ+oNYj0Q7RcahFALBKzm8wAZLB2QE
czGPCXtO1x1fKH5v41E71x2PxCECBhW/UahOG9twZfVJr7rbVdfru+XTBI3S3kLNLHyiziQZEYeD
7QRTeDKtiGEJFsWagGe1KQzdo6O0bNP9jT2gQ0QTZPD0is9Ni5KjsvBq0fF5s3ZzTK4UH917tKwA
31sMJvcpQ+PUqSLDtF9l0/TJtUsThM4sfWiepLC0y5bm6PBC4GYT/gr4wDTlKAGRXRDMH5CTtjh1
W5kNwhrqJa6hToQQP2L22uGmrcNsYBTbiMUOVwfwZvBS4P6lVZ+mFz3r5ndiiRmQDxKb6FnuMYU5
ePD9do6mQc+nZpfx0xK6+r2ZD6zS3H5rdiGwbMCuxEn8gfAxTCBM8Ukj+HtAeAUZR7bcJyThM5ba
QLbCeisfhzoK/43zYuFjaXpI1OMI0ApZA2y1+MLadx5qVshjqRFKonbQop3AZDBiM+tPEBWa8wjb
vYSJGzUtB2J77oFJKHHeIQC4ggVx9QcbRvISRu2wDI2VuxvI4vyTNIxcAUI+mXZlj7Emx02MvbtD
ylMPmm6klQTc2DnDzt20IUu1s4t+G9J2rzM0aIarE3Od5NRuiK2gq8HOfMBDSvw0/jRDv94NSZ0g
B2WFVazgG9fkHMl4+O2HiaYFpt6xR3hPvwxnVPA2uJIXbGbZ0FBV9oAq08z1cS1fQmKGe3RQ1zNU
0wnC+xPm5hcDRwtgSboiZCduj0/DlhQFUSaFtGWgYZzLNEVm+Q33OPqB8ypMF9x2k8b8FGFYI9Qj
XzCbUUprik0cfShpkqb1pRFEiRz4KENnaWLcWnRE2DRfNeGFmFYB1mMXe48kGmA2aHT57pSDQSx9
4CqCEjxR9mNjTROwY1gSTjUZezTojBtmHrLrk6BdCtt/yhiw5mHQBLlKvZuvRzfsvuj63aisbQNa
jp2HqqlsgT9d5QIhLZBrXtQtgxa9SvCcUCtfxUyBWKFLQ2Qo86jcq47miUOCk7YY9eo0HnMk0tRQ
/4Fw/P5RSGuyNV00ImZiNHoDrzlI5iaGsinOkfiLulQksy3Y+s3kwLSEdHxBee/+l5OF80I6UAj5
OmLkLhdrcRJQxdW3iX4TP9vjaNBWVA3NCwTBe/LgVbvt2NZXDeksyIm95BX2wNw73g0IRwKOm+PF
g3lyGiobZSDT9pde+30pgOrjHqALEMBsHsiAsEndynedmqb7d7ABDWNYLwEXkKHHhwTVhL6tRobS
YCBQXcjqykTHk4deuTmPfRQ8JuQZdZdYcJ+qRVemFB1iRZG5Axtpscm0gZiw8vplQ05WyHcUWfwE
tzZ+DbHcVYlZqr5wtFyfcc/jZtLe3TggY9uJYWv85haCebQrninYgfaW3xq/mulm/787qasBNFwW
nbqthJ20ffeAu0vdV/bPmojwxly8f+5YbG4AweOpQ7/Zz62NKcOoqiB8aCqfPC5Yba54tcDx7yzx
aBUYEcmJ7aaV7KY1LJp+xn0yi7NwfTsgqi61ew56YH1AYo1wt6CwuvTvvh0x+LgR0zcOjNF9IQFu
/xgPQ/VpJSH+WWvwY9p6FL7iLrld0Cn3iYWHT+ftgBUSKMe8f81ixFOg1Rb3pUNBFKhh4bH3Vv1+
x8WkrgFp1T8VusFoxZPCoU8ZrTxTgsxkuhvMFH7+TPttCve6AktYdgJtZk0i6FV5Nt7NK2p9DFHH
kAOXMxyor8RC5CHmu8LDpgGR9jFWUDnhgsM0Z5FlvCUjYAcAptBTIib2LN1GPw0aM6MsIEknmxGu
9C80QIxx1KOaute2et1hNJF4vCbZFzoaAw6e1c/3PNrsP5ekGILReCZ5BjoTPIvUdr0f5s6j5WBW
zY8tMqA5EYv6a8PVhst4QoMZ77YEVLBX3U3l0vhlj1j/icASUoaB9mVMwJbVOGNw0DFMhgz9pCWj
RN8cw9KdVoY/PiazOU22B+iXNrhkHGge1EcqcwIwPCDkRAaLflpAay9Nk2IT04cF+T6S6n6wPUbe
0Gzze6gbX1Qj57hVIuROIOjlgJkVdWhgrXSV9yFFP4jswqvclqXN5xFnCDyW8n51crjAV9yhiRJZ
CI/YwMB4gzaDi5CPAAEqzd6mFlHAs4OZBNoBVcxwJBfbwNffSzTtBQXp/OJl1D463tgcOGd/MbKK
XvG2Q05IFEKUAYfF56UaSblOABBwF+pzy5DflI22wlqitKS5cxDajO7oMMLtkHmL1bzHsYdrm6se
q5tdHkYHa6mqMPfmMcitC52AAZBR2/uFdTQDJvrdFjhP93xDFA/69DZbJGmC4naHXney8wJ5LHPO
N8kvMMhulyQGHdt1+36HZWNHdFgbPQUe2Qvs/xxa/l6dkOEFW5fu2ru5hdERXZEfMFIuOX4pzETD
WNls6Zt4zfbe7kWfbulTU3PyutoeWygqfh5TYGOwG7n4Aw87K47E9DljoYIVoSfgOTT6a3pmoO3s
jqqsmlC/Mw3QkDmiL5ONTSH1MeEUj6J3qIQqIJr2Pd6FOwsEZp2C2tz3c5F8SgS2LaY8GODBohay
fTbSzidA0iBGq20r2CiXs5x3GaHePvy3hAjQTL0cV98nnxi4v9CuLV6QLLwX6J0mD1sN1moFUP+T
aCLPIH5pYaMtvap0jB6m1b+LoR/KxhvwKxohkXvroj/HyHDR4D5PfgJZQE1gMzaoLanMCeo/+KHo
Xn/RZO4vwCHFczvOP2GVgG+RiKTNF8wAZ2+mClE/TYOo7Fm9xGggK44ReMQpEqnLGqiiKBpIdpft
EN1ACBV/SOhy8HkGXhxQiEHBYnY026GOpRlzaFlQO7jysOYG+gmDyx5K9sI3oy38hqaWLbJvtEYc
5LtZO7Y1N7EknUhKLfsoX8xhHDuv84KLsBERGJknv9dE37kFjofotIt6bYBKzbM+OF4Ax8PvcKRb
d8HYtm8/AKXWPeiqfUzSX2YKyQdv9t48ErNJX/ax2sd/dmcHIg62tUHkt5mMp/dHeqj5XVlP+ht8
3HX7wSm0BCC6x8E8Ut8IdneMrikSHRz9vbP48De0iR3CStm8Gv+SIlR7xLUXYtySpPXx+itdRuO/
VLQKv2fdYOPxTS34D5g20Aq4ZjP0OSZfEmQ7npM9Tv8ifw4zdCKVfgAB2sTlGLrq/3GMdUnlPP80
64JM+XVSY1RWwSNYB6CuxGiZzPOKTbKbkYed8aGn5n33TQLWq0KBcvuAdD//ioVywIzU4rhxuW2P
/ZVsCC59Tq1azQn9WDGBwdsP9wBVKAQNTdUM/0JUzd3PoeZ79xIjunjMU4uLfytGuaJh1+Jlre/6
afBQCsbomsTeCSIryXAtd91jN89IuNz0AbQ2a3YA1nm7xiO4BpT49d1NmrJkv4PstdJ/5qjf1SOm
LWJf95UfQ3YsybC+2s7jYYK5iGJsY/tK30C9qvipAcii/xk1d/8WCQl+yXrof20ROFHYZnsgDNd+
XGKWA2k6oieMPrMuJ2Win+mKpwSxl0ljUP2LlVQ2FWzxHLGrOlpgHFDzbIEbzzxsiQMjppbtx2zA
zhR2gu4pgk8Jitu45P2MrryTIBVZ4DYbmoSUYPT6hN9trdFLNgnkIue49+exTKs4Wv40POrWL7Qd
a0WzHTlVY4d5DMWXW+5xrQNTxvVkQf9N26B/szoCJ45sbKaiqxvMpFxRo2Wtu2kpREffYabpXKEl
mLv4AsXPuF+nMZpcX8gJmWUP0zZu6VmaWg3+uspYYyzSShx/k7DATrcS5nrI0BZQTYVzqVx/GUBb
7HlbyD74YpvkIqpsRo4exl8RH/whsphzvxz+eFuQBJ9QyOB+QVBMFkV6u5tiJpm7xU6KbTfrKDrX
PvnOOYdDKgh7QABkekAW6JuRuh9hEw7AwBaiRXvvQYi1H2CwuuP3hAOL/6vjmYCZFLZdLYoUVMQT
h1lBQi0HcqvBz45SPRjH4/KIRddhdzJzNEM3esQR0Iazw5ep2yvOEyxwl67r6fGH6IBidjbNyiJ7
qHX72j8oQqUjhTqsP/4TsRbbe4tieVSNbHAc/rcBEVj8yTKmzWlQdvNDPlF++Ht9gMJGULRAxOoG
eMCdDx1S9jIcDKMpFE+zz0GIQl5NDvwI2axqqO6zFaKyf8D7G1ni7WtVKNS8j/dQjbfdfcyxmvUn
3KUSCerVwrGf7AznBD5p1w7/4WWuk3syU4smr5WtSMZEfi7e/sYzk4d4Ugj4ndN/2hD7HjD/bDMY
LsMRztswCAz0eUj00b5UCLrBFUnc+ITDRNRXkFuO/2iUXarHlbRhvo8GEvYblCvNpxjNQK6AeJyX
NR43zCbBq0+T1g0i0xnyEXKqMVZgZPRz9OpwZvclfv52Ka3r4raAMImVsSDH8lAlAHTeuT7E8Bea
L/rp2XYoQAtgUAFrryq542CpsXOA2mDnSoyQXMV92r6owaaRyzZBhECgPaHjPaDG9o+BzGZ5TLFe
7DmYUenvTW+VPe0M7285pGCBM7Zsx0Bzb6jkr2s/r6xMY7JNEM5ux+Pe9+vRZwEOnyOva+CvTwhI
BCsMjhm9vDXb+Y6BZPO3nvply6uqrcwFxXyw2pBvxhxl42gBSXq6vXiURyS/ySrI9k46BbvAvmAh
Bzga9teNxmHEcMzH7i3EaX+eV2jWmBbymqLy8ARE8EDWQdPyOVOU4FUCkIHKIwToAMFOqeB5invs
KPoezseMH0bOlw4PAP1ZNRwo0dBGbe6run2aEuXF44RpF0OLmRFaASmZu2kaK4+rQMjvdeoP8QEn
OhyckGyQP1TI8EPjm50QL+D3O6DcAnpQScaXESIB+SmAzf9XVXhbLmhfX7uC8gTIoCQYBa/I4qqS
G6gSwnNiEzT0ONepKls4gWe7iermtgYni2mDueU9GVK2PZAtHf6Cy9s+XSVR7ZMOlYH+ekkSsHq6
KbAMwM26plVQOdzNBqHmCZcXwIz4xwWTMKgmfFk6Q/5Wez+0Co1Z2oUzV3KrC29XwBDk+0XuaQo2
ZB/Gv2adDxh2wKfjrggDgoVVQpvv3OD+C3kO22e/wujx40i4/7tHUIs/123jq9txbKLxluxRSE8V
KPKxhHTyGIq0mxwGk5WZ7gEu7BWPrQWIcoKDqI5eBBQeHTpamvE/UHLfSuNvuB4R3Fu/ANHfzADK
rtFkrMDEaCShrvY7FpzvDM51FSs4ZvEUIoECAO7/ODuT3biRbYt+EQF2wSCn2XdK9Y09IWzJZk8G
ewa//q2sUVU+ywIucAeFugVJyWQ055y918YLhKOoztrfVhdH1jpGzMJlywx6mCml0IW1NVQDw86E
M1S/sKrkuLAKTYNrrM0svw1oYzcYbctC/moDlf1MrKq2eIfmPt7IeVTeERUZR3XSYqfxgqyWy9mw
7F3Z1CnwX1zFy66t1P3g2TXNzQatQnIX2ZUbPdCo8h5owWbRh9dSU5h9OrxVZIfe45pEJ2557A94
5fqWvd/oc+MhYu+6d8MpkkspB+GvvSnOEJ7K2nCT4wghPX/NXFWyXUaxIXYjBZjckTkZmRvp0R7Z
oPFK+lVkjmhUCu0Ldy+iGpWPzFNTP9b8v1NDuETlsi9Jt/R1u06GBsK9E0W1/QR12y2nbW4Xs7PK
8ILdRV1lBmsXXRLv1VyMuL50oGnPjnaAcmUhhkpWt7HO4vB7LvJUnGgIDaG/9FTouwuaSHO9dmpP
ihs/4mp8W2Rjsy+qxHEZQjc1+1KfBu2h8/X4BA69xrMu7DYGTVQwdagYcW4L3Ud7WbDT7wbdA9ii
beolDDjYh45Kt7N9REBqZo8VpxKy9hLTAVJyRaPyTcx95a5BKrv8GcM4NORxJXwKLymCvdeH5WMw
jfLJDLzg1a55k5edNZrGbw3tj38WZfjL7pzmu28OstpMTLCI4A0VxNN8pnW8NLiWee82ex8JDH0A
W/3BHz0xr4cibusXd2byv4Fh1YUfJdcM+TorMdw3kZ0fDa46D2C8akQoWcP3lYdCM2Poe7kwDTeF
F+1L3fLW93lZx3duXebm7WChRD3lYWecVIGkhZOz1GdlcK1Cn51m2bnuYmYqaD9xPhVxnq+FNEh0
l3k3C6blVuQ8lSjn9pXVedFdWTTxcqRKWCiKadyUwgt2TYnCcyiN+s0BWh8sciIXbpUF1f9OsCvG
qzntqm9UJhECANzltDlo4pQ3WZE3sKurUecIlzJQnCYsGDax0g7CBeWozR7lx/M3wLgVei3R9hfB
vH2Xt60Z3RdD2oBil1Wc7psY+Bp3f5YKfnmH9pIeHPEweV2C+tpG4reNuf3jPJShnhG/0Kt8pCIB
GVA39nDGlyJuIhXW+4D7AkIL4NXOQ9l4k7ui2Grblzm3EZLJEfTlU6JCs1wn0YRkB/3slL56Zaw7
xFtqEMkJwV5KK3iou/A3w4O0+0bZ49mA82i1uhtu+7OxZJ8p3oBz+22xCKpuGEl19FNOpJxzmc3Z
dgIP4SOzLLUdED8NFX3mi1l+NnreWpVFXaeWfWJY4y6g4PhRlmnAX5DYyA0bXyEoIgRGBPZas73l
NyPVo3M7Ei9kEtExDt7dVHhZvqub0HHepiyJxheGVF1N75MnCMU5FjKYoXfTxmWo6wr6snoorXBX
BfPMONzPuuSVE4Qcx2REw7otL30Q8inSyKe9GpHcd6QO8IjOQwtsvQP6zcVOumn5e0RtzUliTda0
t8o4prMgmkCd4r72nKPjjS334TCj6nxn8bsajhDKyjWp3tSwbl7YwwbAXum9uEHZQNTiIgB8qfRw
xrGaRjpGaaiKreN7VHrBSDfqHCAlDXj2djKzqKPG+Smdih6Bb0M2gF0dB4RMt1FMj8XKTHctlDvZ
zzhRO8vdjphS7LemSZMRxDxi22NY20XxNMPxmW5Gqb3xyIANBXlmiib7yLvex4DacuS+2a2iyU9k
Ve2+ejl6BFqkjjusdZZzDVggfeWWCuBFzBs65WF3qLNOf7RJQRrNgj2A9S3RFyMQSMMo3iNKyY0n
pvvIITWNtvFe+sqoQPmJ1NnYkeQvtNyRFhditDFdauRaex5YO/7E78QaK2m+MopWHO3PaLyku+St
bJ1bEq00H8BGg6IgH+Ve9sPy+UzLqOrN6YUCfVy3XWmOETMMOcMtGRNVT6u4b7g2G30YPRekqGC4
txrpRCv62EGydPJKAedzyazoHmni9AU9zkrl+G8ioW8zqyleYZflDyZ6gT2xYWLrjFVxbAZsDIuK
2IVj2Zj2JknmwFuSbzA88JZNN6U0jbuQPuywD9MwTblzko6yKOMgqJcW0tB1ihCJ63wlo2nFPwPq
Twf12mJZw2+RWaVEZ2HCsg0zT+/YfYZ5GyCaeU6gnp+ypHbeKeKc5H5mMROJkA/a7FZNTyVzw76A
S4S72WmCap/8pqB0U07AOia5rs6A/Uu3C8SvonC9+lnaerBPeXzxsSzr3A5/4UylszyIcv6gLzE5
u8bzYRCnraCaWbleVb2zB5jmbciYDKFhaUuULoHbY78UnjPm72VXSffSqnAab82Yzdfekpe9+GWb
I+Z6bq6FFZGXmXfuPuXR1S/tNAQZQsLSKhE60ZvI7LVrG7ixHCBxzcI2/VDMi8YMQvOb4zCHirjp
9D6YoY7dLoJTkiN7WRLpZZbLNjJD2r98qXEdLLWDvvEU9HUj0C3SPjSe+W8Hdz+5XI94iv6paKoq
vLEaJw/XYzlFL05fxj+w5NBgdGMxylXTaEHDLHBdv39h/uWWxzow4o8oi73nmaKOF8uKRMr5aCIO
Lmf6bL3iRpjPwyyRI/vBzh8T8StDnkyt3rbPNq4JtSlaSa4MdtHhVxSrYBN7c6t2OglcFFJlnN30
dd+f66rri808aL95KOc+M1AbJFEcwKNWTbweAghlBtNT2H5x5Ldr1w301pMG9OexymNjkV4E3lxU
imijwyTZIAsyyqU3ef4HAh/3oQ5VcooryejJj21KCv5Ypvzz3OlN09toPTAomOqJgRnXPSOSJu1P
0nPTRZQPTrjrK1WEZ8eYzYvRrisdpLxmZRg3Ltln5bdqbJPbsiylXvTaE09CjYZDcWT66YlMlcm7
GVu6wr+iTGKxmUtCqKBdBzGTEYZ3B5dWYrGxUzEzBzCm+cZAw8AVJhvnXduK8C6f0bQ9FlRKd647
jAxvsTStwMBN88lOk0xufOaL3zn7Omtpl1OskwUK0/nVhEe6r0KceO+24XX9g+jRDG9MhujRrZ/5
RX6eL/vGXmKueh6zQDyaLTlm1P0UL9uhSNI7Owok45w0GxLcREESEq2QRVLfGoYqsVpJVKjLcWoL
69WtXQUdPRi7/FfADpX+xBAl/Z3w0HN6dPoS/tOyGLNHJltieovSifPCpEHQrtA6ts6HzQe7swug
QUxf6GhsZiR42EScXllPWCLn8o6L8Tg9MIog7DQlYuu3T+OEJn6NP2lfz74SGSk19vcBafFKxpy6
5xLp1RMCYV6y1s5g0tG7ytVj21dd9TT5HBUnbj9sZ2iE0hGMgWi+ExnGweWU0lnnQcnMpEkUmYB+
6BvGeg4DDGLa8s0bX3X2e9ilVX2QFIdIplUZ/9Ixmt0EsW+7dYUZ1XcGOtR6YYCRr1dd0U7c5Mao
3afz3L6NxcCda0AGG94zNGsrlBJGcsYoFv2eHJtDqOgsceDKyhQUb+Ls7dE2D+EbRyAeK+IiB2YN
lT/hKhV4C4IoDbMb5PHkfzB+n4Lz4NSDsZ5aNMArlREFvspGnaUPRm+l+DXdWt9UXQmEw25yeQkN
Ea21EUNd53epPbbNc4T7012k2IbSZeWH+PzyQHhU7GY/24umC0mo7MeY2T5cFj7o4InuJuvROqzt
IlaKhAi8HdAADLXvwwtSuh4FhCNpWgolpTEUtyOPa1i6Loj6ZWdo/VSakxYbv0Yg3jFQ4hD+Z0wX
KrtB1aJ76z2CcveLSxSjcj0U7SatUcVtEBAZ+hDgWFqFynE+SinLdGPR2+XFoOBcx1NuYz3pe/Vq
4O7TK58kTYWGUbJvMKCoqEzBDqiQfzWIBV0UYK8dzkB8ezYVkDOWGQX6IHS7gNscRXh/+nDjTuEA
AjQHpQMSo0yXbptSaDK48JhaRn717A84WtZ2P+rbqOvTct2q0nr0zNj5keE++Tn1LmO/KaBJfDbR
Sac/ktCiB2RpFFxBXRm/TVQAa7fp8/kX5Gdr03Zu79/6g8XMrzPy/tREaCIPvWmYL21LmAw0MbNm
PN8pme7jiPlPRcEWdYBK25T5WJLGebPFF+UXj1NZBta61XF1g4rHeLYVBeImKN2agBVJd3mZoUWI
Ngh9xYeKQ6/a6hoV6yL2JzbrpLEL8yWzPM/aNkNBlaNzY8YGigJn5qjMS96w89QTGdPqYeKuoMhd
AFGshRVqUKSgYU5MwDUPO2iQOi+ABw0CPS4vPh1KLEwbPKNOOi+wSqD2b7pO7A2pa/t7QbMcAGho
DQ/4qmT3BGqZC9tc2aN7L+tpnhYZcE5zXZq+c5T6H+kXLJNbxrJ+fiJ6h0VOYyVM27No63TqFg2D
kg0+WuRaE7J5f2UoFlG1wQJerxCI2SlNBGkqxX8aVSQHrXQszfEbwrlLKy+JUoP7nqp8TMdYuE95
Ww/OS0mvJ2AnI4MKTUae6VcVUx0lN8prHeYNZT1aa7OAJ6O37axZdLRMMyijjmWPy2Yea3QLwYXe
9TB1GSdl5jGYKkLTJV8oFW7b3NDi8n2UoIVoIma8ksn4QkRlMx9Vz4b2MLPH2bemZyLMWmIFmJs7
xyftDAWSEMGTWZpNt5gGt59OtaH0D0Fy0yWdtMr6TRXTgwwWDXlIoKBzKbxhwR4iuQN71riyW4Pi
oZhb6xHOXHPjTT7ayculEeIXXt7nLvD8V80OtqWRR3JtXmkQgw5SySmFsKKz27653IoJ//lZ05j+
HqEuPfS16661K7mVKiaetMGRqnpNaKxx5I3Y0LzszioouiqBEkD4DaOisfOKtShIOcFRH/aM+IL8
RsfKfxoiN9hSBAl0AZm9tGw26QQZ31vElhgta2GwgcExtZYSq+zBtafpN2MHa5k2lxFWG5Y2rWkv
vysHP76biWQDKViRv56jPWvbNBeLlPhdd8XI0L7Ts6FvqLYy5DMXL8AiGdP2WxNSVxBCIuIfTkue
gCqTaTNPnV5FhadeptpEm+cO0yvTq+bZszGiLHJRWt+D2qHmdEZmZaWX9E8gycgocRIigWl1TLwb
1TiebV9Xb5WD6p+zWhLKl/n6mNR9/uLmavyeARNoljGrwqH/za+acRqeZtkgD7CK4qVjxa1E7OWK
4Wcv73GQWO9GMlG9pZP7NNtJcZOZMo0WhZr610KjyUJIW20FF7GTz9Vm19YImRYa/e2bcuz0oR51
gzKPq9XGZTugGYh7C8p1HD+ZRhV9L+PRypeYe11y36Z4lZOLDKu2vRxb/pBvmshAHFs69W2WZGw2
Oh/Lb+6Uooulyo0eOWnrw+TN82ooJ+/DNkzu0GjW/CWoGM6HunUOI02vm9ay7TfHzae7UqIeMpH0
nhpb0CFAPQs4nUGAfx8Bp1zgVYAj7xFSgFgnugv4E8+tnNvf+CJwQzi4VButuRulmG02VhdFR0/5
NDCc2JjeuI025w7W8S62yn6FGzV96RAzQn+0vBVQGb0h5KHA/YUKhrxOivBmnRv2JfiuGtpzgjvd
g57XpglpNNZsqAd77Ozv6WiKikkAI70VvrbG3GijmpdWNllPRUavbuQ9mTamdNTwje6mZ+1shoVq
g/Wze6t8/YYoHj2GgyWgXngcZeQoS0JPs7LyhrUJxz49m/T4o5vYUHIgdqCuV61Oyxn0qKJYKONC
bUoH9de2n5txSzh5T/4j5NPLACMIvnsE5cQbg2sgK5IC7NKTdat5Z5kDDReNN5kIDcDUbhn7m8pE
RnAIjQ5bEiPQB0zyyGu1o0zeZZkMMxGYpbMJ2p5WdGI0tK6ohpZZ3RGY4/Td2qJOMrghFdmuGS8a
h4s5dtMUuUeNFIBshC4s+tWARWGn2nH4mWi0oHRbmGHSLSNSa0wDF/kqxldCTun11MDY0YI46fiT
aRNQCZuSAU03k0A4aW5KkVsDM85IxtWYTMK4wZDcpNaC7hbKhCIcF8bQhNkdNv55V6sBpU86GQf+
LjQag74IIE3sReVkqXUow3zvIfU5ADYYj06MZ2WKUUK0ZODQQNcNXf5UVbG5ZkaH/iiEavPOsH5s
8Yd09fMAouvjws39GTtJsC5sp7htqDpfmwxg1aRHveytptyWprwgClJllCudR8ZjKgL1Sxd2sY66
gO7gYDQVrNHGWcrZR/6CjKVxcamENa1Ao/wocC0/z6GkUy06r+ZaMiNKCgUyryy2mnXsDwxiQ9tg
Fum9tUNY0Sj1rXNtZRlSsVRsWzpDG86j8K6VWj8HlVuuQxsiKr19/6kvUH0z1kmKYjO0PD+GNzEm
Y7r2DwryCSsdRfWv0WEPMVqX6ToumvdZZDPTY79SS4mYYQHEbFqhchkKBDtNlC6HdDAOJk3hVTOa
Ix3SxraOEd544EURGm7fRg+zhTlT2fsxLBCm2pNjJMuOf3HpoeONXA2SMfOeEIliB3ssv3cSVy4h
b6RLTG5oRgOFLGAyIpXSNLXmH1yKmWwGjHUSCghYVzbO8Zku1S2Hs35NtGgejBp/JV6AKqPrpZB8
B046bYFbBdZmrEnS22cYuGPe7Ma6oXa/TG5ogp0E594LxtKu2ai+jbtdUHnFmzn68+WuObuX3byx
q3uGUf6JpkaXvkSqc3Cxg9RvclJ5aYEp+Y2L9lyw7yByXyZJpXazh6MMZAk+w1E4bM5z1U8PlBI8
urgA479Cr9O0O1EiWWBibvkeozmzc1fcrNqnXPdpgQzKpmfX1TMkGxgzMtp6ZjnMCwy0efFs1A68
+ZZAncsQmmTQ93wMgSZx7WmQSUk4FeHjoOlVQsXVKnE2llMWNQahYCpcuAlU5e9DktbF766QjLEi
D3bIXl9++qH2tWnsNCKFYoWEcaJ49imTLjQQcuJOgPgs+zv2PClZerIUioAlM3Zjao5MD4fcHUe5
Jdw7IDQSZT5db45Zbxl3lkTTmYyQmDHYlg8wKIKHRlnDUzeqyV43UjNd5pI7FTdGV/TjEadTel8G
Y/M6D57Ol3QZx2TjeMUYbnL6sbtKueqYlBk6ZKvEsc/YDannxNJcxlntvyRdg8TaRdvxntihDg9O
xZX9WwoDw0MKDJ0OYYrWPzQVdb0Uzdj+QN0INWjobdc+0s8N5dZMMhGua7RZN1FmJT8m1PePjqHd
146CgokQ812qUREn7qHHRqzBMfaQNqAJNf5jbkZj/ZiG1ZLpZ77pCzYj5QdHard67aeUzhsfHfIE
3FcgX2We2j1Uk2lt7G42zxob7k3bVYLRJ2O9botbgAZaHobdMxO7lGMgi0LuJfH4Wwnihj1CrJJl
0Yt+T/KmAJA8grHBTZl89F4kzMU8+OOP3hXpIxbK8TagM5StajFSa0AUoHqzK7ELLScrF1SE6qWH
vbMdZOwdixCzdO474nev8ImQJDuObNOGWW0Kft456Hxpb/O5a88WSrZpPXmMhdPgQi6OQ0q0pWun
mLYCNI5lUDgbH52XODB+5b9lN6rMlZK+VMyAGMwsfKpyJtL0/7ZOV4pVXyNaBMHA5ZWl7eB3VwVb
VFBPCFE7q/J/xjPi8AXWwWnb1NI8CcJD91PGPIx2UhQewoZJGszF4Uct1YiNNOuCcd8HWpIuGucb
0aTlLVUqmAlGuPmhSqfyVDf5eM6LrD54YRifS2IaGRZ3zrMsDCs7pDQet0OvTOPsd3WwddIAXIch
niyz0ns3dMVNWIdZcMi4mQBK0ONOplPr3ZV1GLQ3tAO4yODhTaVdrWo9QU6hYSgJOmBsMdQqvEMF
P9/oloVJQ77atExQAOEwlAM0UBzwZLnUdyXqyRiGwk3CBEYtOVes73BduRuHSVz8CtHhMTabmu+R
SzxIcOE1LMs6l9+oA0AqZwakTYaSt3XcaKbDVmhGS8uAUr+OnNQEt+3E2WlEJrOtbGBJZi3atwn3
prlPOUy5S0Jp75Uldu7YNwrpZN75q0pmBqiB3FsjTX7NBU4rQmBeC1tZZwuuCcb8edyWwSye+sRs
34vJb+4aD4gBa6MijPWSYhcDvuHYND29ICFdJot6Is1N2lnK35mj3VnHvd8IxGHFO35dfXTaaVwL
i1JnwWKy2FW1Yw9L/EkAcTQW9DNKlYGgpqLyDwXRjnRPIH9x9fOn5imwp2LDdYhWg8rG9mcFeQOW
9YWy0I36UVhV7i1bxYk2yG7Yttms9u3kBo+zUXq3OLrFIwW9cWpU5x4tJLno7fmiy4PZIZirHVVm
W+zA0oS/leXMBSQF90RrJTm55G78qBu4oS5DXUrOaBq2KbSNLaYSTn7d4MpyHHxSc9KNu5he0tEv
w3Hls+m9Cxi4T75XTrRESqy5TtgxGMIAuIyLgRN51FiL0jTY2SlDXFOFcEeGOK2+tQJCf083HSEJ
oritaHxWX2hKpenKm0O0w0ZfP8nGzp5NXIYLHBkGOCeFH6XFSLnCk2OoxdDS/qxaLG9zabYPEL/E
ybdqOF/RaNc0tWgJLvKit6lrO7M8p4R/oZ4QOMLDGT1knA4QI4ocKWvnht1xSmFVlcoJDjlggeem
TC4N/siJbyPlWaepl+NbW5sfenaSN8uz4gfZxeR3eXG9imxqPzPr8x1cN+/GGZt2AwzAg8nph2qn
UhdQFeDJBZQN4oI69IALVDzR9zA27W7dUVcDX0tRCCMRQXF+WZRONnwzLS1ex7Y3Nsbkpje0F3D8
WX2+lg4aoqgivIbZU2x+cPDKd89AEat5U29palholUU/nmOj0T96g+jqfu7SNY5nCxF3RVOj3oGt
pJ24LJIJDc0+t6Gp6E0A9TnFLZwAgf2ZppWtTimHVYysfhR1e/ZGtKL5YszqYqSDaEgRns04q+gf
5F0g+wfUQombLvH1F/kr01mT7ZDlHNA7NGPAN6wuRtvFHVXUzGQC8HeHA4TqmQggm05nzk5gUxXc
cr5i01tUXo5Y6GamS5QamxmvfMTtdwb+78/INh4MtBLVr7/j//6MCvflBRT8L/SwrjwHFblDMOJM
U23RVNBwo9G3n//+4/8Bmv+BLSgvyON//fwGMZY3ZLV7iCd238T29gG5XyW0gP4HK6Zb8dLFdCGs
eyM1f1tBfxRRdcyd+CPugi8wjp99xgtl8V9/AyWdJfO8tA4BIRI7NCBy0+ZduP7iI36C2pTX7Ggj
yhDX4wZMy+CZ6ucGOc2qSPUBf+pDWM/HwuvfKQ3vcz2toskvl4zP5i/Io3/mi/vyCjyaZYWXwLOz
wWxmztKIu4OF3HbhTw/87+8f8PKj/vQVXqFEMZYXctTKPvCSf1Ne9+CZw5rZ5uLvP/6zT+D899uJ
aqfLCurTA3vZLakPAEwM9xgMFCRf/IZPaJry8sX96/vvoT1hjIrotOftlpwbsXCtC19bhm+lZb9m
2vj594/y2S+6wnbGLbqf1u/HgzcOx9aKtr2bnWmUx4smFZs0Sr6gu372Ql8BO6WCRUYDczpUhe/c
Mhas99j9+9XfP8UnjHDvaktIBgvvGIPZQ0aL5dZ177tZnmgxbMYC8/2kf9Hhyld+X47bv//CT14w
72qP8B3wQJ3VDoewzeo1M2Gx5kb23URL8gXk9JN3zLvaATBpWFmUxNYBKeZHi/IA0qjGXj9kP1CW
/v1TfPKleJff/a+3zKj/4Zk29sHtve+J126rKv/fANze1SLXYdrbaMdsaFVMstMErTtfzaJS+7//
6Z99AVcr3CPXObVt9PxVEf5k6PUI0XInOc6+eDSfrAvvaokbVtFVWdaIQ8fp5rb6kGTuh+6Llzkx
36CXDV/8ns++Avu/X0FkhMxhmsw+RG1/SyvxlTLiiyV3eRf/sAn+w87917fbWBVSi1SqQ6lNv19V
U2+DyGcUXfZy2HiOb9OYC+bf7VQOt//bt3K1yl3ApcKtGnXwrOz3IGLUwqbYmnbyxdHxybcirtb5
VPcAzpxEH2pgFeGAxK1cNbjmnTxb1461/vun+CTYyBdXq/uiDklbq1QHkU5Hwi9XXkqSfGKdIpot
/iXizU63KuQiXib7Ps82qOfx1LbWj7//AZ+83OJq7TsOJlMbAS5T6RNkX4vOEm0iY2zcLzaXT/ZL
cbXw8QP4qTAvbAczuwUxu09UdAMEZT1WFb3RmKAK8PSuuPv75/nkTRRXm0FRK+gTiVD86Iq7Mcxi
a0X3aj+W7S7rrce6cL/Ydj5jqourfQGFh9sEJN4dunS489NHRDZLp7L2zngDl25rOMSxE3D+VZDw
J8tXXG0TXATmmqvRcCgpEex4+tbK7otImc9egqudwR7xEaW22RyL0dkYbneYhH/npOW3v38nn/34
q4Mfn22AKzTqj0VUydsRT07eyvLear/Y2D45v8TVVhBkQYaJLBmOqTMdlIr3YxFRVQWoFr9KQLk8
iT9scO7VboC+vcgzofujh71qGVZWtk4oQ9YB8+QQTKAo/I3n66XT+uGypSh+yAPjFfDt+u+P8JPU
Sv+fZIh/7bCgMyFw2vFwhE3pnRga0UiigLbC/eR34WakHt3gz61WGhTaAoUh1usU92zWjSek5/eR
B80Gt9I9ZqvXL/6my/P900O52jswvSibXIPh2GHWXE/O+D44Nm+8N53n9N6y6AYSFrFILIXpWKb/
66O42lGqFOkUtoPhGFXvKRSRp7qeei5Gcue41naq9ZM57qfafoEFna8QrnMfyPdVhmYpFGF26ft+
tLQAVl88hssC/NNjuLz2//pqJuClgxFY/REpmbXJShHdkzOyZmTdLsOyxm1LX3c/zgMC/yF566NH
1e5V6z3BYfsqWPmTJeZe7UXwetvJsCqQV5qeJ3LM9uAVtrXxJR6wLz7nZbn+/88pzetdwmkbJM4p
wcWVXleBuvMl8L0i8VZ01jGagfaO83OWmyc/M25xU32VcfbJISnNqw2kHyvPBGmWn20nQcQ5KWhx
cXbvarQXdR5D66ND4geo12PXafeZ5RDViPnwp5R+uysry/uiVv4k2UOaV1tNEo9o4mSSnSf3BW+a
rneMjOuc0ZnN2Wkn7T20p++YONe9kb/ibcU9ZL9nSr4Udv789y/izzcT7zrOanQLHzOrn56HwP/e
xtjOo8jcJbCeV3NctRuTMe4Xl6A/H97wdf/7akc0YsF0BukZ6PUC+dTGgFyPiwmVnn8Pp3jH1O78
Zcr0J+0Qmpr//XXmkOGHFhgqdKRR3hrVb9vF3QxMWucDYNowP5DutYXQ8IYv95fKf835GsP+ggCu
6ovt5c8ryQuuVpIGwqRa08vOY1t9+ESFMpG/IxHwi7Pqk3fZC66OcdkQwAQoNzuzPpPDZVpzIbmk
bbO2Ly0shpBZWpOmWxDt5UNwh7S2FNWxmcwvvlP7z2cZAX3/fcqDz6AfoiV6gabaeBfaB9laYXxv
52uPmZCYHrAUGdb9NI2LCQMjzeaNXTExzSjbXftQOHTutI9b5T5Nzw20q0VmqC8S9D456Lzgaq0z
lk1llwKFkzbzvXwsNnAIIQbCHPZaCErDa6cUKWM1vqXBql4bzHwKVytJkzCV3sGULlo//+pqYX22
2K4WvBycYYr6IDmrYMYWpbeh6S8kCd3jvROkb7V7RuV6jMySKW+OQCz+wVO9YeCOICQpNrkZvtre
V8vR/vNNB0H7f786NAVah4ZKz/j2z4yiemAHdeg9hlURvNZQNJnVNtOp6vU3rGPODSwHZPAya0NC
YIrQX8lkvE/YwBAyzma3s9TMc+0YREcDwqYLyH5lh4598HX90wot5D6Ws+i5af7C2P5IP23a/30T
+yeb/v+fJp5/9T0PeGyNAJD2eXbrM7DuRQliZVBQ6X1Mkta+KJ2PSaREOzPDA627n3sQEjFQnXXc
HHW98YzvbBKGiOtvkzd4t3Glvsol++wxX33pwAQzE5gPabNRO3GDDx4Y8r2BFz+i7vr75//kvbru
LF8os14rspTw4RCLa3yHYf6k7HxrwBsP9P3ff8tnH+Rq/+5Hd57IKEjwbRR72FYbmZenajJ2QmZf
bCeffBD/as+2QgfUOQiVM+kPhAvZ686aV2bZcB2ObiHx/Y+f5PIJ/3XJsvshKXqV8JVg00ojoPBl
fFsPw+rr0+eTfdG/nAj/+hUip8fu+UVyxiVQLeZWbJOJgI3ZB4dIqM575p48cdJgspaB8w4NUS8B
YGZfHAyfnDvXkVRSVV6jy5gXwhsbDGzolxJ8gH7Wb//+LliXlfWnFXd18gROPtoovImJBrqJy3wt
i/C3ixm7Crk5Qfrf2Z17AqKH9mVG/vRlffbZnu5fnTixVgQWwI0+p9W4J9PAY6cpltIQBKSZ8O/K
WwmaBWQmBN1kixwffMls/2gM4ikwpG5EZGx7kn/+/iA+edLXQ5eiDv2BBnF6RhS8lZiScGiCtqVb
/MUv+KQz4MmrNRE1Q6ocxTYdOnolBR/t/zg7j+W4mSyNPhEi4M22fNGgSIqUSG4QpKgf3ifs088p
zoZCE4UIrSZa3cMspLlp7ne/k2ZYKpDC0puN15UvQaxtZaV38fe4/E3fP3twBfx77mKSbehZ1CUu
Ioot6oKNgtlWK5x3r7GP1LpuY+vxcksz632aUnF0Nnz8FRI3j69MraIqD4UNCtWbts4oudGa58vt
zI3S5BxmDF3URECyXAcrohNcHPuupgxvR4gJFzptJjpakwXRkdLFzjtPXVE4f1q12oa6wwGz/ZCN
hV1urrPUv4dFE6rBPiIStHPhAa7qy/lmFGbmnTb2752x9Doxs7Kt879/iVy5DpAMOWOCkhuPcqWv
mnUmYRpDQe+4quN3MHqRQdUApu5FRsVxpFLQ94+dONkry9ZWJUW0qYs4btcK6Z0HTDI6cv87Ef/0
1GtOUy6So2LoEjFOZHalH36gh1gmGdUvnvneL0+2mXudOU2yUL9sUkxXZG4CMZ0Drdw0OzWzd9hh
uEIur0dHP2iJXKxHytYQN+9Fne0TzEV51tpmQflvm+k0E5OZRt6iBUtdqtieIaA9gx9AODOGiGHg
WhA+nhY++Dw832wG03yMo/oh2hOJlrz+hXJc3kodii3MjUN1aUItOlIOF9s+ytfVu4U2Z4LUNFEj
5NHENtRI3SCqPiLL/q+S7bu8hkHaYk0Qx2u81YRabLCKXOndVXWlGck1uKynzLHuO5TerZe9WXWy
dNU4h5Lv+mASYiiBpqKIChc3pbi41h69pLp2jHgTWZj6YwUBuic+0yMQ5kHKiOW1KPDxCRdm9Qz4
15zmfbLQCHnT1VOXcjjB9VrJr0ruEVZuRSAawg8scJVtnkCSj4cgPirjgCyiq58qownwy4hx3lG6
Anc/arksvznkQQLGjLVfW/Z9dCbc+YotdMT6LZZI0AxKEChbLdY1gAqNVt6Nji/9pDxYbOpSHDBc
7j/6QCQ3sRZBgaNuXBvK8QrbnmwjJ/ESiXVuFkxiYjcGA1qKjpnn8BCsS2f/omOWQ8jQ62wN+HS9
uFcp57/53QhPAmPmUXFkWjIRPqfa+Q2l9yqo3huzXwd1d10P9a6EXF0l2b6P/RtZK+4vT/W5O7Y5
iYqmjzujYfIcBsglXmNjTvLG2sPm2+QyVQRNQ4lcCkJor/bWKegwVMd6mqLeASFick/lM6UBMTXU
vK6uxxLD7RMxnH7BvRy3d99c+J1zZ0J9cm7wVVRHdcPJDE0//r+GdVvJIttwM6m2gOXqBwOjt5UT
psnaxsRLaeJHinaXFuBMEJrm2OBDJVRParFbWf4hDJvspVfMYQuAQZBBp+7E18xkVbeUhaoVDih4
KagL29bcl08TbyUPhR5lVLzkVfGJZyx63442mIvcOF64LkpMQPou2ytD82Zp4ia2q+3luTHzpjbN
uJmiLzudG6Zbplm8qwueXPLojzmIdYRTa4l7PUJn+wUvoPYfT/7THBz2B6ooC96cWplV5lvHwlTx
L6IsJTlzrWzt1reTvaJaV4r0sRjgZhb6NBWnsLb7urFi92z3K+zfgqwmhSerOhi2HhAwyO2Xe3Tu
fjHNxCFfKC1KzVCTqNRVVHg8OwPegRgxYPkwNr9VNCY4Tal3VhRsi077VevNLjOtH7jubRVrYWBn
TqzTBJ2t46R9NjF3eUbBCEa39qOlvKKIXJqyc8tlEjnT0sEpzuhjN2mcDeZBlEeU1+jyrrDW28IG
5LLo73kzPLbh0go9B8pvAqgxCaBRgltk01Wxm4IV7TDF22vpR1CNL20cgIM3nQfbzA/otLETszFF
yKn/2SyM6vkY/l3bkxjadn4VhlUdu7FpU0LyS+Hd2eocHF5/QQrZpzkyQY5F11bAVqfpY7A6+yDW
S/nWmbP7NOXXtTi1hSmfLgfG1lfr66gGv0ABGQygjZUtHMRmFsk0r1eZlBolKY/5KMbxIA9uDasB
0V7dZcqpDpTN4g1xJuzo58/8ckewBo7NJaUKLuaAO2jfN4J1guvJg+HgNgV6cSWDbaG4fSE9PrMa
9PO/f2nPwzEiUKlpcj2kLOuxUDZtGuEtbN0tTI+ZqTlNeeGoSiketuRuERe4otSk35gB5fhSqOYt
doy31HuSCykfdSfeRuXD5WZn7oz65M5ILyaDWiBcG7XfTn62kPRfesn7uThOcxNissh5VsrMAYNZ
11Cdq8KqMkqNeGWGG7flMfnWNpL0WrBJ/tvnTNZ3i1egWtu0ljQBxTbyVZVFW4l8g2oECxNh7hCm
T9axYSAqdCh7caWIY7zQfmd2dYPtwaHjhaT1/YNcORTyeM+pVrAblz8W+3LmgK+d18KXOdhT7DVw
3k1c3cJ7nWqNVVbpb5d7bmactPO/f/nbzqCWeT7yt6EP7VK8xxVuhVgQ+ivNyldDg7lEGy/M9bm2
JmtXgtsedRQfuRUn5Ny2XN/hhmYSanXcAAT1J6m8sMmoM1H387by5bvwBKJ0BfcD3l0owF61dovh
eovhS0K0tZIGvxrfwWyxfqc+qDtmQ9mvAD6c8BHiTTZC8o9VZTIk5kbifG96wTr1GwuXDIpj5bYx
7ntBHTkaU3itBYYOC797Zl2qk+GwMfRFRx2Hbo18UWmqe8jCuI+2WNch3L485HNtTIYB6zWDWgY/
dBN9W+fDA9qDAeMInoAdbUGJM/cQoU3CpqSC2Yp77qSF4KVh6NpXhwJKlVzSKqYgNCulHTzesSva
lVSgooTFuKEQ3l4btf6fL6xXOfcXLqgzEVybXI9Tz1G7UWPWxX77R0epFVTyj9AM9pd7c25xTiNp
UTl4SmIMTQHZs+M7N05GadDlv30ekW+ODtokiIah5jlUfaduZ7f/mVxpbincu8OkZgPjIL/KAh7B
Lrc0d4/QJhE0zvBYZOckxiT7olP3QgdOkGO5oJXXQsN+6peV3cl1fpMGSwqYudulNomobRtgzUr5
lCuVJS4OdSduTEVaS9ig7XLpbJna7GvT2XCFWFG690cTT8gUuhoD246TsGVCa9GODjW+OF9kyioI
oXjEOOhSzYfbAzY5Dwu9c/5F3wyEOonA7GHVGPVJ6J41cpSzn3PKbAg72Dt4qVqvhhiHFY6bGPcd
Lzc5M/SfqdOv8QuH+h7Uzf8HgqGSzm6idymmpg7eZ4sH47lQMFmmJmmvVg9JrKU4TmdrfBpUtwDW
Im9KcQ6bGFvW1sIUm2trsg4DrBkMnwKtc6qQ0ivsmzpcN1dRbmwXk18za/1zN/jSawM5l4766chN
KAJQRN9Q6G1i+Yx74O7yuMycPz/n8pcWtKozpKTTIjeOh6eyRlOBhVQPzMqxqaQT1J/EqrJfvHzO
NTdZlpjdSoHZURWq4rlJgSLFWyJxtrgybarCOuIPSKF31/VbqfSeLn/hzC79men+8oVZOiSO7Y0R
2iDzd1oM3HT9fSDiLS/xUYJuqfOlf0xdKJN1JZeCshAYTa4vJ6gO8cjGNqh98z1pOEAmXDi6zYRo
ZbKpJuTo1fJ8+wPXhn1bjX90GiX+9nJ/zWkrPv/9S4fBTaoFaRc6LMVNeyuB2aJMu1MpGYPdUmlY
XrR6Rx18NMjruJNghgA2LoUFQMNWQ/PONjUs4WVsWqH6QBOSjLTcgzzxluRe34cvDJv/PuT5vh5X
uVFhIEYJ7dpwyHQ15U+MOmqM6ON3DPoPhhjMvdebz9DvFvI5MyHs85njS79oFvyP1kKgkxbY/XHr
LdExYkV7bfTJA8iwhRPsXDOTGFb0yjCkOmf/iJJVbKnO5BjHTo7qoOVYqO9Ih/xbBPvUe335IHLZ
XZGUAy0F4x0KQlwH8/GnB+R23Q5quF+YT9+PlvkpufrSDKZynYqWnsuM6DN9HQRtQobeeuV/Gf3k
vihuOrN9DM9YrAK3u03fwMa63Pa5z77Z5z7vPl+axv6mRPbKO6qDAR0M+/w5KRwc0u4v/3l1biVO
wlniYNhUJkRPPQCxl2kboGRhRKY+fM18NGS48j5GHgzVVN2rGn61WH2xt24oMH1S+ltw0i2QECEf
NXzDkn4XOKek1TVoYruxefRy++nyD52Tt32mxL90BB5S1H76Po9gjr33SSs0GgynMcDqrYrXAp4Q
thCbQX9t+x94j+DKuVNw9l9ofWarlCdhsVSQuwQhwyBHGJQ4FJ17vr/zk2wT6vdyd5KK9zz9CTTk
pj5zfNR6nYjhOnFUrBTEb034C+M1Mx3kaeDMPBhpOSLCVAAiq0R6JQwPrao4Xv7Qmd1NnsSlTlED
qgL9yK1l8NvW02iZ1wPaAt+PsI6InyJJ3kThQjia+5hzZ38ZUg41bZVWPFHxHvXa4Zwmmy0V+WGx
sMvMPRDI54a/NID3kik8uHGujjFNOyr4VqcOXvDOqY/NYGXD4uvwA4g0C9tk614U/nFQlLvLXTl3
mJYnx6s6GlPALn7mdh2mxrjNJJ5258d680c7GyNALN5hZxWuI6k7p6gqcK0YV2CC6e8qrK6SttzK
tgHlytbusB6EjWMm0k1anh0MxL715A3ksffLP3YmZMuTO1MTWGkhF1nmarKKdyLGCIVhXQ1ls/Nb
IBJLapK5ZaT+PSAK/iUD4vTUdQasXh0HxCBGdBXPasp4uPwlc01MAhqOKM2gJ0rqmpSGqZH2y/fE
RqlwuiPddbmJz2PKN0F5KtbOh0pOsXDJXQOmbtQ76wyZOMUoG56F4KVcF1WE41t2JOl0qMr0h4bt
TOrtfPsxFe06jna2fi3s6uXyz/l+GfGq+nenRrC/yPx4uSt14XgToWinUkjNr/QsaT4uN/F9pxpT
uXYlfEf4xQB9LPWyo9AzMLiYqtzmNu4O1vjrcivfT0JjqtKOm9GMOyry0RphO6e0L4Mz3jk9K1V1
hpMiNpebmVFRGc75K7+EhSTKfDilceZyO9lCq3o5y+p5Ht00eKt4wDopvGCJdRt/XGjy+xO84UwC
kRUpXZP7CBRKkbONguw1nEOqe9fnlCAG80+aHC8dLefamoQdXI9bvNwRtWAHStln62t4OEYbQwqu
DBRj0D0w1AahLMhSrzC9eeHIdCpwiVjrBrXstRB7nOpuBtn/MRrNK9DpcKEXZvZwYypRb2UPhzMx
pDzdP4lUuQEcc9sW0ivowbgO9rat3odjv83BmVbF+Cys9qZfyjh9v7Nhrf/3oFfBmA2qHOduZ1ZH
XVI3mKjiq31WC4oXzSmuUqT4HB8uz7EZQbUxVZvbQo1VPztLXTyyIHDDdwmrdD1UmBSooruyuFhl
nXkU9V4tvCcvb66w2IL+A8xwk6UvupQ94rpnrBq9Bwxh9X8qQdWAlIBJwrgd0NLeCw+csmLnLi3K
hfP03Nw5H4C/rAwoG5+Mt8JVDa3F7VtQ7NORfIurQ5z1B6VEMr20+8/ElKnkvA4qHWeeruCWMCAa
fY2Nn+chWFxzM0Ufhn3+yC8fo+UyBuAhd6xcGM9wjalyw6h1g389daP0o26uKfDeWb76MDgpwGv2
oi6Nlne784r7323CsCdxprRsxar6onB1Rbqqz+ZN1bhwtJkJlVNJcYDtIcrMNHeR0P+U83RfF80x
lZt6FSTStR0srdi5QZoEk7ITpYfBSo5hyhmCKrsGmlrfMbZ9meOm6b9K2JhKUVlhsVOSd1E2Psfz
EtA99fJXyKjPyKyF4+LMcc6wJ4cUFQeqUiUeuYBED3JjPOCoqCuP/Udni4848B9T7GIBenqnyMLH
s6qWPAZmYsdUZkzxk4GFZ5K7qWLudR00rK6wPLzkGTLLBqeZ265Ob7t8odfnBndyhMFXGj8LmeZM
nxcmv9rEMMBHtdqN8p+2rxYyAjNr3Z6sdRjtdm2bAQExRQzdlVcwEfcV+1MGy6YhIf+Ppz7AJH8v
RCBsSQOvNXc1j+cACZfNLEI6Km0yb6nLZs5AU+k1FHA9DDzWAyYTH7pPAn/Msf6Cg3W4HNBnFsJU
ea0becDbeJiTtK+7lelzY+CVdg33dmOlC+M+9xGTeOFH1LMaMdeVUBLv6Keuz/KL0VsIGTOTeKqv
DkF1Us2psiM1wIat5CEe8IP+iancKpSVm7ATwCKzJX3H908mhjUJHHXVgcfQsMPihv5RAGCtCmfT
iXqbj+ofbJG5H3Ou6yrnavHuOhfwp7JrLUizwpGZ0f3YJNiXd9m2zSsLuO7e0uUXLFL9jakaW9tu
kCo32BHW9h89Fw/4SlPqU4j95bkyN46To0btk/GoW35H7FU78t7vjuo9dtVS157/zDfbylSUDW5d
zqOYqZgP2hEaGZxm4eyQ8QnIumX1A6InhrqglpOuOMGF2oyxubAK5r5sEjOqrulVDYKcG2pne7MB
UyUprY4BRReXu25GcQWg6u9YATc1Jrc6nrPEXvxfkKINhPMybv0U7kaC2bNSR++R45EK7h3KoAXA
SeAtJzN6RTCubUAy40Tu+So0j2Hps2cW/1TEbZdVGtu2jOgSQ1JbHw+geVZm2RzUzt4ufPg5uH8z
qlOFNgij0vGaPnFtP2J2jplb4wPamPUvkVSb8+lBYDdV8OKTBsoPJV+yI5kJC1O9Nmx0y1FD2sWu
8BSNaN/XnmXsObtQAmffmUb23Cwpk+f68TytvpzIsHxVPZkXJreUMabL/GgzFvJzEmM2v5Slm2ti
EncKbYQo5aCeyM6mU7p37JrgRorAYS69Yczsm1N1tdNbsmFVFgOV2zCgouZdsqOTl9V/sF53fW/c
6tr75Ukx9zGTQALlmLyW32UuJVy3lRK4fSzdJLny0BfmwilgronJWaMwsqa2+zakkKR47D3JJXZd
xXn8z7v/VLE8eEWmVoPKC7NcaWSu8nVWYx7cq/KuWxKXzJyYpnpfxJ8+DOqQcpizPXzO3aiASCTH
9QYdMMDzpWvd3BYzFffCQQzxBKF4yNI1rg83vHgDYgxWQQmuOnfWiZXsS8M+JF19sgLlxspLTqQ5
joytpu3+aVb8j84Xi2MswixEtwCw/NA5RhICJFMvo5VpLd3Vz+vlm3A0Vfbio6x4bW35bpyr+VGV
MdVSWmep+nlm1k0VvM25AE+Kw8CFzvarNqJ9ktU/+qI9LtaEzLUwiQNynitFHWula4/6xrCMK4rI
+lXKy0Jsls7m8kjMhIKpMLeEEghKTi3duAmNjQL+cg3lkDOOVz8pcYbjolpb+6Dx66VdYm5YJhFB
NZUML1hRcpSOccOg1CH8EFqGIw0umtie9s0h0kMJJf97Lf0KZL4/D37UEEv2KlbTq8vfPbdL/496
FxqIV+En7npCzs1NIaUdlxWQr3YSPehaaL8VXlPs5aCI1pndd/fksGp552DI6hkgSbJM3QJwdWtN
/vDLSlk4Gs0M+jRRrvbg0mBzpG5b4E2+Zpah3W0E/NFVZmDjgdxJkf/xhWdqDlRFrS3rXl0hE0UH
/zYqpdzeYpmTPYOUsZun1KSELV51kW9lcBD8sAEWVsnFz0621OpKt3INuo4CnQMLZSvClVqrmmEl
ijhaaVTHj2vhRGxidtxKjx783MSFIf3Y1xXezp3HuQ+JttCafQvecuUDvFQBE5w1gpcHeaYzpzJl
OzXShhRG7UIwuglhFjltta+i8orJvtDETNieapSNhMtAUsdQ2yIJZ+i4e4z1CsSUXAFBaTey/HT5
U+baOf/7l3NH3gSDbUXYvkro2zMpxKFeXqs99s5VcLX8rnw+xnwTM6c1L5C/WsgeRelmJU/ZZ0yT
bL9oYZlQbS2La32I7kwTu/9NZA71kw73Qt1Jli0di66+ByNfMFt0tGrQc+qmg1xXawtxYyZQTVUd
WlrWTqD4vAlnGnKIEckWZV1IozRJXgEFP0ZLJZUzXT1VdjQOV/F25JapmoOHdzzgoB+m0Rg3INNF
sZUS7MZWA2SIJSfWuU4///uXsS0TkPSyPAo3G5MrEMHaxjfJp9Vh8nJ58sytg8lOEpkWPs+ZJ1xg
9dnvrNDXXCbbB83kCVnPHy83MjNAU/X3iGN5MRQRpMPhtTOUn5Fz1xIHvPGe2xyoeHXhfjX3MZP9
A+8BQFYx7fS4MrNTQcdepfWPxeP33GhMjpN9JjfUcYcNBUFVCb2Z0ka1VleLa2yunyYX0LHuSy8s
09KVekUnwEPwgw33Hwm55GerB80fnyflK7ygA2UhRs3oMI2pAiOkSqz3LOyTFZGcBZ7rktuFU4QQ
IdVrLFh2qWneq9iTDdl4ogTv8oSY22KnEnOIs0K18dNxrRDlIZ7p4UsS2xC+Wim4HnMfjigPkG4e
Bv0ZAWI1FJNiz9TIwbBpQxDPBkgzQ1GMlden8KTVLF3yFZ2ZRFOFeqNa+QDXonADq9g3oX9lpMpB
lOJx8Y41M420ScAGGdeWmRqWLgN7UzXlXTRqx74utYVBnTlGTbXoY+OPgaT5HNxKrb8nlTuuh6jw
95fHbq5/JiFp0Ayr7nwyG6Ppn+TWhgtr1C+qyM2Vpy1oqGeu7VMNtZfiiFdXY+WC1FXXpRbl+aqt
zDeM84ytU3jVvoYloiD1FomWLHzYTHDXJg/wXK7tONS7iqxD2LyCuv1JzWHyR+NpdNw1atodwrw2
hud/6sbPBfklsgearfeVkwgXof3OTJ1nKlkPIMxgLBYLydKZcDIVFRnAHYs+6wUSW0grZl2uFCPF
JQfXaFvdJap+VwTSQoif67xJ6AU9Izqs76lEGaRjo2tvRWqCYsBsMU9HRNK7y702I340prpxqYuA
Haly4WLkbF8ljZB23ojLGkd27CQHW1tDV4tWIi37/WjvKwAWvr2SgvoObeteDV6UChwgQEslSseF
9fZ5Av/maDQVlge93lY21mO3qHX3AqYQlCq1WcsoSu3R/CNVlolwIuYX9U224a29XltBCUq3dfKd
FwoP2ppPwlYBa7HWG3A6YG9um0qAgDHrYoUd3/vl/psZpv9RekUYc8maIkiLiEPUSb+wiPgJ6otZ
YV83XvNwuZmZmTcVcg1QJfPY04VrBNofT+THIG+ug8S576vqmW36YbGIdSaWTiVdTYqSd+TU5RqJ
fWiS8BbSxh9nkP+7/CEzf34qxDcFKA7b03murEJnJXU1KT9eKw9c7eTj5SZm+up/SnB84RuEtcw1
4A8Cb1tpcvukSuWmUaRbphacuIV5OrMvqOdJ8SXkKGPjaTYEdvqqzX9KhWeuWgkbtsvfMTO1phUE
kQ2G2FB4uAcdTOn7IeoBdL05YwNOayFHOrMtqJOtB8/91BCCJhwleStqg5RsCDRnOEK6uPakOKdo
qi82vrX0GDV3PPoUln7pMt0AjJn6Uc7J9QCaddWVByl75uucmEe+8qAptzay32r4t5A9LShAbxpH
cAv4wqTnUQcoOdqZj4ryoVXqyMqKex7Fwvn+8pDNfp7694ywpKpuDR7BAYvb+qn12cNtYeMKaGVQ
8gg9gELCEmm8bPxSyyZ6SErlw4phkFz+AXPLa3KgxhVGHrRSy1xRB9dtU7txlx88MJSX//zMlJwq
5R1D1UsBDcqtsjL90/O6+QF8JbhJEWJF64Ad4GDXuiEWrh9z3fl52v0yW6IQiww5t2vKW+C5a8mb
6gDJjK2rRo0AIerr0K5wFuqyk7ABwI/SUgp/pv7N+Pz3Ly3HXVUVKQ9zPGgW9a4Jwc9VRo8EPlJf
h2CI1kkAj0kN7UfQhdIm7PQ3PSu8a1Wl+rd22nLj+Ob7IAB9X+76maj2+cT85QeNnQJrMjRqPCrg
ESpwBrF7hQOm3DpDnKwZ620pGdvLjc0cSacKdrBizQiTvXaFpj81eXWUkwAviuJpMfs68znyueUv
nwNmCffURBWulKvYfUZXbTw++HlyorQR+CgXF1hWlz/m89nim9PEVNebpgUcw9YOT5RIrFPHAPB7
GNJuDXkeyB7AunNiqd+Y5R6i0NqIPwiAnIY2FMRv0xJZ5nOV3eh5sPB75k43U6UvoJMUnKwcnnTk
6Fhn9sDORQ5JEpc2ffwlZG015G9SoK4I+fzWMUHmPBS4y/7WvTuOfon2kXPE0fwlj4HPHeu7Lpoc
1dNaC6IODNbJ8NT7Vmaw0W81ZrqDxIvT4bYsIRLGOyuQNnmLG0CmrMllZGhmQ1WsS0+sTW2HLm+k
ADlOgH/C6OoNVwTZumx/Rla2sYjv1lJS7fNm993vncTZKGlrf3CK6GSNZ7AXh8T8Nq39LZUqwG1/
eg5wQEA/G3ov0eLzgNOVqChXg/JsDe9Ga21BmGIqvGdoPX5a1v6IlWTX6b/xEF9BrjxvQUF4PG9L
UFtWId4O/Jfn/2OIu/PH8J8WT+EzYXtqLN1rQ1SLKhOn0bRvZHu4MQou7Dg+XV4BM8t5KkAWqeq0
bed1p0hv7oSDP3PUPsi4NvuyvxCevt8Z9KmqWFEkVahDOZxkfGT8BBFgm9xYZbcPxvi5XlSrfq8T
0afK4rxQEjSRwN2SGNxfIL+ZmX4NJuqkiwr77fYWkOlNbL15SzmbmS1In6qMx7pTzAgo76lO++TO
7EwNjyLYd+GQNLeQzBLwenZmk8aovY1WhDZm82rxYnnWeH959GbedvSpALlOiJQaB82TIzV3tVbf
pLZ9l0nJOg3aH4Wl/fS76/7DCod17/3oCv1ZlNUe8e5VLgMxVDFWWtj+ZyKXPhUmQzetIy2XrJNW
hs3WSU3MwVo3KEp8Skcl3kP1+yDWXvld4pE9q8WVFznRpu3BbEFeXUVKPN7Wuv+nsq0nzcyjtRB2
vwnGhjoLf6wWDn0zu7c+Nc9GWNjqPabrp6KWDomdRQclc67HwnqM1aOGm6eVKOsmqna69CQX0qaz
tG3R59taAHV2aiP7szB053j0v3EK5O7f21zjk/zP6t4+dXr73JEjhdQtrWK5UeEoggttqhX/Tw+N
VZLbdEiIDVkN2S2uF1a+ej74ffcDJoFSDkxZLfGKPnm6/KfKy2xr1coRm8ywueVyDN4bC1lRJ5sC
TlGV7drgsbOftSH8rXmdfmis+s6vf4ya/jBk4QYh7DHPzMXKiO8Dkz6VPSsZBl9BUjmnzgnjfQnU
e0OBMZt0c5TSH5H2ZnSvwqQ4F6p1vivKBMCfnf5Hkixc1aEB+vOhhWi6ML1nlP5AHf8erRbPs8CX
SueUm91NBRq3KLMrxsmGgG1r+xjNG5TDG5P/5vL8+P4UpE9FzemQ6UHU586J92+4y9EBQN0DNOZ4
ZcgD3ncfl5v5/pqnT6XNSZal2TDSTCOr6ao05b0nXjxzN4j4UCN40fv2vmgWFt/3e5k+rVW10boa
pRzRidSycKUr14CDr602Wfj7M3NmKpOOQ9OsDC2yT6YTH5yoeosK+xq57ZtsLYmcPl/Nv1k1U710
HBQNHlOafWpj2LDxwCPCIIqdMeDxX8SqvfE11d5B483vQ83gVtDlD70YxSoKWumUjeIjreN1IauQ
NnEZgQOPcR22MuYq14rXALtzLFq4RJDOPIaa9HZ2JolscaVRirTVPelBhmOsK76/gt86buXulVvl
c+D51wZQRpla6FVrAt2Ej/OaGdKhL6Ls9+W5MlOtpE8NoDXg03rip8ROyzulvuUO8M45Dv6RsoDD
j8YdK6xOtaPgSVdtoBO8Ot14SLMnrT+aSqKgpLT3fZC/4JHfLNxHPg0zvhuQSRw1JbvwtKq2T6rd
n7PXQJR70fbr0hc/zAKqewlAvTIT/QfPStH5uCbDzC29q3Ys/xsjX9uXvTE+DRrZpcap3khorlAn
xmBZYCStojYzrxxf0dYcMORVEPTxvV/X77IBX9gr8geqWo52SOlWCEZ8VQkRbaLI9IwroLHvCx0/
s0qnGtiy9SSzLJ3qlPfRseLOrsbOwRE7ZcAFKdmYowcgNz0Fsr/yVLLAcfuYNVmLRMK8kpxs7ZXa
Vq/ugsCEcpPvLv+qudU22T80r2wDj4L4EyYGW4Ma/6JOH4LUf1w8y89cz/SpA38W9KoFQMg8GUWw
pU72ikvtWlae7fa6DAxenOuN1wNRr+V1h0zVdvZcyQ9td1B9Y13W2nUZUlRsNc1azZJuYcbNffdk
K4h8oJCVwY/SvPYBRIa/EqNyCMLmuKiwntubp0J3LLFJ2fmGdSpD/V149zKlCFJi30b5eGNl4tkO
rFs1QJBWVRh84ckoPTuQ2n1ZGVd9K35bldeuRJeXb3ZQGOu0zexDgNrDypaeUmcEbPpUKG9TGlZW
pWKdQARsOB5Uw/Hs4CKUVVTvAU3YOuKhNNno8TOKYtNz7ez58sSb2UamCvpU9USkarV1skGOl2r+
qtj2YVyyrpk7IU6NyjWBv7APD+ekSlq7CgPjuuOZTk71I1yLXaQlH5rS2sc0/CNFKmIbIckHXIPR
Eacx/8nY6n3y5/KXzv6Wcxd8eQvx9DArsc+wTmOL16gw2WRsbQctTlxDjuKZ1HlLVA6KlY2hZHAM
4+E2tnjOLrt3S/O8bYSxwcKD8EzNnT4VxWd+q/aZJuUnEivHqijW6ijtsdrQB22VhvW2sJN1jZxZ
bsyf2Bz8lxGdWkNbOK7OncCmENi8bh0jkOyWa2T0jlgxuBmVnKp509/j23JXp6SCYL6jCck9QPVl
3d1dHoSZk9hUJa+aWJZ4ztiexDm7lQ33jp/uAHy92Pl4MC2FdHn0dLmp2fGexBbD6Q3TG6TsJFv9
SRjUyqPxUQ+o7+Xo1k+GE9UQ2yoeNoU+XlOw/9BwMl2FeYRVQLy0AmbW11Q5r+lGp4y4PhLgyruw
NHZVJ7s44/zjpXUqgs/DsYmVqOTv++0qyLW7tMbtOEkPgdyB01G3TeGdiqJbBQ0dwS0+H+Wd74R3
o1W0Z3rcXljSr8s9PvM4MRXLZ4rZiTNx4mRmrTjIXnJd6saqctofwhmCwxgmC+f5uav6VB7fZdDS
s7SqwY75P6TKX8skRf3gV2FQL5vh/fdSmd2dLKp1F906aDAdk9ITq9s7kgWxZGkdzQ3uJKKICk1h
GaX1CVv432jo70Y5egqWSjFnDirmOR32JV41OCKXLUfX02ird+mobYdMbbcU0KybzMLeSMY4QbXv
Ss0MFl6XZnbjqYje16Qk1dQIkbSmHpyi/FlG/l0XNHuzWbI0mPFfwFL+769qW0N3cr80T1KgRysg
i/22sjv/vbHbYu+13VVTKeBJPCSHECEsbdXmuXatglnTE89ftZHUbPqqi/f5aP0e80R+KM3kJYdE
sUrTc51oKBnw1Ftnq5YYqS9EzJmemWqKtRaTBNUL1ZPTB5vAplxJJOZDGCn5WsoBll1eQHOvYFOw
bqbp8J+t2jylXchEtl47XVuHYGiLEt1Q1lLeowHeU9vsvxpoCwnYf0qC6tNyAK0LvKoodfNkF426
Guoz841ydJ6T/4+zL2uOG+ey/Csd9Y5ugjsn+uuIIXNPKVNL2rL8wrBlmQu4gDvAXz+H6poZGSUm
OxRVURW2bJDEcnFxcRbzGaQpb2shnFz/yLmunKb7u2ltDKIfXQ8ZR51CjXqMQxdHhMI6uAbKMeXi
HdrMTqNyAizNIHnENeusM+Mi03DN+6Nu2n5GxFcP3t2LErFzg6Yi/2MurWGklJ7tnH0lVtas09JL
trGg6UY4DKVBBt867PYpdpryHuYTZCqgt+vr/TkTdVVOgDP2WSbzSD9bOBN7SbYdW+8xKbSvprR9
AWWkT46bEuw8YkmzarTxrGn1po2gHkj16sza4rBYd577FCXiaZYJT5s008+Ci2OZWGsA2i4NaIkl
TFVQ49hc77GZwGopIchknBlJq1GImI6XDqJFUQvQd5hHDzJyDqb0LkbZ4jajrD+ZBajI/KFMel7p
o34G3PylH4abpBcAey58z9yKUhIdEA51WFQL/Vw5+q0dZjdFVX+PvC5A0fx6j80ljCrsfKRDLAet
p+c2bRBj8zhc4difbQiFuJ4LMRowD2EnbG6zCjTHoomShQRnZkqoYPScxFWEO9nxnDjlvd63d12i
Bx7D9Z3JdtVSxX3uKdPvv4tJtE5BVB81cebQO4C6JwvgfbepIJXdsPohdJa68WMki6li0QFbG5OQ
ROKcU3kpZf9Nc/hXXHbtXP2FxO3tGN63hB5k2gecP4TZjyoSP8YOx+Lr4zgzU0xlDQtH9FxM9zqG
EAfUq39j5z2FNP49CE9urz9j7jCrKnXnY543rSPHMyruo3ADHrNz2F5Y1+BIA1ebIn2IQZUhwq9d
QPvcdN1R/rXLLtefPzeWSg3L6WwqaZKAfBqb0brsyTeJQ6UFZKbvCR1Wtq6wFrpz9lP1P+cNBhNg
c+iBn4SAE31enDrXhS3uD81EVeG+71AAZkhZREDGSx/120LAYAWi0Qv52jRsH5TrzOk24t201Rpq
On0zRucq1m5w4Qjio4iAmCy9r9f7cmYTNZXI0hi8zmNDi8+j193Yuf3btcyvemR+GVy2Q6IWyCUZ
ibe69QffoiKrdUaxVTp9cpZN4WfVHhfJRniHs+/0i2pANvfLSO5w/+yWT31XQQ67AYA3Re4QBynw
37X+1JPRL0IvGPOXFn56ZfqUO4BdAynCMoglPxZtvNErB1pmrxmDyBgcwKpy26bPhbNq9CcP7kci
f06KR9dBxbK8xYNxjz3m02dukhomazhi0XENSetgKCEx6+KIlQU0N7dO08Ft2vxqMKjJ4FK50FbS
2aUelFngaItI3wpcNoxQmGnv8GXTVberH0LyW/Q4nSXrSo9XEL+8CeN6j+vuTu5ZHG7b4Tlizq0b
5VsYLFZQag1wJROMhr6BMyUV2kIKMRMWVHyaaSY5o7J0TrbJ8KHxrd5YK7CCT6OzMJHmnqDs7Lxr
sF3oqHKzfIAiYSQhx8q7XQiNnMUpNFdSVxHwTpMwAsFDTCH2uwnpYXBOcaH5JIS9wjdRrTO92bv6
s2kAtWDq0VZK69kZ15xWlzojFzOvX0ZtIaGeywpVsDy3LJcC8JsA8l8ErXgF8gGzyEnrNRAdCFJ7
pG1HuLzvF/t4Jhqo8Pm8LN24KFvgbzrvUjFjM/agvmnj/nosmMmaVKnyEErXaWFV0RnOsmuTtBag
yNpz6sBCNrdu21D71oQgeQj7c1ajpgqm7+zWgSUuHlib9YMn0vUQJTuXtxeSeVtmIAG9/mEzQU7F
z5OoGbMSKfspTraoRa+tErYnLL2J83zt9Roev7r+oBkQuKnqlGdjGzdQ2Me6gi5xEooHUpWruuv3
LW8n/vWKVPdV8Wr49OiJVy8ebzUxnBM9+llpVeUnBV9Y8LOzU9k5+t6WPW8S98SkvHSDd5ZdDDsy
qIVr0W3s6X6Rbojbgqldaz9JqC/pp89sziri3MlJicu9Bn1dii3rip3udoeMDbd2BKr2khjHzIiq
6GcOiCCOKsw+dbq1qVrb+MrNLtmaRZgcXWNCAxiYWatcwARyYWhnMjsVDV1yjfIhTs1TW3mbNKqe
c+gP1e6XdoRW/0+W703J1oZTHQrXqoMcnrw0y/cd835ff4GZjlUx0mHcQLCyFcYpZcOXJCF7pyVB
78pdNcp9HC4kHHN1axUsrY+ocAGco0NfsQiixnhpAeyFoOoha+OV1awo8GBxpEEuWdwiEUQl3TbW
dbkEoJubtyrOuPLSAtp5dDhZUvPOLgWJ0Y9BDlhZMu5WLc9RNWozuHJYPNOfwMM2jgMbcNkLPutC
fjsTZt8KW++SLljQhMDKRgPkS90jMcmDbolDSX98bhyVhdk1Worlxgb40XsvNqSLCy/+XffUbyD5
m1TQ+r3+nLnUVWVl55yRCJrvHIgVswF5BytiVTnkjtgpvTEKh8OKPvUhZH4L7fsveTIcKa3stYZS
yqryLHcDViEsvBfeZkqYP8j+VCpspkHAZszj6kxj6GroqEElRhI+WV4GFXDWOiuZGY+dMVwK1HV7
Li8Zd9krjBqrLwtvMB0PPnqDKZa8G9awz0Yo30p+jov6Z1HE9n5gUFxOmsRbuci0Gj785IbzrQdh
z6qKduNU0GiqQxZEevs5zIWK+2bQlTWkMfKz1TSxT2MaAwhj8XUTFT9MV1tStJorn7/9/rtv5SUM
tUyz4mdb43eQX7z0bX8hAOofPAH5lyRuDoInPutAUBqkBigL32YYmU2eFdGKx0bKgDaJS7/phFyo
sM6FlrdrnHcvlThpNbghbjJ4Et0y2wBMODUvlR6dE2puItYHQ4Vgnn43rA5Y1Esdhb9k7HYLkitz
2ePbQnn3fKuqYptOHE1cD3tehgNFs0no9+Y51oMk3+MGwx/1fattRnhjkgS1NfItaY0gLIaVXgCU
1y0kWjO58j9Q4W1UxBEd6zPUEr4mqZVtpDM+AOkIREYeFQtzbWbDUAm0Td02Hhd5fY4hJu3p2as7
Jve5gLJBmzwMw1J18m0D/GhdKQEtjvqGwGSoOada9DPktPOrpKarKhxPdZudYdmRBalZrwcdvqZF
YX4RVfRLcDICdgnhSS3ijV9H5lYM6aGTULy0movTa8W2ld46sY1tUckjS9MH+JbieEa0e1mZm7oy
/RAGZ9eDw9yIKMdgK8EdXp84HK6c5l1UZPde7p7gBJP5MhsWnjGTs6gMN4vTklLTRvzxop/U2aYw
aglJcRM17Y6bVuB05UKom3uSEumqyBy8Mk9Ru4Xq6QgPm7Lov9HO+NJpuFKCbNfai8uFbWbm0KDS
3IzUtsdYExUODcBoJeVv1oeH0orvGMZw5SKhxT3KpRffrg/UHKJM5TvYQ2KFLTzkz5TLU0wtYA4E
W+sMmlC4MDtrhEIgEtBPKz3nXvizyeh9iizULbwXAC4h7jCcJG32whXHwhBbQQF/sYdz10MyBVL8
UwUfheiywtGe+rXQTp2E7VXb2o+4qTM30F5D7PZS34TTJCSgASKwWJBJVq0MSOX7ZWQ3q4jkGdDz
cb8QOd/Otx8sMZV44WV255pOBVg7tBxwrbuJoroFtNHZQ2X90QK8vjeGoMyrnfAcf6TGyiiTnaml
3woH2DfjAQfTov/lOkbg1j9ip75Ubbd262SnZ2wNW9RjkeSAbLGVzsheGuK2cosbT+tXKE1+Bdtq
HWMddm4Vg85qejCwFtx3zeZu4Iul07cM76OPVCoIulnQXuN9e44c/Tnyyi9pyXbaQAEUoje0IOBp
NCauDIcIdKFwz80aKlP1bnAiDrPpbkeAeioJ032DJgGoWivDZU+xBYRrbBO2SrrmiYfxAg98bjNR
ldtrUerw7nSac2w4vwzWn8IkHH0oBTxnMcSBi599gVtOiDFOvgwrz4Pos2ayfVTFR9hSPwor30Sx
1CEUDRbBwHfXl8fcylfKlaLqYCIgiHeqdLkZICiaDvm2wmZOdUidsBRODfHl+qPmtnOVa9ECmJB0
PPdOyKxgB0VWrsW3xKAbwtoVYcUdCcdVZ9UozhneFy+sL1CbeQQfeSGltD7O51QyBkclH6Egis5e
VNxBq8FAFA21h5Gm48IO+nac/OeUNFQyhpNaxBhHqLMl3pMo7j2m7yR8Gx3YPuc2bKefKvpYFZuW
3dvtVIxZ2Xn1vc1LFEySdWc+WizEAP8wgDVtaeGb5o5pNGiE92wj2XB4+B2q3AGj07paSi4+3vYN
ldlBYq+2hhbbV1mkW2iWHad3aTp6w2g8rJDRXh/+ucdMv/8umUpc2YOkSciJtB2QrfIW10ZB37rH
0bK+FaR+uf6Yjye0oVI2ujGhFskFPxew0cNKLlECr7P6uR8YcFQu8nRfj3vuM6Ivzau34vpHoz5N
uHefVhkIcRbIboARbcwCUYY3QPXjVqxxuv3Ax6AG5N+U3yEX7nUHqRc7IBVwEftKQIQTXuzDCNoP
w33V3mp5h3HYSHq00y+4SaPmweAoQtuXgdYA0DJMDwNWQBvAfh3g49PwiP/VoIRW8QMpahDXLrbz
MOgLmecMZMpQCR1eBVWTToTluSjSu3rUtwndDcWBht6lsKQNs2XrYEKtiURttq7gGJaSG17ellQc
zNFZ4qN+XEsxVDYHnJo9HXWG8qynANHD5qmTT/AcrrbXJ83HkcFQNec1p4/qioQgs+qjxOlSb1ee
a/Ab21voxrn3V1Le0AtjQlwnOyfEsW9d+MOVkdksRJ25t1dyUQ18PMAXsvxcWfYWRIOfwop/CbJk
wzzTvEqVsLuG2gXgptA5zYOou9D2K0SvFzKVucanZfxu6fQofckxNMhJb8176KKsWl28LHPIpi74
YGWqlIi+95KolHh3rMw4NDYNwNMlKC5aElTDV56W4BSiqhkvxLiZ4KMyJDIohkBQciQnx3Eexm48
ZKG7r4rorm2GLYekgN85z9en7Mz9u6EyJYAOxZWMN5ATwMAEPFZZ/MrhFoEjk26dSvrIPBhBLam1
zgRvlZrQ086zUDokJ0MC/w/xpNwJfQQe9CVHXWLhk6bV8NFoGX9OBqp1rOsbPEVE1W2EuFi3t3hC
n95OtCPT/mobk4qABhuXhXXpzTxR//OJtmVEzNYE5jYuAePxsbW2RRHUuGIc0Zf5WPlE3l//uo9P
jIYKttejFJZQMeZGBSStZlp7G7Uyinu7HOZ11x8xN/2UQJDpRmLXzMLXJOOtnpY71GbhAlUG5hA9
06jYNexzH6MC6BNYAIsSeKqTnQsfp1RkbNIPhxtqL4igz8QFFf6OunxmcQMPIMBvlk2Do1YDgayH
6x0117qSixBXd4auxljkTbLW7GSjlT2AhPkSa2au/WkOvItqKIhDVTzWyCkmQGjHsQPmIQwuIIW9
uv4BM/U6QxWJLwxPkEHTySnqwCsjjzqIsbmz0bwHMWzG+IKwluZ76H1hZBrgDW4RHhANarGwcGYC
gkqZieCNI0uvJafOys6sr4M+Gs/MAiZrmhFWQxdg8XM9qYQElhtV1SWIcqIUOxvGx5X9Y3FJzuzK
KuYd1wBRByYHOUlYqfrTLDNdnS1Es5n1ruLaYbMhwQtBD5E4+5XF5mYcxF0xPQOn8OuzYO4Rynq3
Os82ATMgJ8rhR5aU1RasRmhY8iduPF1/xNw2o6LVAXYyEmJq4QkHloQ/am6/oeEdfjHFZ8wrVGK3
i+F49mlKOpD3DT6ncbyTWckvoaArUO1kRXcprNUtS9wDe7JtNPAnrW5pnGZmmApRt8O6ZnAs8U4C
TpR+2034dCm6oMNBe3O9E2fmmYpNt0uTDlFluqcxBVeqGaCeZQ5LUkizfTZ92Ltgg9s9N41y6k6J
QKd/S0bUqtqAiYtGt8gDHFz7W+JzqaYKQPc8Awh02bgnHbwFK6r9aRMjSbQU1mbyNRVunhSu149x
gfa1/MbJ9HsL3wViyj30QW5SFh16BxcQme7d4Ah0fXBmNk0Vfa4BgtMZoWRnvRtg4Wx42rHToYNZ
lkmxIoCGoe4aw3jFyJcMPuamg3IYINRlAHF37CwjgF2sNpY4B1ti97nvUYICqwAM0ETLzpELbrmT
3cYkX6O3cCREwsZrfWGHnrl4NVQtdz5mrIqgs36maWvuU0/XLlZWlT8BEI/WDj5K8uEUxva28RD8
QnGmCdl+6htVJLcb6Q2XtQ1YD0997II+LuYgVL/nduV3o7OiS/rnM0P1DyD3SIRJ8yad7pVD3yrg
9L14tJ6J3ipKuw5xqRvCWuuMdZv1wnc7hoTNPHzSuMtQxds9WUFdHxAdoH9IgjI1Srps+AYHoSQg
7eVzIzF13Lvgk4xjAZ2oND1rQyMPkDIY1yNxTZ+l2Cec+tHGTQnUf6xhIcWdGxAlHyA2txzgjrKz
myQ3GGabLimyzQ2HchRgbp1qsD/IzkDDgvM1aOMaBi5racAUtHJ/f667lKVPU9rYEbjm56SBwJV2
7lgGDfFqDcrWNH8X5+3MuUbVPKcVc6ln2tm5BvIL5C/nEBcFZN5cufKabAuT3rVWhYbPPWN1/ctm
EkIVDs7MygZ4gGbQg4kOFDu31UNM/ilm0aahbCHmzIyRCv12WSeEkSPj7FG0htNWRdYA8br3o2Zf
8rFcIj3NTDJz+sZ3kzqGgS4bh5CdSQhd91zvN1pEl5i9c41P3/aucc8tSZZZOTsXMMsEErG9aGmz
EPtn4GSgEv7ZuGVkttaCs3VHmDhWvPYpKVEeiB1nB4HvL1k7guH6uwqLFeNQG6XhzZh+S3uNbXr3
G1T4gxZqtTd8QOX0+rR4A4x+cKZXod+kCwu4sGTRXeGS+5A2dy4bIdwDa9J111taG7ixXXQ+pB2+
xyg2BoJHBtSuabXTC3KsI/Byi6pf62X4bHvd4BOC+ylbk6+uy8IV1ZPVGBv7nFu638Sc7Fs37eGh
yaHzfP0LZpaSqvhtGTDHc/o6vstj6fk2ZK7STMM10XjjDuM3mWpn8Ctyv1mySJnJR0wlDkV6BNXX
lrtn2JQfPFanvkTCmFWog9i4otGaPW7Xrn/a3HJSo5FjhbVoSXQXerIMsgKa7E6N+wZPFv265QsG
DHMTXklI2rHPXWDrojutGIaNUTBnVw6tXBiemfRdBYmz3hJ52FP3zPLYT/qiw7V4KvwuNJeuyN7Q
sh9MYRVErDFCuG0NxtkW1rqLrMk+nXWvElcjTvSQVvDDptmKcEjD3kKxrUwPWuPr9j6qMS2sb9Z0
/2jvi/aeVzikp4fMhSBb9ttIxMqtD1ze4qd1Ol0r7zHkZZbtRfraOmnQ8HSzOK9m5rGKPo7zruGO
JqwzzEPBRmh22EHXVHN9z/sG56pHu62+uIu0lplE/h/I49DjTSh0E1DVZteQYSVeGnwXAyG2Hr5X
KW6/rW4N58+l4uHcPFAiX80iG66njnnWmPSNQkI9JLV2Y6+/XF8rM7eXhoo9HkrbS52emMg5S/YE
0bXyALXJXa21xXdPE86mhEcvMCuCrkc3+p0Xjb7LWnjmckjxOaWdLhzBZhatik3GXTcDRs8zzzyk
nt+S5FYIyFDG6OfukzFIRSW7cPpOKhOjRzoZaOApaP09OAp5OBxTbvmYstc7dW5OKgForI2BWamB
52jaJaXxXrrxSev5Y2VGzwb4pQmX63SJsjY3RdRABMtJxwkL/VygpihZBMM9a7jlg65vrn/OTOhW
Qcaa3WWRCfGMszfou1I8l/G4hzpjX7AVdJfHJVGpucdMv/8ug3CILl1BwYnE/dtLDO3EvCF7oysO
Dq7rW+HteTssHLRmukzFEJeww5FJGOvnkrS674SxCe9JcKd0N13iUc+dI1UAcQGBgKrkLofskX1H
28IE19y1QKIudCifygjcQieoQBEOqOMEo+OdrSz7fX3EZhaTSnPpeqklcNSuzp0uf8D4eZMwfWNG
FuDKI7iM1x8ykxrr08b4frwoEn5B2uoc0nRboogByZFoQ2Tn91Vvbz22hOKcGy3lcISQRPUBuiSo
npi/OjmJQYnCLyvrb3He/3gR/yt6Le/+e9Nr/us/8euXEifpJIpb5Zf/tX0tTz/y1+Y/p7/1//7U
n3/nvy5ljn/VP/LH30C7fz939aP98ccv1kWbtPK+e63lw2vTZe1b63jD6U/+T3/4b69vrVwkf/3X
Xy9lh/mE1qKkLP76+0f7X//6i05asP/xvv2/fzh947/+2pVF9G/H6T+P//vhH3/v9UfToglq/jv4
m/gHev3YaSYY+PD63z8x/t01NQqZOd2CIeM0zYqybuN//aXr/25ZngZpSc02dEOf0r2m7P7+EbUo
brY9T7ed6e/99X/f748R+v8j9m9Fl9+hLNU2//rrwzmh4fF/Tj4tivMhrnvtGFlNwJBRFlmgk9W7
zvj7Yf+Txqdl9W5m97LJi0oftONgl5Bubb4CqLvvvSVE+oeZI959+qb3zTutdBhrtKOHNKEifqgt
HUs+DKFoWVmSrsZTHQZI2rGKRpDABHzNG3h5llspbnUYnyX96/UemvsEZUkWBq30cMSDaveW1jeO
ueQAPzeumDfv+6bs9FFPdHMqVoI4p5sYVC8o3XHh3mXuvZWdOTHcngzV1EGQZ+ZfHP7jen+8cSL+
kUyj55VNmKRJKDXO6ZGa48Y0Ioi/wRAlJ5vBKXcW61ESwf2REIEhoh3RqzunrgK39XzP4jfCs84R
DeFO5R5doGXSGGge7WDbJconi5i4D+M1lAKnbOXdtCu55fZOqWlHYaXfZKj5PI3hzfvbM/MD8KML
W+tMD6u1DJr1tA1L9DAtvhs45YHNdr2LZ2aGWr2IgKVqsgYr3tG+SsZ8G4mbu5Cwzawbla2OS18w
XTW8dN5Bt9VYO3DvS+mLE5+1Wt+FSxjhtxu4D2aJWseI2hLeRRmol5bxCkfCY5WhZom7WoCrUYYN
821G3INRotJbZhDbtTYRhZEfK9aSeUEEMx1wFICqHVaosm67gsO+bTxXdryqE7YCxHOTR2SdmMVt
Gg4rVBIg7AdkqNC8AKDddc/JRodowWiSbR15gdFnq7j+KuQT79pNLKxjyG8LZCZEZ4HVxyepFeeO
lL5bjZtSzwLUqU6DAA/EtXzDOpQlPGoqtqZRuwalGUaTGmxR7H2jleC/D3C7+957wALWv0pd8/tE
Qk0QFkTOLzGmKydMkfSgbGM+wFzJb436/nPzRImBxZBasTum2lEWj1CHMNMbWhL/etsfY3OxhpS4
l6Z9nXcZ1pBdMeAoct9sMwAqBiRwTboTci9hahaZd4kZ49Iq3vDCWhvSXQ1JfOQTMRp4AhcMXKOO
dm7bHQCQPUjsZcCZpYHs+oW18uEBBK+pRFGoUlQdrzGf+57j7PaNEYBO5HcKRecS9i4jXEjNpTPx
m7THR5NaialYlmKkpNWOUJR+kindNLBtbuog1Ax/9ACjzl5p6mBpWXADb3MfeiTwyHOOUCZZQZ3R
79soyDrtKZrYbMAX+BEmfE2t43Tt4Ro1OO1854R5oHtm0CdjUOpukKYHz6h8x3yGNQskvwiq5npg
8d8UjdT9EFDb9VNW+Yx1QZGXW12gCmi7QaQ9DvRrWYLsBf2A8AJyVYn6dN5+qpSPvld2gpC43dDl
6Hu9c/xUE0ESBguzbya2qkWhkmajyAnFsEKoMo5xL1rAbFysY3jdMboWhAQUrGu9gNrldzAinZEF
kporHcfdGjfo9vgkoGkrqYXthd6kyX1hR0FH7XWhg4Fy/S3nXlI5xkGD26gc25NH5MA7nBtvU/Jy
veWZDUwt9XhJ2k1mztha4hvLg5Ek7DqMXwD70/xTuAxQ8ZTMDz7OaeIN2GRagh37az/8MMjr9bef
65dpX3u3/TKe96yRmBee51f9TloLG+5cryjxjme8SEE2QkhCGAk7GFU1wq9qyGrGO7N+vP7yM5uv
Wp2x4Y/c0wYPGcK70j6l1YudLjAI5vpFiVVQxrZhJyi1Y1yvCmPXWqvrr/wxfBljqcSlyqtcR+uF
duRgF+ZpvYWJ5tqW2arQPN9K3b2TPNcNXDDqL0m6b2gYpKV5Gdp25fAIRijg+Jq4ZEhC6GewXd8n
Gwi5HxIzX1l6vYkAu4QW8BbWw0HFqB/X9j6Bmn4i7nvnpFswbcl/NLgOIHLfWgFv+T6J1p624dGT
GaW7hY/E5Pkg9hpKsCG9I3IZOkiKarIxqk3tkc+1rBZ9bC5hqJXk0yHlIZU3RrkkaTgzX1X+OI9x
rWBSezxCO8cfBrbR+hi0mnsBeTQn05ZG/+OOUSs8VTsCSBoyhMp4S/R9bS4shLm3VwJElycpVhwS
AJYATBnhnulplL9lhKsegNI+Nahq9cY0y9ZK0nA8ZtFLR49gii5sIDNLTa3Y8LRGVTDHTl3HawAD
K77wwjPR4S1behfaBhGjhAUTy+PkR2XTYSWL+Eyiz53Z3o5c71oHAKBuQJHGhIFMX9tvDPjcX+/o
ufdWIkTEtLDUmDcey/CxaYhvhsjCodpyvfW5qaKsTU0zI7OGgegR3G7fYReh3cVmEqTYs/Xh1/Vn
zHyByiZPpJF3jpieUe9a84vDGj9pl8wEZqbLG+XrXccnZQZD8A4rFYK5Fdbo0hl/rt2pw961G+Pm
rHVztNv9yNLAXEqP5ppVliZvXZKArz8eB20XyzVIV9f7eK7dqe/fva7w6kjUGV63NWHZQx8hWnm9
4bnBmx74rmGic251U8PgbvXaPcUZzFjgeM+9s/Fn01knk6Ef0BcF35N+FZcP1195rl39z3Z1D+Ib
6TR0Hs41485astSaa1ddifnoRS0sg49FvHUeyiXA8lyzyhLUPZxDqgrNsuQ2mYxHt5/qBpXCzCok
iXWDdvPoXhjfq+H1c+0quXPLeBLaHgJS5vwQ7DZO64VIN9MRKjsZ4jpwjS4RQ2GOY0Zw3vpkRyhr
Loti3Cf0UJU27UcdPIOlA+xM7FSJvnEyyMKBzhvu5e5t1t53DZw/hmil1e5eFM4ne2XqrXcLMGrj
MIEc0niMoQckyaEUS/KDc/2trD/eN1U/Nlw7jvEa5m/QIPzcBFHWXx4nDP8amNDZroTkmrf+XLvK
+usIvN8rE+1CvdrsgnZJt2+uH5QFaADwQgyGeDHkhwKs8c8dGqhKSAWvk3Zj5Qkoca6sYifJwoz4
uHBCVdLoJCvmViX6YfR+DPVvs8u2EmqORtisvPpiRlDHa+8+0+VU9QFjsDkO+9oZcU5GKQn8s+Ln
9YY/3laoShXNq4E77aT0rkHZRNe0rS6xDVib661/PKLUm576bs2wPPSgnIVcT+h2QDMziD+Dp9EA
4/uz4dTQDF446Pq+XtvOLuw++cLKUmzhLlWEwkVy6rj+JEz72RdW1iK0aG2KRAaxj98ZULjqFvQx
5npYWYu10eWpE2P8iviYdbEfw9fn+tjNzQxlNdYmdKy8KXp4Zu07ONh2+l0RLUXTj6UANKoyKjVH
HyJ3SsBo+r2R8V0MbZm428geXt7UWXvWl5LC2gji1xEpfOnAeYQ+ZHQrzY1BeECltkuSaOFbP+YP
4G2UvTTpEkil13ibpncgeQyGMe98QQ9da/oeVkabJkHnPIje9a/37sy4/YOUWSZ4Qp5J6BrEdxUv
z/VC0J8ZNpV+KfrainmGL3G6LQzv/DI8x+mS0Nhc48p6bhtcXXXTbGsNGlQZ27jaY0L0hVH42JIG
o6Cs6syx4bJU6+Ko16ilAA7eVdGmsKFrVH4Pm2QFnyE/0slBl93RprqfW1AeMZLVYMK4hDu+BRRL
SROQx8kqS22fOdqhlUuCInNDpsQGAHsbOx+whGMNjIV0L+TS4W+uZSU4iBGiWUhWEHVkQMt94SxE
s7nhUoKDOcJCuGNoN6EHqLOAPSphW7kkTfVWHvlnPYm6SoSo0loWsFTHft1k4NxmGzYBpayAgZDg
6ONWpMZvL33SYDqQ9j8L52LqW2vAMBX2qqh+ZYN57M2N5E/mmK+bhkEIAnpRur1KRyvwMgO02q8W
ebi+4KYk84OXVdmaNQDGXjPk8sjhYMWS+2bgfg7lWJMan1vSKl0T1z0d/KA0eSzNEvjY37L9XIxX
zYgyC9ZUiVbIo4a7PRxMPne0pqoL0UiBw5EcVbsB9yQEJhHSrj+V6lOVmplkXFCRordleYTUT9Ev
jOLMSlEplwa1xrruKAKQY+NmcQjc7HOFNKp6D1VZ7lKzKuXRxqUnZCaers+7uTdW1rbXm6SxM0se
x2al30VLyppzzSpLm+DOVyKAyuNQrKzTp5tVlrSXsrZnVSiO/WVM+p88a16ud8NMKFIplNziETBu
uGjt611KnoWbrEMj+1T5GZd1f2aDXcoTKx6EPEI0DXeG9eeSTJUVCdVDpy0LNAt/ERRwq0++7RSh
3iXFAvI7GD40a9xYD4BpX+/gmQlhK1vzoJGE1yYmRBHfWY7zPYNh4kLTb7iUD2KnynisbePvVRc2
ZUD7Zw9bswXj7TLc2OOejFDga6J7La19Ulu+VZrwq/TWsfvahBB5LvmahY/Aj2/K8ui595i4oMXt
E/3C6icbKj6y7f0GopKyLPxkhOV5KtZF+jLUZG9RuXPDndU9tMPBdnfc24ewqvRRaVxnFBJWtQkV
csPX7HUO5XNw/f1cq30vhhZh/KXWvn2uc5Wt//9wdl3LkerQ9ouoIodXYme3s8cvlCdYRAlJgICv
v6vPfZnLdU9X+eGcOhFjIW3tsELveK3wRzXv4fMo3SgX8b+f+zWgWjfWxEsvKEugO/VpT4Crcb1H
UhAoG+lpq95y7V4vfzfNH3jRcvXqjPCuuMWXvbZZVtGjmPQ+pxyVtq8llG7s+QY36dpzV+GjBmOM
2oGGjsPHyDbzN2+TNcvSC6aa5M7lsZ8O2w3jjfToSkqwZlDixjPm5vJV8+rVRTLXLA+u+ytX3xvu
G2vYodUuxPUtvDbLXyw3LO0breCv+13GmjTp2h11TbFMGG3TcIQ44QjwhF09OPTH2N5Kxq98yjXu
MGhAoRonNAGNMYOHWt7d2PJXLoI16pB7uhyFffmWbebqeljRILIhRvfvA3XtrVcHtZ79oXVrvDUD
gINBd2r77+f+N7v+IgSuzXHypgOmrB+Q3OUHg1j35gybcTvO5ye9eC4AxgKbPdZHJ4Vm+rmEGIhm
nIxAS0u41laSb5xCbBx73lEMLqG3kvBuiHXm3RuaE2saqpQuZPTP0G1ECc56EVNDRgoDoIVASque
on//GsZ/PdGvfo/VybdH+EqaFqr6VrrxQhSM8OzYx8xZ8d9VbkQXhx9CLIyH26jQ/aR1eLjA3Kue
oMwPE4/B207I9qU4jZ0CJI3Gvj2kmttsalzswk1MfQGYhwClZscWoFudSQ8uPUwOUPPsojnYJIHx
PNm/4agGzM2b12mPMG1OHbO9Y/VPvX/xBjOREwsLsIxczQVbSiR0LMPZ/tWVh6LQgGhx057Ba/a1
qVLf5kcDeoDTBHyYs6U6zsRyDxuBUPZwu4DqpHCM0Pefra6NxfTRNEM06j8aIOul3mMUr6OmFJE2
2+Hkycj3NejJPi/O2WNmlNdeBvPRkPp5rJpk0Z+hZRm1xE5q3Tm5/otvHWoWhPMcxAGUV+Glp+V+
VFT62a/caHK1RJhGyNpP3XWSAiq9fX2W1hBZXH4v5q45OYudE6DbL1MWK8KEbGS39splS3yxVdYw
DgyV/caDxOu+656Yf/B/s4MgoV9G5ZJ2xobU25zdOF5XgsKaa1M6BKbHDirJvNmNQw4WY+bym5PJ
K/Fyje0YDW1ggY9f5KJz6ooPD2nG/NlYh655atg2GLa5dd83JAq8X5I8sk7tGvmo1WnrqJAXXjS6
IoIQchjYRxRNG7/hj/owbAoDrQeviPyuC3P/QRD2Uoi0gfeJK920NY3IBKJaC2BrVkO1eacArxsS
k3KA01Rsm7uigsvRPSUwm8y07hbu8EoMXMM8etub4O+pY0PoNbRyMQW//3f0uPLgNcojb0QplIZ1
bC9O1GcxPv37uVe+/hoOvUBguoTINbIReajEbqo22i2tjist+jWMGfBw7swtrsqxtgEV/A3H7oj2
RkiLKoWxTDy7fKf8Mv73L3IloVjDmXOrZrOCX/W+zs/QYxb10XZl2I83gMfXHn/Z338VDr5RdsvI
cAflJSTWtTLp5ncZlJGrbnl+XDkpa2izHMCCHi4Zi073Nm3DwN/mcoet69Y3focre2gNajYhBgSO
Cy5olGrWkN50zL723Ms//2ttjKZsrLrDc2snnYq0/ZboItgrq4RCWebgWC46nm69nXQoJN8oAq99
y1VbgHadMKgg8x4NVRCOKeDT8Bi34eNW3cJOXdv7q6teaMNo+5dxq+IvDX+HAKCoFaTjwMtFC0yf
L4DjW4nFteVfJf7MrQeNVmhRTT2NzMHPADT7XtRZ41iHmTMoOsl5788RKffVrWnjlb2+ZjQbdWPN
xWUqWPbyaKh5C7GbiA8GVqfZ6dotd5v/7rCvrtHVqXVZ2Y+NiejmWQeqgadiHQKPR4t+XlgfzQ3L
uuBnP581YOn9cmPZU6hLuFaqUPElrHxIdM9pLoxQX3isNJjxlAEUApanjj9Tu8+Wsgp9+qduj5pf
Q4dIpFxEIJun/45p17q8a5Tr5MKR2xc4WfCEbyDIDBYi9KRRY7djQoufVVsjzTFhK9YDI3YPW+XG
vff8n6ITEcdVV7VAHS8XjWy+X9BX04IgHqu0JzVu+XujfmlnCCneisBXrpK1G9M0ab4IIGC6t+tY
9fGYWdX3mrBrJKJfGLDYvVxSRPwcpiGuxC2XxStnZ40+zHvw4gp+2SD+L8rOmvrx7y9n/AfV+2Lr
rVmlS68XwxKgwBUYlpiChUQ81Oq9Ne4ERZ9sJu8EE4Gme7+H3tfgxJ69a7oXg7xbfAYjoYo4mh3e
omc2bPzI/Klm7M3qrVEctkwEMLUfhmJx0yQSrhQEUs0ajOe8MTLhUD96dugSI5wIiCXT/CfXDo3Y
F9VBbx+M7ui0+44e9eXYOPt+/tML6FCnhvbDrR/L5axJWaZN/yR1oM91bT76BnnwhI+dLozX2q5R
3+2E+2NWd6SuYsd/78UBwqlkfKUNBDTyIkiWTibt8un1D3Yvwr44Li7svm0UKDYQ707ELS+2IMte
WPJY9DqgcE/e/FTC+UM9cQXl0iEeLnoNjws98HwLIcOabkh76PjdzB8re+9au6X042IhsVfsKw4D
UHVXw5RyEc+1ve+s3xKq+K6xK+c8K6HI4cvfTa+ge+nd+Vy+ziA9FVCHUWMktXu8uj38/veXv7aj
Lqfjr8twJJbiTEeiBmJJ1Z9K7Ztn4PLz/nqu3brQ2J3wXGWCjHJcboXir90wdGONCeUggxSkmPBg
PU8xFg01qCkX+T1ptbBwnhsjtuq36vVHnkJyRPN+aM4vmNSGi78N/Fe3/AP9i4dONPeOBkfLelN4
j0YlUgfVKSMg2H0PGGWswaW53quuNIDCyDu43Xh7ndw4qpdG9VcHdXVV86W0qgrMmP3SOJi1w0Q2
G6dna9rBDWJCfP/etlhd0rBJqgche+TvHPPz2DRuVIpXttsaV+q78CeBJB0KjvpQeXEzxv9+32t9
5zWmtG6gufwfwGYEO1VUNAm8j2JMTVwpFOYEg/EwkV+W94tDdavE1EYOsWK7ls6pEBtvAl8W/pOe
heHkCFP45aeYT2hpNP4U9lwHq+miSKDJk+WCQZT0JmxV8iYpzU8zqDa0/aP53Xag9NSJPGyMXT1p
Ue4vKSnHcOmepYAlTtIPR4/cOdbJcdLAuaW3c21FVzlD4Gqz0eao6Tl/qI2DhwbGv5f02oMv6ehf
J7gaJwPKdNjBhpm4v4byRpJw7bGrgGM5LmzFLz0IXRMwjnjL0bn63gtffuJfLzz7TacNWo5hyS+N
GKfJEzdAr1cyhf868n89mA4Tuci1AfHhs5CiUi4uhiu3DP2+FqHSjbWPUEEv/rCOjVJQ46EovL2t
QKaCoRe6UtANtf74GGDmdJKRI6DJXzdIV/Q2LHl16jtYzRPt3aPln0C75bx57ROtQswC6HoLksO8
b93+t/VaWPbv732hVVQh0AizHUMtQK5DHCOGGNW3nruGzRLfLDtL4LkD0tkiLv5877GXEPzXdy81
jKuqGvgY030V+u6boGRjDZplVutyjeF1W1hg+elwc/ZxWccv7oa1d8+oV0NXDHjhPgeswlvCwH32
W8jW0UPtjSEZP+mMwqKPK65FdnGPRiaco8AcnR6o/6uoHNB6Z/B9oV9SgYXSvHXz+KhAo+ybPMYt
k7dg9BnZ5Buh3rONBOhtfFvM08LOhGdNsxmMbBlRrfd3Sr5Z5FsacPr/dqj/+hCV2egW77Bg9rvV
7bj6Xii6SFr8/X3lPFVLuWC5NKh/jpkub+Q+V8rFtXVNMVqV0RsW5vj2nXLmOqwZ+iNFhbEOpPP7
4nunSV/1BYiy5gFkPIQlk8YjxEql9/S9jb8KAEwujt55l/M0bQYZe9+ccumr86+xHGJtkIHbG/ph
eFO3+A5fr7e+Bu1OljWQxRuBbhdPLri9lGFG+jzAulw+fmdB9DV812Jm5+pkQG+wb4+DRAt2uJHO
fX236Gu0rsNnQGFNvLtr/eB0CU3rIPzgW1e4vkbsWg61fXl5+AIhtvm2Ntq1l77887/Oo9nZpOcl
clCngsrgZ4NxivCK5HtrvTqVZc6cSZnYJBxs7Bzy399cjFV7ztORN3sMqIc+tacN7bLvve7qFE7B
3EDICq/r5R/EONjkW7MaPVidwUUTIuDmgJgHyVM9GW55t1yW8f/fEXqwOoP+MqETpNcIekZswgC+
uQEmvfLcNUh39kDstLwKHecsP4/P31rc/4+1dYS+uHjoeBDJLcGPa2+6yphVYAdLY//vm6Lt8+83
/Q94+sW6rsG0uaSoAYxp2iuni6raB8IEFlbKGCJmy13Tyojm+9410qqxohoiNGWL6SclmCKeO4gh
hdJlGUOFUd1rAKtReuT0pe3eGpvAQIjEpbPEJVG/AJZLOEQivAbSC/kQOb1cosYydxKSB0757Jfn
CowTsXXGk2WihXLHzDEbOvgfitdm5NvWQnu6ggEcjeA/a23rwgH81W2MSAc1Jpp0L9RIt83huDwy
uSsKqEtMc3eU/UmZdOf3WZ8/TBMaKvuCbGQD2xQ5yNCYTEBdHRKjcRl3eXleFNuXWjK7UGrEjRLK
WYV2u2wDprZBQDObGJkP3jJVwVNQupDJgz3ghlm3rHKufOa1ijwjS+nlimFUVMc5C7tvyeLpmMX+
3+DHdezyyUM1AIl1ab65Xg3lie+BEvQ1fCogQ9lRC6ezc34P5uPcPv17e15e7ovduRaKl12tw9V5
AbtihnQt3JyHN4FN9e+HX1vpVQiUrVCzAx1WkJJCBfNb+8bg49pLr0KgaGfRjQZWuhgzZOJh26aX
LOrfL/21JQi+4yoQirIRPQSUcM9MWrhYRtzTAJH2RcCVd6EjTMimUBokblszHvxPzX3rgHutZZ7Z
43hv39Q5ubJ6a8RS5ROjr1wEeh2Swuyl/WbOsoYslXppBARoh73ZvUj/zhq+97XXRkrGIKe2Ugif
Vkqe55///hpXFmEN52e4p6wiKDEUSslxvrF/Lp2KLza9v7rxbdkFfBiLee8tQWyjp730QMhoLrB/
N6L+5cr46iesdr7T5xZXHNQMK3dTChkk3ZniBtl+KZ+a+e17a7M6BiVgpfZUYcGbLT9+b0ahrwH5
tZG7dn3BgELo4ZnjD/K9VHkNntek7rg2+vD7yu6T1nroQK749zpcCQdr0Dwf4Lepg4G878V2mGyM
kADLr25RFK7swDVyHvg+SNEOeG8qAcp51MFC+95rr/poprfMBZkQHSvvnWvLvd8MIUSv2hurcu29
V9dRm3OpaIndwZc7OZ+6W5ier0fC+ho+r81sqrUcs9Tcz+Fci1mnYBHUZ+MWhu3Qn42FWSbiFv/7
CrpVX0PqycAWd5SYCltFtnRB3LP3CZ02R58yBVF5ux0jSEkmneBoymIqM5whZ/7vD3RtBVeH2HKZ
UrJE7KkfMLK5ERm+VsHW9bWfkagAMgs6BB/qk30xJH3NwsF37ig66nlTxhxO3NR2kg6509zC4kzX
0KmG6y5QJ5Rms++Dc/IDT4gUzWr/pdXvFrarCfjK40vlD1sCVkoOBGFujD/V+FHLx1pu9GU78DGd
PD8SwW/NuyUt+Z+H+xeRzlvdllULJzvLEcveMtDr2dlAjLOuTRQk0PSB7oHCgfkuXGHAXmglLFiN
+9J8+Pf3uRJk13yAqnBAea5QbbbFcYCxXb5spfnaBHvlf2+uqq9ZAbPjuz32ASAhL8tD/a32kr7m
BAhRyaax4IPd1PiWXjLOt868af437vrie6wBw7YC5qZhFNktHLr7ITLZT1cdiP7my18K6MLW2pDx
ru6CiHofY0EwdN8BQwJNUBENtReO46YgB7+boFX2qrxX390p4w07NtRbLfMNFksNXEbIrQX62ZAH
z9pa+F+GM4XD1OBEgyWyhQ2ZBoAfczfQd91IiKH1xS7AH437MNn5rgu6vSF+eTD4Lrs6ci0Ysk/Q
WrH/MEduTe9JE7DR7YGitE9osSe+Aw1evcvMEioQrIxHNj8skwnzhV2fn5VB0Xp045zmsa7lkdA2
uYfSyoU1Q+WHg0WPLOAxUTLByDkCVT4WMLVHY6JdumiCetlI1EPR6amjvdDuT+cZGGjj74JMBV7U
+E1i5o+U7PLG3OeqTCfrvCwHAJsjymPItYaedmRsN9pGVCgr6sfPWTuYRQmN541dkVTYLVYTjpmM
JTz/o6sPNfmh7QHzaVSfHZbIHQdYgqpE009BC+/tKhGcbWqDgFAlprDToe0569tpkdmsQ9JQ+6Pa
6Twj6nL6yfVd3UsYU7yrC/L24lNYpA5maZX52nb7QP0p9a0sX0xWRXrbodFYxBdzSH/MZOW8yPyh
BoZfiPbBaUH+xQEOMMomKoUeQqxqN3aGT8W6mPYdOItmpjvnoBrC0jrxZgk1hKVQzalBgrQhegyX
ishCNNJyEfVBj/f+VVdHuzMy07eiDuwHY+piv1xi23tE1wwdo1BOfpbPfTSUTRRgTmeae7iJhWP9
x+PlyV4gnwU2p7JOy8V3QzoRsJihFXw0cAAj8JURbrYURugNbYKLFGgQqcc8SGxonj865lkGT2R6
GqvD2JzHOZ3wt/3lrx0tLQB9L5t0hlswe+7qy58p/jw+BdmQLDzF8FQESVQXcYXWeat6tM8zaYrQ
RKk9jqcRUJQCIzz31Io9N9/6mQNYg1hMP33zh6x/WfLd97Mx/zHnP4zhs8G/84yshvpd6bVR02jH
pkqq5pgv77m5qRxAheEOO56n5q5rTmazRUYdaVhTI8hBXwYgM87VsW2PokyU/hCUkNgGmYVrpxxw
iqroEn2+QysnJRrfcJ/Esn0bK4orBmQpJBjiva22dBDHvJmhVTilugkfbQ58BXgvhRZsfDptWvsO
mOAIpnvOeFRuH/V9ouCtbLQfvvNEZxZ7Eo7mYniaoF5moi0BobwjUqWkN+5agheWO9hCwgH4dWFb
p5/SkewHZsYu4WHp7AQdQxv7VKuDcELg0Yw8DC6zWZ6aiEUe6H6VF0q7BiobS66qOhxkgO4IMCbL
FPmmjLmfWXkdljhWRTMcg/LsQPBcP7c+oNkxMOkYixlDAfmED0/cG+Z0ILb5MDUAolh2qNUvFVqr
C8BOF6cLlOo+faz7chMIWCNqVgKNVKphRAwgbjM8tN1vMdVn13d2VcPC3Koyy3rI/TZsalgQa9AJ
wYxkkhbA5io0Wwcl6RAH6gn282En7cTjP+AoCnIrIOgdiXsyPTfopwxMxBWs5SCn6NgqFMHzIAGD
wvHzCbzriyny/FONFQjaj9IB9oZ7UdW1G4z5Iw1iHwP4zJZzcAH2Z+IZ7nihJcvN1GwdUM+9MQbl
AFirOhbWS+A+5ubLUIqTCfVJAspjAGSHaXUp0PVJJ9/JiNYLlW9Cn34aAPV5gXacJO4BujQX+cyI
uW2Yi2FTwbSYWP1WoGgaa9AQ9O4HAwq+mXioAycxNE7c+Rf5pjq15dMMp/BgyNNpHmKxlLFHnbSa
t7Lp912TFiTtNXSJ3YxOj8sIZmqV0GHfyDdl3w38xTXB4b/X6Cu6qFq3c5Dz4L+YAvjXau+0uFfY
QTwPUMFdVGPbsAKqvrZgpVaH5vBIGMbyJkndMStE4rO7SqFX9VKVjzYOS0F7TOt3uRnsMR+LaFDF
bv0+sW6HeB2AdqZZ8Ey1dUCwjaTTH0bDzCpcfqP1bMGWWAJv2cSNAvmMv7L8P1dx/KStIkdGWWJz
G521IvHM6am03qnYGRo6tkUXtxoacmCYAagFEVpNvcvut2NuLYm8r9sy574jv4xF4kQcoKOzqfim
b34a/a7CKzGYQim2dcceSeF+hFtPXj2pOdPGIZ7zF4CIDGbEgW2GXZfq8D7h5a8JPLtA3TsyJvIx
4G/CT9vpTht3g1lu+/4B/R7cos2sfi22EY6iSkxNy5oFu+iHSz8kyqkCpuly9nYjomzVQVOh2poV
iNVHSg0IKzDkX2IDh+iwZWkzn9hQhZwiehWxNM5GzTIKQVgulzT3qtAgJCkdGJiIbUNOC5rYjdwo
7Y8LGUPgdnSG02+g9ykidApRHDkQ6SPg+FE6R10bhJd4szAZ5bJ/GnDPy/u2TmdyZ1vxVB8KMC29
MtOtDPcx4GNRXXYI8bFufOj6ZjL3jv28DHeG/WI0Z6sZMCG75xowXOAwD3aYm3ej76cGxlCQwqhw
I6ritSexoBtMk6Dr8FCOzxquP+FDTL3vIIG8CPRv8TPA/ggouSMEcOoKnkv9Bxk1HEw7VKPYmkMe
V8CWMT0ZA+Rk48Zjw9FvJNyZWximIjVY+J0p8gYb+tS0GEUgcWnrOobCcET6LcLzyev2A6IT67qo
JCQqAplpyolMTyHbgrIq/IZMsOOH7jHQSFqPx0rJLKAaRPKGMChTUMnOBfpXhUSHFpPfsvjU52Nt
7lv2B2qRmnFuil0/PObtEDr8R7/kCZHnkiMGT8eufFlKqOIuIvatpEfn2i5/yPa1MtNaQXFuSAdQ
bPwaEYzghh+q1INcC1M6AvinqDbgKkUlLbGJvFiijFkQAabXIHhqvM3Sn7jDYl46WTPsWdDCi1Wd
agKoFrSBJq08cMiK9YDcwyVzjtzJQ3H0B+TlbGLyoeM86vI8LpcmK8buVz/xzTQkHn7pPBARy/mh
VQriuPfIDxEK/BSAG7f5MFsWlmUZz70WSyZTw3wCACikpI4W/zA6P01j2+aXdbXOMjfDEWdI9vW+
xxK4KDJgxOhWIySlM6p3cAX8teB+a5HALEjrLR9tCGxiC0k2t4oUFi2xOf/UcMG5EAQexGkmHwz5
tA6RCq/YLFhlyuHQ7Cx3g6Mn1LYvByAohg2RwbEH18lyfntCprXnJ0QDMSyn237WQ0sEEce+qTq2
aYz3iXax2/RIBCLjaPRWmDtmIvoyNUo3GeVGCB5PDfiEcDPUgl09HGt3eKzcT9c+5+5D3Z6Rg/ZS
ZoKpZKn3AQHCxOARqzbQiYngzoI9MCC+g5DSHhvDie2qCFvXOdqsjiVHesjMTdvNoVzajDW42HiT
SQ5GmGPgaLDIRHju7YvhrQlmlZ2Nzm8VQO5vxuwBzqSvlneypudufkPOsBl19Q4/CPx4a0+MOgI1
BcFNAcL1a+4ynThJhW7s4sJ41gsNExn9gM2IzLzj47lsm0ia91TJ2Hc6HIw+0pBQDe4EnLZCTTBl
hvdatFa6DPQwUieciwkKT/xeQLCyEMbZdnDlqCGUvN6bFkU54CWk2pc8ztGOCJogkqMf8RY6Ya6N
pjALgwXZjfAjWXqRp2+5QLZY4wEtFkXI2KnTxZsgLN2d5+GOdzTtanksPRq1frEBkjzSIIDh46Ee
IBpVB61oFx6K3N9YXX0YofltYZkXbTkEFBAy2/nRIKAKKOwYSIoW87MH18/NvTBg7VaqrTM1sH2R
4RQgyYcWjek0idVOD7DmyygOp89G6LDARAXJ/FQXZ9+AJWAP/Q3L0aOe/nY9dmeWe8E+pJUnrm/i
8lKxO8uNJwHUL06Sgebk77taC6FDnUBMD+UtqG4sg7pxmH+OeRnn/cvgBhsdBqpQMN9bwQ6/R2PA
/63IijkNpsSypiSH8tBoZXPr/6lGqOUENKm9KS4IDFhBmj4Mqk/ZnPYerG3w4iD2UQWs+jCceOcl
rnowzTnr0QZiuh9CjC+dSvNedO2B98BECqBYfdSOXWy6BeZjzz2qROK+kIJFHPh4ZI4VyROfsARm
NmCsqu3o808P8uCh6hHavEEeu+4RAi6ha94PrPzZ2sUZJscJiJCUZ+VSRkAwtC2kkacDNUYkd1AE
NxC1SznRbQttmd5ip8DfO6CKQWMnVC4FbYsBoOxv8u5BiqMiLqLjWxn8hDZfB2fJBlIjBa40FEFl
DxQ/ojhkga3BOCkfrZ5FkMjgU2roLIbJ9FFBZsAzrBhnK+uWZwrCJMHF66hHKCkmnQ+18pw9KQe+
xpDwHpo6wtwH3MZMGllj4wcuMFmf5kOgqWRUXgq7CGAFokHlCS+G0K2eDNLEnhlEM5x3GGpJVS2R
whGccngRLi+eRErQ2lHrupugMnChB1pGgYNsESrrHvL7YjoHFm5XA/bA3MlfFlFHrVOcFjuITX2r
1/U54J8+t0MbHE5pTfGCMm0B3Hya7KhHsTD78mTPT4t1R1W+X3ozMTucR2cf5PcL6vKi6LM8QCFM
eGz2dgSrmYwWHhwoxkPH7E8bwvQQ6ufs3FupR0/E2EEWOgyMH2b5Mhb3I0y5g/6AuAVAuyiPvEJn
gw8AQ6cu1PXhm/ikFVUE69moZs0Zky7kD12ISW/mzsG9VRWbfA62fU2Odqvg8Gz+rpGhws7+oLyX
eeQYWCFjCFp0YZawFFYatGVEwY6lNYKHq2VWUOx0oLHkOKMmR48B0m3QhzZDy4IIT0tgHlZe5ryp
m2v73D1ZqDSkh3myehq8BRY1qPy9xcqIdRxdcHAvcvZsChtXJGbAQsfvohrRzrSNu1IrjgpTY6XH
NthgGjKdloCmZMaaCa+B2X2f/M+gKfZc1qFR/uxp+YzBzB0aI9BvMHa0wA3XDN7Jt8WT7PMMiDtU
C2efsbsOltPTw6UwjVokw2VvRZU6NhQzZs88umqOfLtHeragLtoTV5y6HNfA8gFlxMiDf6xJNdjA
vcM6OlQ4RWgdAZLbFJiSj0vYYEhM31kD5vqlmVM89OKjQsfGtW1kZk3MyScMMNDaIrAABJcXWvWz
9TEBG2li8OsGv3KvePRH7OA5cwZ/4w4oVbh1KGor7lx42lzYNCIpWidrg0TgzTz1yTw3hLX6xulO
aDpGBj491MQz4m8K6oVuM0aBVqYuum/2aKPAx5mAM0Dvg6Y9XQLP1iJyA8Eip3/NXYEg+7kgcPZg
fVY5ObXauCFIWhvYEAxGDRByFZll8zl1MgI6Hf4D95fOiIF7TNn9Y2VufH7C3A1EGKib0T8l/whk
vi/1PjM47h1jPvOiTWCTqC2Z0zqpmW8b34KjFexsF5Hp2LWVhfxzcjYOsgfUxoa1JMW8IObp1pZ7
PupaFlct2bTNeKbBOzXQLEFDynGscBiRqxP9tODVejBcJdwYSu+tXXa69zoCpUO0P2w+o60x+49O
XCeq/C1M/xCgMVR7p1kGaY2ciqoaRO930/lo851Cs11sVE8zaacSdGStPtbI5Eb5VtEtQxPDHhJH
P+ZlD9s+jvz8J4WWclW4YYfDJEq4ZC+fExKWBdXlBD1uSx5qQyUcPeIKukoOGE9osQG5re5apb0K
aFsONT1ViNO8gX9C22wLDlJLsIRGBURad0/HKa5LK2SoS5cpblFpA/59IKN/8Apr0yKFa104rE3v
bT/s9fyuK0uQ8e8Y8WOND3EffNjShnBWeawwvdDxvkR3sfrjtrfhj+twZMafrT9GfT4mI0f2x2Rc
j2M8khLWPjk6ls/5km8CP/Mx5nJh7FN6zb4VLx3No2BBbsWc/eCDVaOjmdtf6kjnyIt5F8gI1IBI
eICnu22kNUCXyDaaAVUPavvQTQjiAQzoC5kwNqHVZID/oKIWWcHEbTTtgEWF5wofsQG5AeoLyMrI
nASD0xh98chFnb66I7OX6A6ihhvEDs/jtlP4T4e4qDgsFdVB+dgobX0g82kyG5h9TmcBTzXfQRCr
tNQ2ymxkOfoAoPdTtakRqoT37rl1yAGBsbFdTB1piFbiaYgb7msPapahGff8fzg7r+XG0S1Lv0pH
Xw9Ow5uJ7nNBAPSkRFL+BiEplfDe4+nnQ86ZmSp2KjWhq4osSSAI85u91/qWaj1ogF2oTtxj1LXB
vR/KybqPs36j1tKhUbvD6A2rGjWtSHFbFjZpAnmfGuT865EqsBrPXGOIFkknbJgO5bEK2GOyHPO7
QzO+DWezUXZN0zzLPWoUmV1o6/VLX/ao6uYalmDhErSU2CokaRLFES2Qb8XKZPVbTUzwYBmMLlz3
Y/UuWgUxyJNTirj2UnWbSoLb5Jqw6tOXyVN3GoqDUSO9JHblMPYxQeH/F31nzJ+HGl10OR5lT3Ky
bp/D6RieFWNYxN6d5j/5lbVti3gH3u45mBi5rX5VTaOtRbwg+qPZkXgj/Sy7x5KIDjUwSBcnR6fx
3CAu3FTub+pqjmHVgzObEgQCTpexUbeegsbc9kH2OvSod/X8MJbaRooroBKiEC8io6ErRSuKjVDP
QBRHSOF7nq/R7VXBNsq9IPV7peIajxd/3JvCzRBxy9Z1kAa26N9HhpvrLPOthqQCE1yFnOuOqlXk
uUyiXVYnDYxbK0Q+iyjNnrzjuQynn4W6KqqCNBWB6hsJ9iB8mmXPvj+w7sXqbET5SShL14rlbVaP
lLDLZQ3Zx1cQRA0Xi+VqXVrbqpDZm/GEmZ0FM6hY6OFLX19SCheeJW/FxqCyWeaLptJYM025I6jH
KN74pgqfSOUBqPK1LJ/U6Rggxzf73snJaXCVpExQVJ81HydLl72as7kxbpeBJdMHa5fzv8mLWSq0
q0r+29AnmP8920W9nNh3FoO9ZC4KnGpNmM37HoBJHDhtJZaICVhJdZZkb0SILUq5b1gw1FNwMuR2
IRDIKUjaz8HLAQxBo6lT09YbbC36LY5GJ6azE+/6lCJMxVJ6UKpLnRuroa8WPY1nbxCXfkv9ybrx
Q8UR0b20Ymk3Y3shzeW1sLAgVJndpi8eXdfhp1bdGd771DJNCsay0YpVqVIOBvfRFT+M4q40tqnV
MefWbtUfhiBb1m3oKu2NbgpLg18vpg92x26nFdu2ble1pTrwXrFRWAsWALumJUrqUFbRyh9fsnET
aLtUThdptrf0h1Ks3aKXFv4kOgJVg0h0TRG7piTboW7gzn+tefYLSrwSbTbZYh2eUzAesVNICL+k
YBUK1VPYyQ9FryW8jv2K0tc5NbdCsY4N3+2bzahNryLLTtKdYU3hgfQ3Xr/2ynLdCrA9M3EZhFSp
2nbpSdpS5EUYudht8GOIs9ewTnnDCDTWe6baH+Y42PlgPoQKpEnLiC9mJNlSjJ5eQII2RfIBJszS
jyXW1tuu3zFtbHjAV00lbiqJcSDufuqMUnldrCfpzie9ROf8S67+GLaUGD3DGU31tWk6xHLhyfL1
hdIxR2sZQK2cAtI0ZeusM1PHEFVnmE5kBZFRTblvGEY3U8I94JYTsTH7vo73pj6tg1DeeKSUipnJ
rk7dB2F2ktByNU298tgTdKm6LONurXaEj9C2kJKDr9zH42MevVvRe9S/+kwBEniTeN8or3lPqb25
8bVjr5869mwZuGCfSiQFE0FI3Hh6j+pHa3yM258DjqtsPKrdmho+SkHRXFJBVQLN1WOcCoe5g11J
Pi7MW3qKUpVxhFtfPplUZSxxIzTboT/F1cEvjmpykIJDKB3E8X2QZ6T3hcfQ6Yp42QrCCS5oxtA0
iZGdeHiT4358CvB21sax026SeQa8K4P4POpsSMvUTcrO5mL8yPP3SlsWCgrHmhl3cAfPcofQZiQy
gbgEF531rkYRPgvAfPpOqRT2hDoFRuDWUNmAYZdVtkpynLeXo3UbCzdVS/UoOwiecp6Uaq8xpfkq
3cA1ZHK6b6tawznM6n+61fqNl/6EU4riYt+K75LgrxWFF6o/RJFbCw9DeF8NtixtKRVkgKPifkbV
1DtZWxWK5aT5uGX7n5jz/d61hnIUwmPd3Ggq9BIavvTTfKqXuz7eZq2pPEeTvMJgtEvyF3mw9kp7
VusBHHMmAqSxXtu8vdEIG3Ss7lUTH5pAWrLTWvpWSOghiVcNIaRvjPmnybfWqqAcZkJO0p7M4DFt
0ba390L4kNIvai5m4USFuVWDrcnSfK0aP4T+oj1n0Uaoarce1VUtHqX0Bjc/bQ27XpkdilPf9T2Y
PbVyN6aSnTAe917Jc3tUku4UxkejDlwY6atE9p714BQwIogajB/WiDQM2PiZ4SIzVtWG7Uyqq3Zr
Xloh2QgK+x+RDyoIZ7pDLOmKLVVJ4VL4P1I/fbfK3J06ay8q/k6Xp71c0H2ua8UuDeS9MFgT1uFW
aLoaw3dYLnX6j4ShhFQBLjFbUjWLln1Dik5jtm4VIF0KFEfu7okGBBVc03beic27XPVLpFMLmdJH
QiFDS0WnkYTLUPzAgVXW1DIKfpJF922fX8z2IomC+2eJxScSmGtMmBr4ddX2aAWT2hEyWvhf4Mc+
O+6VOCka0pz5j+Oa9bK0DoXxPXH8NRlMDEMx10aOG9HIbNfidzWTV4rBjBQzuTARgY0VPGlu0Rca
sE88fqJ2pTHy01IZmlRgUlL0TRS+dELnSrrEHEtHVlZXQ1zafiIvU+vD9IZLEtSLgvqrb1WOj+s9
e9Pj+Itz+eyeXMkJMfprSTR/x1KjNeXE37zVVwKhLu51M865JWJ6HGll0QD/1rN5zeUxJ93qwjTF
NCQ5beSGX2l+PlGHXhN4QqUyY0/G4sxkk2npSjGPbNsXXjJ9of/5hFEtqrOg6f31HGY+gcPS/whF
vxG6UOgBmVKuK+12alZ+wRqb5ngnbYxIXAwCMYSKsmHHuAs1zVXlR29MWIbeZBa9lY5xmMqI5OVH
sepumvQLs8anp3YlSky6eBIDH9FxStWbxFjs6mvwA35R7OP2Bz3oTdmus+YewY+qHwoo6jogC6E0
IDnEi4Q9BDshggH3Xnona99z8IrXxB9uR04xwYJUmzrUnAlL/d4jNL8Kf7kRpZm2dS0idm1ozY7y
R/s9NLuoXo0XfV7lRjVxYHUlNAtifL53vlejhdHHkipYOtRG2RYVtqHO94579eoblRqXfVhxuqPs
+AgQNcog3zv01etPKJ6cTS1mxKzZickyHL430l8jfQISBTK/G8ed9D495j/+fLLKJ5LC/wb0CWXB
0EaD4VhFoIXMoyPzXWCdUQ1TSOM6uQlThSWgd7KEuWcNG6Siv9gn+0J9pgUhCHs12oasJoqIZCxZ
3dCJWMaE5ZbTj6yDLNsPx7k7H4rWqpOeRO+1K8+WLK504S7wOzRRW2nSIRDzMqXS+c9fa/Yl/0YT
+Ovb/uUxN+QoINBeQ3DYX0ZwJX3VEcdQ989KUb6GBV8x8IbvPaK/ZK9/+awx1lI9KXmUjOhmqpaG
+fDn7/DJ7HRN5VEytc0kNWS09/d5NO8V/nzcT0b7a/ShrrYFuE2uTSfkDMQEMQoehSWTEPCvGLG/
pOK/u/5Xo0EXiYpYarwDkRzYU3bK8r2o3uXdS5NYVBk9GsibTtnX+d5IXrL6hmk9zx5LQUDrFi+o
YlK6Tuy8fE+7F0u4eMZjKD+TsK6PFGwJ1SAMvZ67lgKkHZ/STp4s8/JDoU9KGLYuF0zn92H8oIUO
cuaFScsmslYS/CWjDOzGOMjtyuhvReqI4lsYnTTp3ZqeqT7bXXAjDbeTPsex3aaVdRSq3RAdwxzZ
QV7SZHwpqO/oZXXrZwrSSBQ8/hmioVlNxOzml0EVnSJ96LxtiUTb2vrt5s937TNZ+C9S1l8eMx1f
WBO1YIlmPAebQYRPtGrAa44DhX4d/aNla75E6EbuFOyEVYrvlh98i0AnXtMg68HKhR6v124oD763
7r9SU3/2kF8NlnLuq4GAfmDX/jTvii/m9M8GtWvm4hgKudmVKPaz7lEjYRQ1KOUxG/CW6mP+rSnH
tdVy8CVHGvWFKE6ETNOR8A2nqDdBvGG33zcrLRkpGnKx6WoYmnzw8+lJDOsbS81QG+gnMwsc4IIr
ieLyEOobf1qnvmIHabgfqSfHyj4lniVUvjJ3f3KtrmFajZr02RRLrAm2QAj674FoxGuSVlfTza4C
Dhse6caFX0FTPvGoXGO05ryBOE15YjyNttwPvBNrvfrmXHid3xnWfVuV4Od24QSGwU2jLxaqn530
fOn/8pJJQorpuuC4gZ/aVkelAzFJ/734RPJy/350kcSOVGzhlkvvdEe/t9u4xivVgpzVyYBdxHjy
7vS3P482nz1qV8ujWPdroUOmM+NJ6sipv7njkq9ed72vc6+fr8D0NB2/gn18MqFdk5TS1rQs1UtZ
y1nlqrKQpKNBMkRkEmbjfOt6XDOV1IgBpU+UYZe/tE728b2DXm2KIoDMYmjysFVPpeFSxfneYefL
9JdnOK1CwxJz1omoGGlzWV/gGT67ylcFDFnzK6GXZbZwSrs2EACnfmEbtbJSkq8YvJ99xNXbF8vg
NU2UuKDlaUp8dPopIqveir+AF32y1L2GF7ViFCiC1DB+jv1+8LuFlfQ7k3LmKN/i5/neMv2aYRQl
aq8PMfBcOUVmvrYaf/m9+3r1Tsql2rVjLWGrf/DvhG8+2NcvpJrTsBVpEWiSt6Goj639z2f7yUh6
DSLSPR/65rxbCeN1jMiJ9VUeZO6fD/7J8CTOy/6/POKyRapwiuFxrtb23WZUvnc1rnFExRhpVMa5
xHW9HGe9+BdbhE+evGsaERSDUgYhNpIKhyi4gV0fo5k7lWPkeur0xYd88vZcB3rKemz6TcSHUBad
dR30F1RUX0r9vYnmmhGkaESG+DVYB72sw4WuSk6O3PB7N/RqZvQ1U4pbkxuqeQDhgD98sWr+7EGR
//6gmCDF03HknGXN6d+FaPXn0/0V9vSb/Y149S6qTa9ZsdUPOxFb2AgWMEKTNvj7CECrMPyY/A7F
I9aiGq/GWDrCIOLi2uhoLkV5odPOSnLUXDe6bCIAxuZRBquoUGh6pqt+ulezce707wJTthFLzoBQ
pQjurVR1zVFf5RNVWWUl6Z1DwcxWoWh42dvsjhBiEanCy8Qmi0CHvQ6zb5iSnSo2SDUvNdLuUKd/
DlA2NV5p0bsSuyyfUp9OyyVIstWUDBu5qdwGxJ+ZOcKk7xN/3FgRP24/NJqpzf0k+csAc1KX3tYg
/T31bMooE1IZS+o9DDvUBV+sQjRjvp6/u85XwxNuYUlibdoD726w2z54w72G3khAQJmbl3zk+ngv
fSSsZEvZjFazbOJqO9Y6PYyt0Yz05ft1ahwyD3g5+lQVePlg0SovFp35Y65KxPm2MjATyflqppAM
ihsjA/DFLVLBla9i2OGn43RTxj8i+RXrAw6Hu4zGYaauJ3rPQ7scVHQskw/h0OnL1AnReYf9e471
C4qRrdb1IkEsbAwDPqC1KkXLmO7GhCgpoVGv/SA4Wu93SvvcJdYqNfuVFlAkQaE9vuXyW0RYydBv
InQZ0k2TLAUL3Q0921Kyq2IzyD8p09u93t7HdXZTCM1ujGkqdXQq8SnXSm5XSMo8NCaxAga2fxhr
lNLd7Yhk3k+5EtHRoCdXqAYaKUBoIeR9oT3XQYkGTF0ngWoPo3DOGzSfr5I0Llo2m0WQL+MpfhiI
AE/Ch3wa3LzaKfoyF+nVg3Rspcox+GGfPkykIfdafxIwkZcqfyyHHQpZQXQUBOPtKC94DQr9CApr
MRRrvWgWVX0iQ8POwtZV1Pek3Guj5kR6Ziu99JjVJU5FNOmcVRcqbzokd9Km1qEFeL3v2qU4EW6N
JyUN6vNQFrP6S9Hq89g1jomTopUFB93Gaghv0U0baeYmMMoNQbL7sNt0qPB9I7FJlpwKkieCaSNg
sFKPZOw5CXJ0S4vJyjBtiVPQ+OgSJUvnI8WaG4yurHqO6lUbyauXXa8DO7W2Em5PyxvwVKVuYDTr
ll5bEwZuglghroZVqf9sOm8ZhtY6K+l4Bcp75iOdxqDl06A1U9HVQ9nJkstYKTMlxtYF6L5Vckzk
H6FxO2JloEhqUw5BmmoRoZfaptFumkCzx9l6OHmIiZ4SqziZE1gmOijaQsCPIAgHK2oOBY3fcnBT
9UkZUydQZkBG1q7ZCN1SL7sxp34vWWcp+Bh8DJsSkoQCZbuW24N6J/b91opXVJToi3orDb0FH70Y
/CVdOsPSbQsNOrIgqybF4dBLInKxDBFm6fbJdNeaGIJKZKOiusi4Y2r2WA2PIk8i0qiBJoHXeXbq
5Uil0kXtC3Y1giEh+WWyjIXSP4I+rsPAjgcsJinK1Cld9spWROagNwFyNrqWBWrfBBPAax4r2Ao3
ZaQsAkMhKhHSX4qzsdqH47AEBAV90I3iS5yaCAc+OsVcEFIj1Vshw59OnWjouOGdbisggxTxrGG8
xrgDQVyGoFVrL3WeLgO6GWZ0l47nWkRg7ls2NwON1U7GNGxl6O0tnmOKkU38KKQVcCIFL4a8Tnrz
5GvWpTN2yLdSZM9FuO2BmhfDUq/0Q8sAbdRPQoInMMYuGtaOWMBrjlhaAd2ibYJ6NgliN2meBo33
s0WmQ+hIp3wAbbRlEQPWqDqF9lqibm2Gh2bIVmJo0Hs9xSbkTHONOEhqYrsNiI+czY9dvM2nG4kp
TAof6xZVfPRq6eq6KHTkhtXaMkSqc90ix8qZIPwURF46DD83enrKYx7jQVuY6PpFaz1aB88gsa02
gEbndtfcmxLqTTT2Th4HH2KUbP3gktJf512aJ8ReQwBlPKp9xhCZuVPjP3p0uxpkwamVHnT/xfSR
wvPANejnerBEixHRUMErKpoPEUqPjBSdPJ5u9VK8T9HEjykO4yFjXI6sl1RgRAyGuFolg+7ozWBX
GrVnrcqfq07fdOIeUWoAMAbMA+5hIKR6tlTCXdO9SdUhTA6y+Gz2wzLKmZUHmpL1TM3td7LKtP9j
bMpNXSirODqjNXRHLzuwA7BV7huBMFV80QqwzNgAGwt9bUPzyEvXkmEdKvnQVW8lHXm/txv49XoD
ytAv3NHcaNWwKI37xnyhtuREYeeU+oOW/lT0Sxc9Ex3mqFhJfBYdbfZm4GOYCN+Ra+NURbdFTWKK
f4mqhzRc8kateo+jaUl48OPxticWLBS2cW+gpWMERoMLXtWm44IRD1VTHNV4gs1tnYl2nyIeSOvI
baOzlze7LsOngRZHR+Zdot3UWZmwmdIt69kbz2KcocNFwOIHd/504TQcEdGRaHZvSuftK/EkqPd9
uGqoCWOlGsJ+kwhbw6MmbB1iWkgFIvaZmJKOxnubM+N0HznevHBMlmk77BsDq5vF+1s+eZa0GQK6
rDXKToGHNRFF/DLeQqNJN6faCuHAUrhnoXbW2q8ger/q+9drE77UNeYtID/RwxDT76zx2NSSEzI2
1xXm8PKn2kerjKVVg9AlrDJyoHC04x8gANj1dcHuA7xv4c9JTs+xx+TmXao0dVLNZ50nOzmvZ5RT
dzQ3TdshusLzHjZ2FQjrqs1RhVt4NS9WgjI0y5d6g6gKYfCfV7bYAX6z5OJrXSMk8yZo4yLoqPR2
6BUTjO/wa8pTILfrWiidkMEYp/G6V1ZlMe1N6bkyf6CBXciJ7hh5twgmvJcYsQpUHkOk4ci+IWRk
MWGL6CcMpIJbqu0OWWE4nKIicQuo83p822aYViN5V89awoIFKq2+RsUYbxR2kt3F0qmBfTA1vWPm
iit6o8Ne9UeKCdWKp2XoA6aiaTCeyExf5hg5w02PTyxsbjVUTMpIDJF430FnNDCTRN4hCd6R0mpF
t+31c8Q8FfWZ67OXNFvjEMUo0qjme6ysMLDRZ8hjkhJ7rNP1FliQtEjLEEv5ssJ139OdrhAFMRxM
1ctU7sD+sBLCrmzkj6IA/ZpS4kyibYW9VvrnhoFrxAkw1EurPFjasaqcJjzJ+bQWo83Ifa9xc3k+
qmIhXyuybyNOY12w9YqVl2zkvrZ1PXAmhjPNQM+J2cJUEWdLhasydTMoi2W7kJucURzJJ0Yi5VVt
z316DvCfUYXN51J1eCoQygHNsCprGcYsQM2VoONTU8R9mBwn4YUpA0Vm7yisnIruPEb0Sf2l6B0m
Js+qvJiT6fjyShgW/dmoD+UwLby51yLu/OkkZ3eGdKvFlUve8UKlSR62h9Z4qvFlJpuBYU1nuaxJ
PMmzLh6eQMx9n8IXE95EjO2/vnj9gyieAv+tq3Zh9OjhrQ55FlKeP0U7Fv6bVeGl4sDRXV6Fi7b0
WWsw4JpY92lpEbHg+eZtgAtnMNAtk4XmthgRq1S8G5JTTl/dIHwAoa1rpvLGkqWlqXtncrnd2NqR
hWHG1bIokN/L8r7Jg03G7sdDIp4nOsopbo810i4oH/L6JfUudXgvpdYWkxBMQOXOG9onQSx2Ca90
brxP+nDqiP8kfIGkNycj+6ym/tTmd2rDCCFiZAjyrYf6Uwm5ALilQ8G/IPCya2yincgkMJ7y1COt
bFh03nEkwLNA6Va+etK5k/NFhRHDMuAXqPcajNo0xC0rxnu1uO+SVTs8RfHo5O0WYtmcFcqyFRWW
ysAoKYeMV1EpTgQPL3jJ8MDjYya9gZf9VYrOLcsLkbtv3ePvInqk6V8rb6fQFZZvKZew3HdlhMTN
dNDUfdgNK9O0HCAgjbgbmT9S9SXC6TBYD6r5IZHqp4e563f52VD9+wyzdghpBAxKAwneaT2k8QEz
UMz+0wfvveJ/SglQhzFYpdK714yuObAMQBVuV+paDVZjX+Jk30k0MROdvW/9GEc5hugY3VyLqR0M
Q1ffm0K9E3NyY8qgYc+se+uJ5XXe1k8BjGzdavFgBSvVAmRAl0jHg9g16DzTxvVxHdRqeae31gas
/rHH1W+MqFoTJ9UhqEkY7yTL7knZieateM9SCPd/q99qmP8D7zi7aOCneOayGSx6cwzjPm5lwALp
FCwxNJXsAfp5MUeyniUMywC5b+YPjolpwqi3obiX84eBApqSjBhFJjv2WJHj5ZB081xMRIXM99Ma
V1m3rrvNPAnJSfkzVJN15Ck2lnPbrDBEqJeREkJKtUnAkjUlvoPhA2TFJmyRQevrYdjWkXljqCnG
2vCgKHByE0SFZeMG/iqCu2LW6dmT1FWDE8av2qOnKlvQaSvVm21T5nlSzY3Rirs64VlkNDLhMPfa
s4Dlx8sYnOqzj7i/ql66ylsaKdrmOyJ7itHbj5lxSeJ+LZmoDuHgfDGVfTKRXRUJcS1xIfBL70ZM
hXiig+qLuv2vxsJvZv5rUnEvdXqvyuWwM9vmnoHs6EHpGXTWoApQCCKiRtb+Zorg0/wA1cD6Q7cx
lu0mQbqJB3Mj1tNDYP6MLP9oeT///G1/V2+dp+25KviXkmg1WSXaeR1qWKIuYhZAszy5L/IvKqPS
Z8ef//9fjq/GZteVCe28QlScZhLve3+bySQV9T9D4eK3Ek35jdSjMm62PfNhO0bHxDiWX6bv/uq1
/O6qzzW+v5wBfPJc5/njG1JDmXDXy2OKF6R0UZFtvd7CcUHIZH4zEKMQ4nKumadSmRkm2zfFDpnr
AFHBlMVv1PnnC35VsgwwgYUxTfFdIKyk/n4Kv6gtyr/NvpqPfFW0NPQM7wZz1Q7j/aIkYpdKHJ7E
NbKICxtnjCHZjsUPSR6JndHxz8L3MoFTLzniVF9yZpMpUJ0SgxrzgKtikx7wLCQZW99TVzwrvrrU
9HapTuo2KDo3EJ5V1OG5Yt5Y+VNfdPboh26aPpSTYfcxTrhiU9d7b3zImtIBbmThhpWamyqK7BSg
SEWRufRuFXNrMpIyntmFvsf1V5aPsdhSWoNrQ5bQgJmMkb3OMQPFk20Uz2BCEg8n27bpAHKLDgqQ
NjVYOGKRF5rHgEFywG005OlcRbA9oV7MhIGyLVhRvMYBC8UYkS7wjKTBFRqYh0YfNoKKmn+mdLhm
srdEFwOrOmFVLI9BvqlHz9YoD8rUIAYlXUdwuGK2BHmDkV7aqEW8gOeGPzUf76Mmd6o22BiWCWjr
2VAIR9rJHempFB3KbUGRjbyl0H+dhp9Z7u8KrD5lgIIaHyOMFllZaf3eglmdE25Ak2w/TeGxCkPm
Y1buzKu9FPHGpI4/4AHvMTT6K2/paxLIKYMbjvl1eI5U+ZDlP5W8XCfm6CTt7O/fFsFdWE3Pcc/y
R8c5qEsum067CJlzMOrV2V0XH+T4gFQUvJMXLa3xTUkldxSjs9F8WMG7KgdO0UOQSw1KHxG7rXhR
yaI9ZGuhODdG4UxK8bOvs3UjTOzang11h5Qcw2uzTxXFhWjCVl614SotOj29nbCT9ziOqm5Y9rl3
ztpkj+XtV8y4HyTPJtKCIMkJzn2KKRG3s8ESmqIxRRSSjF0qHYPp0LB+rEb/XhMex6jaWdmHEeCr
1VJnUEp3xFnQ9tZRDZRt4ytvoUINAumGJX4InYL7mGytWoNdW5C2/hjh3AIx1hZLC8JGlqq3kSF+
0Qn5XTuHF/SaxV3GUceD4/WsOzrqhpfBDxzBREQS4I+bvtI4fDLimvOn/2W8A9mayWCE+l0T36dk
DWv13sLY+ufp4neNkfkrXE0X1pSxTWEttcvFdeSTmjeMX+0gOb3fDNPm1URh+FKoUtvtd0N9aLsL
88AXB/5df2s+5avxX7eUvM8MauUtgIjOm2CDQZIj8TgTv5rkftdumD/iakzXjCyp40njxuLlKOKG
IEGdgtk2AloSRveBuBozk9EmtC3VtP98Jz67zVejfTaRijLOX6sKXhVjXhvi6gMC8Oejf3bRrhpV
ZhwE6dRyn31NJI58N8gNFlRIdP2PP3/ALz3P7+73VYsm8hq0tJrCPKiP83i9CavwGBfqm+RTpief
N2R8baR3oxvY4CbH1HsyKzYlcxweljs4S05bgA7zx3VcsKcV8zdLTzcNjkvad8uqk9woSnYZ6+kv
zviTu2xdXRNRH33RKwaajXgM9YDGgp7v++QSB8998eQPDZw1/3kCyqWC/bBiqD6GANSsWQg9uq4C
c2eNHcnMRZpKr5nwHkGC//O5zc/yby7mdSRB7UUSfDmTaiLKQyaRkQrhn4/8WV3nmkZcshOWWpUn
ocmi21QbV2Xqu1bTb2R9XOUY0wSpWNR54kCvh/MDjyPLHywsQhJlbT9bm1FvR/qLFKGlzJUt/aaF
F6BKjezcePMjRu74Us6oEgqbksRig2BQEY9wDw3KrwFqiUDdvHhdm42rBM+x9xprhYtDbl2M8UM+
DusYwXES3iq08zOyVlvrxfNUu7ZWWQj8YRre1EE9Ex1NnUD54qp88npcg5TH2Ar8Ei7/TkpyyiCJ
PUANJvGNXu6/FOz/8T78T/8jv/3fd6/+53/y7/e8GKvQD5qrf/7zEL5XeZ3/bP5z/rP/+2t//6N/
Hl87rO/59e/87U848r8+2XltXv/2D5xlYTOe2o9qPONIT5pfh+cc59/8//3hv338OsrdWHz817+/
523WzEeDpJn9+79+tPmBc0Pi3fmPvx7/Xz88vqb83Sb7kWcfdfj63/7m47Vu+HNV+ocoWYoimyZY
VHneYPUf808s7R+yqMqiqRgqOjl1lqVnedUE//Xv2j90U1QYnC3VIFlY0xhI67ydfyRI4j8sUVNJ
pZFkSzZkopj/z8n97Qb9vxv2b1mb3uZh1uBDUa7azrouy5qkcCDTUEzTlLWrKThVJDHTykg/qJEy
1vAYBatqwSWOFXLRXPeZ73M6Urw3hUq+XRu2SgOappcRjKaqXrujnAv6Vva6jtZ7gyiLUrDpk8uj
jh0pl7WOQVsw4aAugEOJpOQFqvcWTHUdOLFc+2+RRwj7oq9rDZtmPqQzWC2tSmNjKj16+8ltQGkI
L62Vi8WbQduqcom9k+VFHwYzbGA0WdcNFKmDSzK1Hh58U1ZoXOkmbVh7/v7TOpTaNrmbv4e4EHS4
qjLAfyEzL77pRQ/eHOH0VvRGlk+HromldOcPecIGFhi1cImsGKpDCpD21FpR4UWuilSW39EUyydE
S5QruEVZ34kpLKlI1HNIlFKmAwYrkCgcgIm0wkVTWnYJ4TBg8RVLcf6TONTHdFclViYSzRJFGDQ9
IVDl596I+vzEafJ/9DIhUjRWSzrEalyx4q1k/vypb8zChN9k+OrFawLrua0FWN2xXnRhhTPa0MDe
GW0UB2wg4779ULCH5qw/MwnelVIQ8rUxdEUhr5J5SHRFIRJ9l8JvPJwU3JLlW/C/KDuz3raR5ut/
IgJs9kbeWrJkeY3tyTY3xGQy4b7v/PT/H6UH74wdIMF7E8wYiUWxu6urTp06p+nRepGLyuqHcMpF
dhyTNRSfh1ZHnxuVZ6jOuZ3qb3r0cTtmQ2fdHUJXuxxbryzAb/kf5s48k94ZGy3TKZmQo/pUFEs+
PTnrmqb/YA/iqodVdCV05FZW8zHreHVfGyeZnNcpVKb5VmolkJpO8xLp3oqVvJvsGnVX01CnxQGD
kymkRxQ2n+KoiotTPkokYaqsdrJDnGVeRqlcJbr8IsWAhpZ0da0ftdsswz95UrPWJaId2Xfpth0i
MYNS6V+853h97mLTnxe2c4FW8tq36tMAd39CAKwp8u5rq6LBoDpRLmy0jJyfBDMzLp31Iq1X74l2
QRDflF4YQAdYAhsco6SPqc5iGrn5leCUF3e5j14r7shxJ/eVF+fxh6jLeXljWcG9hgmCFE0/2+Bp
AU4t77IoCEfqOGvuExdhxc/uuOm0eUGZBzdDbiRjx07Wc6D81OlPptHQ8+PF4duOfsrnjax2/1L7
mqHDsiP12Ds4AH5G5x1951KNwUHU0o8f3GqqvCNemXF9E+tpFPdTBl/iKPqVZWaSjj+TpC7WTxDK
evV9cZnKnluls4fLQ5fdyvYdjETw1cYz/42W6Op+8gcPzaYppzWnDLNmz6FwWQWXqsJBbQpX091I
y5IXN7rr8I8478jIG6bybg1t2Hyt2iydn5cyT8JrxC4z56a002JucQ6anD+7LE6+VzlSOCgJRSp9
KaM8lPHVoBOg4CtT0ki9i5yRX8FHefq0NGONtr3r0F+Ma4k4Yi2z+UqKJJtBbb0FbDdcZI5Mdha5
dNCninYshBwbnSqTpOunyzfNZrDY50FlsvlWo5XM/jeid2+rpXeviyjt3D9HBJK9e+HoaTqipsmr
oozgu4eAWcVdijY2nJhShfIYRIoX5i+qd7/MPfhuGwUo3GnXdHdlqLzsziY58km2KolEfh3FwymJ
Bkk9LPsKnDNXffBHFbXlplU6Qo5qIjk+Q7pBsKYrDEPPvdZsPCFWy9vplgjxC2p6nxxhhslyXAcC
8sEJV8EJTGp20eBkdcjBH7NjSD+yukoHZ6VYn4bva+1V8UvSVOl6O4wuk7Tt6DXdTUCZf4UMXSOP
E6pFgM85B/JBBKvTvCwqSuK/hlXG4og7XxTymZ74K0rqHKQrztpyfs5TvtWpnCv2sjMXxFE1BQuH
hzkRPd+qSSfDLcMwccnvnjbJmxK4KMsZp14EgVgsjRN/okc3mwN1Qjk/jjZMkYAaHYtU/9Wqhij6
kLbjMN5rH4fACTEzj7ZdjnLdCM2w6MoNLTaiQA8xc/Q9LWVpjsmQsz6jY2bS69nTsEscO0uIAwvU
waspk0SBxPb8GeVOQnxf5OI1x66LUIdhS5oA1KbrQKsT5TCaAQfu8tebZVJoVp7P19Li9nonpjDP
XzFg683d5dz1BMDlxoYiQW+O2ZjguawbCzYgdb9+TBsPjKDO6354XOY2c5+HvES0NZNhI++rLuH3
EUFgSGRXYdjDEt7XQcIpjXwG+5w93PXRfw6GIBq+kjPZ4mmFbZA9uJMP9CjoDfkgWFIl4U2sRt8y
kGQb1udy+MesHrn6qvNvbNaajXn5766vR+d14VbnSs0kxNM1qVDsSiqT1fcCZlv8cAlX+fniywM/
W1HU3I5JNIZcwbOhJlkOaA9vB3rOMNMBf+5s06N2hLAf6sz/SeX+ly29yY7e1ii+DYTQgUV2MFDK
Wv/9kA3cmxItDgd52XMcpmNt0ttI1PXwpHy47Xvr6ASpexNJ8oFOJ9UtiUgOOzErUPsJCuFTIGQD
Er/nI0TYpTw0Safr53oW7WtmWlaGNeHk2szN2Ph0aidU36a5/iaHtq0ZhOk4j8XoswYoQaPCrtdy
nrlwtftXIX0++nL3mikq16e1mCvEB5Iw8V773ITmrpDuuPwGFzp/9X/Lt+3VSDp9ME+0IK/V8h2O
0KA/3DsZ1JFGOk4BU3OW2DZ1PhytaKqkuBHJmIknVJaJNcUUCvvY2XiMoJEurjh0GXLKTzJVtd0r
z6vB1aTvcKk6w+Kbe+sE/q07y7IIdlFax+qr46kREblxbnj3pb+KfZsLflKOlangTQpm1fqUD7hf
bIPQj3B7705FSIHxMvXAlv313vDOQ0P/vgEkMZVW0mirdeBr4b6nf5drFOZphl5X3IWJPMbuVGcf
8wj3nhfFaMZ6Wym9KRWjboxmdp4RNuIYb1N9hUyT+pS4bSv3CA9lyTWGcYyROqg8wx2jG523uyYz
ZBWYpBQWV2lbwVit0wC58HZC+GRdwgFX+1b1w7faU7DfnLQvwLgGmCr4OuTJLZFlfVUVN1w62u/o
IzIsovPHRAbF9RJUDapp2cucrF/0uAlWcQvvCI09zTa9K3v9KKrqc75uowPGQWxWHLwsPlRw5oiy
u9lmGBZviKff9I954zwPNXljRv+uYzSx7xe9K6Lg2Z1T/0EOCN8WAVJGtVEjgk9Ldsu5O0zrgGPC
kFC63KSu6OZrRipfwtAypY4YC81i5Ml0OYe70ptKqGjZ+Awge1qL8VSW5k9TT58gpc3otKB1g7PW
i0AXzNG+vYKnB5RhDIizgezoKiRSY2G6f7Sw2NZOkU7MfvLW6EMelmP/t2srnT7GAOzd7pLOisj3
+9eibh7bMjuYxeibcs4fZms/WIixkXQegNGfIhdOaSKd5ljXy7ehze7MDIc0CRA7nYO/utK0zw3D
S0fdqmQv00ld6QHZokjSp44XcHY+rr4ScMbcZsJOynP3o8w+xGP76qwJys3Vd7nQEoga2131ufyj
jSHeCYozM8U0y6NbmPcfnBACosmHW08gkT+P6d+xhAHa4NaQp3C7gpaGQNc8krSgl4qb2ZLZD9G8
/Gkc88oUdHdX2xFHwmj1dxQq8lM2dP/4jB6sRvnXS7RJUOf6kx90P9wuhzAVD9+jqP3oyQEAWjo1
Ip7TDy9cn42FwhiiQSPXAhXi4BpIPHytE4oFZ/lie7r4hM8RwY31dtKrt0+bZuyvnQBBxGM3ktXs
pkY4VwT7RxH6RzeFMqjd79J44z35KcLMaYoEYz89oGhwKFT6EKOSfZV24bq3PbKihcZYpLP2r1SJ
f9a8fm4y+aqz8Msy8ZbQ4gxR606EvcbgEPOcQu9cB8ct+kADsXhSTfKNlpuXsMnbChufTq7dsaGp
Q9anDAk/hj59eF81zozgLcok9ilvQ1SoMLtI7qGqdYikC3KCfRIKgYIP1/i1U2Tpd9o+sL7aSPfJ
RPq/ydzSTu3/tGmRPhTRikK1H/Ym/A3yc47F/0Yq3+hA6sAVnkADKvBBD97C7DXUU2iFWXzTiMiO
LygBoafpVn4krxNZVQjfRm4h4ITztlDPj5zSO8ZdxsWLao8cX/yKDOg2nQeLNmaVtJbalSxW3ehO
YAIQtTE+MUo3ZL5RGuQhXg8AkPdDrAUCrv0GjXlDjgZYiyVKeFD90qMuxttFMG2SeXhdFnPYXrdl
7jgnm3VR9jiIgQzaly7svMEzvfcaYW2if3fBn6H6/74aQ+B2pQIE8XQQuKApbzoQa2cdJeMMvlJf
x+snr2b2+ijqwfnM2AOpZ+PnFGDNpGJ149VJGj0S+fiJuyDMB6kLqtTDMCVFSFSgm/ehbKTp9kSr
/qEcgzqBLls1sKPUHG+Tp0RtHAhmf8Xd7Vwj6FBO+mYIZ4isnRd138Z1UGjB69B/viS81VqTEKpz
ApJMgs9bE5+NOqtFLy/h2qPLx39G3bXGUeYrvVFSLjX5PF42hKT4lyu4cgJqtX4IyNQy6ZPbl33N
gpGo8xMV1sX8zevcaVRXTHiUERdNkg1QREaP2sTOzTYJPPdk4AuMynS3plGffRXF1DUPXP78jnrq
8FaA7Tm6zbfG9S0fEU8ksH05JesnlJgBfQs37PzHXFgQg5m6D9OaaiS9KZeJQubyMX2ieDwucyTy
ccJzqBuKcw4UV5YMwZ3xCfjaI3NQPS1RAYAeMKrQIYNfsGDkYtt3q4c4Bps5l1FBHGxal+XKK6n6
dR7+AWXjuYZKN91XVGH4Z1MdU72l57Q+j+MQZX6sfJDTXGIY9HeXT17rOoVcHyvGbRD0PwMel9rr
sl0HJ+BrWdKC7rbww7rJdouj4D4xtd574jj2liRgsg1vtPZWvh4KvTyakGMMgJIlS3/Iz2VkkDcl
KK1fTvEz8c6CCPsBrUrIwJgHIP+n+nl8yqO+qZ9Hr0wblMRMoNDOW2zPOZPVtpk9dKbx7tFSkBVE
2bx6PwpR5ws2JbGx+9iCX5xMiFvTtV01KWijfZbTzZB76PazrXL7udZhCBAI1I3BgOOMYFR1mY97
Vn8w99KR5mxZHPgd2vhj7o1XqIdSM1ZZwzpkTQivEMBoq2aHqu5QINgO9qhKfhLG2QpxsBg36AI4
7mviSNl/i32rv6ihS4fbvBeSxGhdWZDGW/hdSKjyuF1AoDwZkWyVwFp67CCS7ZINPnUxN6s/e3J9
aYxt6YTnSTFdl8aj7AnIacsbF05vfwIf6cBSqgXvqGtuAE51ZxYOjK2L+ms0T/UNzSo3/nDZLZCG
8W2huq3/dvMiaZ/6pp/CY+ot4fha5lPRfVWOP1ObFnlKTu6FfJc7DK3CluMPUzK7Hh1XON/LFHOH
zGuz5BPzpm5x1dTuhEaxE8LamkKTYkgxTWjMC+kM5a0dkc1E075osY/zLXziMl85gP+LkKMnWT2j
cR+jHxH3xU3tRdb7Yw4zzkR9Lp/mss04DV0T856YxyV62LDdDshlDwMN8uWjaeLLxwgWU64OTZqo
T4XQHaV8iAtcm+Dqa/00Xv7AoJi/GOURacVO+3IxezSx849mXcboWUzTCG9MZmzYb9Y187Jjl2j1
Qww+j03BqdHGKJfbajI5TMbOD/pTQbnKPjkHW/DnXPNetd2Vfkvdd3l5KomnaJfEkZiJDQ1wAVbL
It4F0bghGDPWX6QFKwzicGyShXJKE6zapZbho7fOs32eZsAZengK6Zc55LaMYbQF1fznqhW2HXSG
wOc/F+eYZVsNqQtD1WLEf2cyRByD5cb6KPm9knvRq9dPF5gHKxKCSTIMwn8ANqj+XhrjVQ8uSafm
r/vDPgzFjEhtJbbdOnktBgm1CtAP3WWUMDFGYarUKLI6EhXSWmSd2vQHu4UebN4TWaM2R7JKx+3g
3tusdXwyvKGZjwBOpjsakyzlXS1tUd0ES8/cHUp18SaDmzBa3DbeuFkEKtnuLzEnx9OVEKglq3FB
lENrQvdBJ00LpU3ZpTpqroI/aY0sSA7nQ7AyhlMUgtkU0Kn5hmqqZzyBGMtgQ7sWzU3rgzNczT26
6MdsFKl3VHj4tfvKdyvFgA41w34mNZQ3feCvvC2F0hXC8XVZjPcKvfLkKBVnAUZlyA1HDslOFV6a
DidPNfTjlqTZTJpQbq5BXJx5cY8ug2Ko6ylWpdiFspXl57HjboQCUrVfC5nSYRB6dCguJjbPhqmM
Iwh7n867YYk0Oz4da9jcIE7lFaXadmhTpseux8alWUK2skUDk5Rck+zj8zXJH74SosLVoCy8b36w
bMdoi/HzM2WYrD4niaOH4+rIgmM02UGjTpmPvmOf825QYfk4lz34t1vEa/UBKKuxL8FlLcJ1u8sy
4XPhNRUMyeXgAxsBY3mFzfwflmGkFcXePm+W1/QcWWPBoMkuxiMNL41FdCuzMQ07QR7m87XqRYK4
c0lTLimEPof7C6o6IW7K0xPI3cdwXfrxOcoIXoei0Zl6Gbk21bHx2/Y3AitnvYZ/ky7r+y7VdGAA
DnwrrHg/VkDBRYbVYyCWJaNVN6mAvEE4yNGTxSxpIU91I4k+DV+dtDBwHa/5tq7MW+OLk3jezUQG
Eh4Yf9H0Ts0c2xdHlcMXmE89vKnRkehwqBRBcCfCXvthXGeEtgV3OySgoDbTIzInzJz8BhB4K8S0
fSvrStpJ5AV0mEAG3qaSLkNDvfVx2LtkGmuqoZYXbZi6e0FK0HzlgHMlJksyxy9jmqeWtKAW4V9p
TjIF6TnLHeKZZ0RgboolEVgXm5kz0duJMxGf2wIWOYJ/Fq51pp/tiALM/ZK0IHgEZtJ17A7L4GVk
WK65Eeu6YgjnDCL6XCOA0j1xd43MXiqHTfzr7y42BsSbFRXCc7H6g7IipBLvZfv61a+EGOH2rqok
UcwyN7BokS7M3Crdw3tHVR9icWh9qgZhM5D4qRs9RtGWyqLK9evH+WkljO8r6bKxlMsA4nuKAY4e
QcOAhQeAPrjVJykl81BOrqg9XE276BDnZJenrEidEYKbQVj51w/wjkLqG588wgMasxovXUM75u1e
EGNna2cqEdc0jDHXQmb5LY2n9I/OFVP+0Sq6Cmqqpvh6DcokuaFFEYlHnNoG5iDqNClf5nDkQWsx
pt4LDdzpSQUD7+7Xz/n2RW2PKcEHeU8e+9ZjgPjtY1I4Fp7M4/JWIUmRplf6/BkibYPkOvEkvlCS
kenlqW8bMyJ1qNmHv36CdyiaT1LqGRm4nlBWAbKqd0wVOcWIzhahupXpSCocgj1zSSa9R64YpGkY
36UmbZNnwDTSlkvlIs+90ktftj6XR+7coNRaK6Z4U3fuoxfu0i66q/olln9EqEpWsDMrfGyG0CzD
YazKrv6qsBOwH6siXccvo81ktQfDc6J7egI2v57sFCGmNc5z9Rvmy1sa1Pkr0+zzreuiUsL+fLc5
OLBERmrR22BJgxG2orcVdV4RTB+VBzXl269f8UZYeHs4TSAUvX3XcEjZlO/oSzAdu4ymEpoDi43M
l4V7k7VGXMhpmWWJ8eSZw6b+unoVVDCE0Iv+4RJ5kzR2ndsVuYhq+s0R/fmhLOQFQibD0tZXwfto
mRb0zq1ok+Ol3QmlnKiUFj5Ja5xWxDJfl0RLURd99HdIeUievPZr8wOqRYcoL/1y7tffvKltv78J
YxauhhVgSfgIGe+9LXjvLEkqRJYcW1gz/d+oBZft94a8k+4XQlfRkTQYl0apQ8/9EMrRpjeIW8jy
vihzFxFjXBenU6AGHrw9A9y/eb6fwqz1tPENcDu3pueJd+dVjAKLiznKjm4R4MLY23LtaHhXJX4a
NtJMzfmB8bo/9CI1KldR1vv44Blm1e6sni3B5TcP5L15YWxlynhOr0CpGP0K8V4Ba6g940oTQk4X
0Rwetlu3gIpOowZWt5n9Q+U0YX/oirTHOmOmZr+ayrmPD34yoX1d+VXQ79dWcbR/82Rvl3I7ZIrY
BkS/3Uf4WcC7+S+1FNQGlgetdzBINPNQupq7MfiQy6h+RjiNGnmCE2rRQK3+ij0/YwIvT70RzBnh
+G/TWANI7rIAMsURigUskF8/3lkH69+dtj0e7BCXwIsMpOTlvVvJqRf5lDFIdCuLRF4Xfu+Wd/7k
MbNjna5rD0sVkrn0+Ml3aBygT91CE7BXuWEU9XppQx1gfRoF3j0K1PV8ynB9iE9daQWssmQIpblW
bTgxmVvW5I5Xlx4SxSMWx6snJ5xk+zC3fyxZOITXv/5uPycDltaQBU6TCiCRxtnbV59kyvHCjDYx
fHvjPVrXxtOpn4a8emqmxSuulSsbOOXnrmLDXzFHr1LU88j9bUnzbx7n7U4gL4PZJOWZZyXtdnbe
Pk5bQbmh9kqPiY/XGmB2G+OPOpXygcZOywQo9IauBvbOQ2t31G5EYHOBQ0LBUw2R5PxfWpCrr2D0
/PoB36XD2y0MA8xuB8gnLQ7eX4FtKtzWwd77NKSt9T+6zlL2dPfWZf64rBOwKY4P3BOlykbidlM3
Tnud0AhRN/FaCyQSkghNA1Aic5uLBlojrjWTqplbEZAV7vSEitxVEySre8ymru0eunyxEqshy+++
wJBNLeNF7X79xd4yDrfvRZuQSkl4KlCB/qlBRqvfyHnjHnBUoYUk/WhvTYGx823X4qn7MRyD3vtN
Y/Kd6Daf6gs3kEDdXHqBIAK8Xe4Imy6l03A+DXj96r8mR4c13cOREgMgLAb9MRV2MQNtw+slXlFy
7fqko0XZTfo0xkXVX3VczMeYJnVxdAePUfSygvxbSeaO0PEvsSr79YvaYtF/gwHUQOZYOS8ES4LW
+zazNYWXl1UWwWRY6JEHuLxBBzFBMzBhFruUrm5Z7Ju8J6UtVtz8Emhe3W9WC/LhT4/BsQXU5Ano
e//05jKrGtZLuCedLjC3hIk2H+wFY4hTtdBDeGmrnPyhK3EjEpsvYWBumWxgE9VwExCclHnnPaUr
+Cy8hHP/oE5Gspqw97d6LXH500nCVZsrwDTIDbD3sHo7VGXZJA+69OOAALz93VQsbPI5GDiLpTuY
5gBP0gbXOH2yyy/QF71xEuI2SPmEMouMeyLCbJ7YwSI31L2vP8jAMd4rW8Y6xzT2supv6urpAy9h
8D6Ei9tilXN+zqie+dTI3zycBYyI8NDJYo5eIbCAgElZu59nZfBYHciUKgxLEjV8XGbtdNeXrxB1
sEY+Cjcs0x9upvotwTKqwNJPKcxzBulm2CxmUac/tGp2cnR2RII14RB38YPTQSLuzhVSpOn7vtQm
RiJhHo3CwhdO3rFO2k4tuxK1yergZuOaPXR0FZ2dzmmGQ3ung1wde6M3QP1cNXsoXnpP9UCSd50y
StAeg0zHAqAVQ5gPbCuvhc+XDt5TaxK+NQa3KySaqa0g6FwqTjE7gf4SxVsN7QTN6MZXin1zH4wm
neFTOyODWyKRC1820Qn/7lI/LN3EbnDKyNHXE7Iy5gtnvhFXcuvjPKU2wkCyVz6/OygbarI16XlI
P8ywYXbOIcEfkFa77l2dLIeui7BfuuQX5QQ54LZ1aKQ9Xf6t51d6fJFjRQpN45L9RwrM8mGpwEa5
LKU0glh5KahmO7NdwKDC9ktQcTkfCtE3Bu2qMOqrU5aHor6pzm+tcAwPJ/ykTn9M8xA5x8xfY+9a
dKZIf/RR7absTb79fqA2Cw8N1nIYGK+wx3IsTGkkvrhxnifXFseF5CGO8nLzofSQ6V3RubJHnF7H
7K5L/HK49X0zdK+isJgQ+rMpZ3j6a6bRBchpJxcNA0Wly7Tra5h3M45WsGhPCAUFz3MaaQSvLguN
lhTHyWEu095IBlc331IcK7v7trUA+zK1rfwks3bzmmXBhvghDsguThlz9AGEtXpp0h+mSUL9pRSz
N52ydTTlQ+wayMmIwVvytLVMOffQYkb7FMVJCCRfgnXtha0xfPJKnXs37IC5xVLHDs0RAqIDdT4p
GeB1/LgE5p1n9FVQaY/G17Zqeb3GjuwA43STxXgvzmB96pzWM5Im21nM2Woh/C3meQwke82KrzwT
6jY6aGpcHX0v49/HMTnlVQeHsf8McsxRkMpP+98N55zBjLfhmgtbe4LEhDJBvldmjQJdk74qeVrz
NPjmD4r5fz+1PQ49vd3Bu6CDK83In12jG/dUUkR+SWXZ5hAcSgScQNgncYSbm2wUSDgXVcT2+lh6
vpr3czPDh94YjcXtIjk3L6XTh9mL02E7ulvrbs6PjUPX4kkWQ97s4cmtWPCMIvhbNWVvj5LMN/7K
JGVNywZSZWmuqqnfnBWbghlnUxq17N0hECEmfDnsCkrn2TAQrgtcWOI4MdiqhI2fveSlN+NUwXYu
TzUNwuU+n73Z3DLQPNe7DVJgSjpCxggYesR1yK/MY96mtflNwfwuo6TgIY30NVx3j0QCxPBdRkki
a4axWJdDbBp2BaAao4dlF7bJywAghzlMAvHyAaczdIzztBXd3Wjy5FRbDlfy/3lb8zDSU9Y3UhhS
S7PVRP8ZWjOhHhCfDuYDJQy7jr7Z6HV72fneweukeHSKHIYEF5tcbhLQvBL3NTWA+f86afDeX9ea
xjW5s7UCxQpD7vj2OYYaWKOIGn2YitL54YZ2RndE18WTN0UVilcLVKqjGXRcPknU/JDE8WJwD0iK
wZyvd/25KRe6HSnuBVyxzsSZsXNNzyVNE5oaYbfKx8HUy/AQAjR3j+2ih/K1sJ5s5J45Gb08Bkvd
1N9gqpb1b1K5bVXfnLNAaM8PBCQzkpWfoKEi2rrlZtSnanbmr4m7ZhPdHgGVpw5liig1F0yI2trc
d4xn/L8Zjg+Xz/gv8U//BIwFAtDd0zADtiLt7KTxnzX2vRU5CQYwTpfTTMhvPCra8G84EIhc9NDL
vzVZzjBn5pCy10UcvYQSXv5VSs9I7KIwxdioljWerwRDge58RSJZbT9AGq1SHzBPsQMiEEGAmmCB
sAwhBSG8FrpMei/nWEa7ailkctspm+O5MST9IHbFNE7VQxSP8fSSOmp8MZWViHzRlWxBr0z/Go2j
D9tKD9CFLTgAyb4ansewCf7qs85NTt646MPcuiVNsBLkCTkhQso+iyv6lKk7hf0110Txh8EBdtyB
VCGl2C5DgaxgrJuHKeRI3VIwhztwYAojtZqkRZpsDoc91BZVUYRk4zc/D4aTbev2z18vjXg3M06C
T9EcCMOO2HI+Mv13+34MIyfqsbRHJQqcyKVN0W3eTHRqF1lsI7JzRDekLuE9o4lk+20sWtEYBTjC
AWNRjXyq8whfyyoWGBKmyYwChIFVBDdNFKG+8YJai30ANaO6wfb2SW3X7W1KrEuxW22ZPSib2a0+
M3kS4CdW0SCfSIm7R01eTUk1BS4N8la0n/VYGgdXWtY2w4g5zz8uHRfXrVcGQ30vvfFjNDfRVw2s
31x5KefyM80O9st5vvS+NzGSz2PBVRKsMSGWHKzr8UjL7XhTBus8XTGdkb72uJMFO0MDz9972t0E
LVwIp7QMecC0b02xZ5qTCXI/C3hA+N1eCf0JvjeKhW7D1GTC9RA5MQaIWM5JUBrVGf0pGibsGUFL
oBGIlIhyikU5Qm/yXaw0h6FwvUO0KYWEWbL211MEx/6ubWa886bGbaq9V3A+TlWCAs6yVlW6z50c
1+W4jzkqg9P06WvsuewimsYxtOzFgRGHGRvzcdjqxX/7XpE+lgsuOR/aIF89oIPNwHWF6nYySZg/
CyyXWX3ZKlLRtfBBwCCXfL/wasulCyZ0/vxg3bsufb9nXAMJbheOCB1cP6G7lDKkAT3MtqdCznn0
cCGelI1Zm3sjdfs/7k1kqNGeFpPr5htXxMDIh7eiRBQG9Q/pZZFznQ+kWkx1ps4NSbvpnzpbdFgi
D2Y6VF2oIgwLymo5mTGfPjhpm467ZDSYKiDJh1dk2JcDPoQLIfGhmhNnL0kEC8hpzfKxLx3A6NQb
luU3Zd/7SEddTr1nLGCrC2T2fv5LmsJNUkt5m58ZXZcLdq4nRIbMOuDtaaKKKzeHcqyvKyYsht+I
S5zVtv4b5gPm20BotCKn0jS3tif8T6xtGInrGQJo0Kxui+8wRdL5NfEYe9rTwmq+XDJg329MczRn
Fm059Yi2erA3x4f5zLSfXEdRTIZ5k55ceGJwOxlHgXd8pg2JC7gUM9TzqfQrSkrWy8nu5rp2FQJj
wGmnPgla7wQrqMk/OvzbIyxlb3lkqm0XFan7Ba3MiYNcO0yYYRe5qdwkiBfNO2xkSYrbBirHq+fU
qu6uPAHwmuwuU2JdPZQBEtwz0duTSyQPgrXNsLKOkOqqRqnpvrQFIjVh1PhHnS25GSiPp3jaX3q1
XYqMw120bASVOAy5ovsest23hBZ0sAtTmooP/rrIf7ADT4JrKQck0zDfxsYOMh7duAsZzA0ziGHh
edRkOjOvqtZAwqlqs2XKdQTm0DLvU35NA+zukNzYhj4g4G3wHOxdRkLgna8YyLb+NNw1HlMkDLCO
8Xqzcc4+21G1CJSsEWWtXNwMhlqajss3boe2ZqgEDQ20L8r8y8jAf3UAbt1Qct+JnV1ka7e5M1Ef
IAvlT6mbXasef6GXy3OGXU0Te5UmT4+z49CbqcelQxB1ThvYQR0jrrrci2HGsNC0i9f9DtD8qYFC
um9JPGFPwhP8qVdBEx0kyS3zYzb0ZbPj2INZIHzsPpVp0rGK/uR3txgosxMu8xuUyB4TyMEYvrD7
IDz8+hJ81zXbME1onDRPqEHodJr3mKYNhxgaXtwcl9ba7DpAaCK/gvCzCW67A75mzcqlyBR/dI+m
hqL1c1lNOAD5UWH0HURwuov8gHHlEl9BQnWgMrUdO6HIJgkrJ02c69nvhT3BV4AFsqSueyxr8MVd
5M/SvanVbLBfzXoGxzO3qNojLvHxoY3y9nca6O+aRRBYIQwA5MOapW9GyvEOwh1qAIJxTsNDCy0g
eakbxrcYVGX8/mM9uro50CUNp48XMOBS6Gd5l/R/pF3dNk//R9h57daNZGv4iQpgJut25yBtZVnS
DeHInFlMT38+bjYOxjJgX0xjZrpbpsgKa60/1a0zDv+oQ/6Y2to6D+XZnqM5mmdBGPz92OqE16mx
dWKUGTHQRyksBmFZ1oh+C9e2foA9l8OyhXn004H7bxgIry0t2RWIn4y3eMyG8pdj1zK41SaP9x5c
B1Gj2yTuTkUMyteFmRADrKq0kauFyaBbsMm2vcXicJAwyRi90t9X1h/Itc3Ldh2NHwB+DaL/qbpq
67oxhaYV+2UK6biifG+urULllfRYbVeWzalwk8h4WxhdMQgHZM6mnimV2FHdxZ4sx9MYop3Yj0Ns
VMzkZjHiP57089SUJwW2dmdWM7cHTdnvH6AOWYVQ5op9VkxZtm1DgdSz8JAFvQuqK/KrY6dpcWqb
CnfPlKVLYWF3WvPgQ1FGbd9Z+rnJTJx2lQexft+kjsGMIzUK+GXIL++QYyKAjdWclG4k9j+BWWd+
wt9uPg4TvI/QejuOZsvPd6+qajPLhsw89cwT+80oe0+skeszb5P1AD00gDLrHZTpKuJAJVfNLchj
+bW8HtkLG3epaEzwcn3WKFvVq8Xo1NtpWk4cvT1DkcMVS8p6e5TgXQHyXxXVokIzDnAAX6bk2HLl
qA1nGSp9/BJDHCHbBwkxSHyZxE73ZHgievah/ZmrhR2LkpefHLsd85xOr0pcTnmp2U2itQkQTuRT
zD4ANszMOEJ9YsqgeqZWDqgqH1jipvnoQKL8ETao7taizrX0TvCpnihx5HvlKL3dNJ3fn0ak8xdd
5jgE6bCUMcBkWvEdPtUUbLNqYuOEV1WxA5F5PJbMOHG9jXyCdpPZ2M8bIdseit6W44cHxf7tH4vw
j6E5KAOSHXsG820m55/hhtasymaqS8QM3P7NOzQ5VjrgBg+28ICS66naJvWUf2fwXAY7XQEo3MVF
g5wuGOFH7F0Lnc/RRubzSyRdMIeiS3/aQgEpxvso9nEmW2klYSdDaaQN9kzZYKOKdMx4Z+HQJTGB
cnJ3G5d4MK9EZjekhysLHc2CWhUitvtt3PN7rKAiWf6dLAczeGqU1HB8pMAL1tJNHPIHldMUh24o
sN4Mr3DZomunlgGYZxBVl9+mii7rRP+Em6fp00b6acE5ZaVT20H1nWLroqWW5nBxxPpMh7VHFthS
hERdpUcIeMC1nhdauMpDE8wc6eGdWxQjnB3UywnEQQbUq6VQ7wPXC7HJjrIfLC8lV/ZVNQv2PUBT
t8UUrv3QomkRbFiok3WtnC08Qyq1JNanr6wmGIQWVyISes+ps01nxFCU3WlAFh1BluYG9c3rGdzz
3xd18EJgbmq/+hWbfWpfnG5wjq4vEvh8JT6Rbk163X5BVuHJMnrnwQKS3pEg41plT9X8ZZHE+gjW
taYnZGvo87UGkVffMaPa6EaqQTwJKp9ALWk0O1gqzlFMtRHvvdAO6V71YAyxJavgpv994V5DD38/
e2ywUMehhrCpIuQ8XfqfqjtM9WKqSguVHdKM4SG/0rUngCGkhteq2ffQs237NsshStr+lSw6SOuj
aPMi+6Zy+9tC113wgdHnzZJdOeuLQn+8ieH64NXJGMncDGOX3ERRkzzFKptwnA0THct8p4AMr+Bl
34UcFniZZUpiOy9LeNhNhuf/QnFs3IbCN7uqySvd1o7YxZXjpfRd+0O3U0mF0wV6eKJ11CM6rGqS
/+AS/NEi6UhApY10BmqIxiT+91eV8Uv5GFOIEyMOYb8Jv0BsQYdGWF/l9/Gldlqu/rGMFUBIf8Ws
/v6xPpV7sAV06EAaczDpeHA/PpNljLoc8RVo0nNFlT4cR1dWb03ghQWVNqPguzhIKdp0Dw7tvtX9
DJsDSHbdYeFUKTec3/S1I0rdCB/QJnMHDNQXcmhq6f65qEpD37R6TV9LlgtfPkgnXd0aI6DGqq1V
EhxY0JYBu93uXwVmsuk+vbK2Fxb0P37j3zlS1wIXkSQcUWoshxHnp6YwNkAQejwJ9nnSZdjnXXdz
ZnCj77iUh+IY5wLr00X5QYHGEl42bAdiAO+4UgUOIWzTaJNJ+uYt0BzZ5oXRT4dmqJCMlu7IKEBm
hSTvIHPwZhaMyukiE4rMfVC1LqAcwwlaszKhuPtRQCbt/hEdRJ/7qQbwpGfO1Tx7EPU+bfjvi6tB
6dgNeeQfi6uwYdL1OL+pijSOb9SQICqQqZchC14KwMVOoYZJOL0OyDn5G2ZfzypzMy+K22E0NPVa
5TbdVxcYEeWhE3vcuLnL5TeHzEPHv+BAOEvoRWo2tE8LKXy6Ss1ttymdY9oHunVZSHaLTncBXEXm
oN1erAksiTkD9zzkrshamV0adD+R6erRI3YlpnovOkt1p6zLqnirTTRLq+5aMWgeBJBz0fRwqgM/
6CnZnOuVaaNHR11uTmLkl7U72fx3i6ZlNj+tmqbRutdR71XfayvU1K0GWxJlim+mDCivtamD5oH5
nz1GbfORAPoWd5ZTRIhtmCZ2j35dW95HgmSPmc4EFL5fLqVlES1SojLvndnAJVfcd2q2eTsvnep/
OqgrKS10PfQAgZy3iYelC2x6rxDlM9u3FZtFkm20sS6O+ICEONSmPgIo6lMwNocEj3i7kNtGPw3i
TQLTP57Z/xRUuPyxKBfZ1CJAsxZOzLIBFirK8tQATnz3IgE1wT7zSphn1G8ZF6N0RbtdlAPLxzJt
sO9oXV77fUa0DW6XysWqHsGGMRzA8JVL2ujVFiJxYsoYDBfSbFxhP8CcCoP5gd83idBi7uO+l4wd
F7HkEDt4YEeMjrydvnQxi3vDUsRCZEJz5nadRBWOmlVEP83Sxx8mn0ZOqbVnGr2/SV2MO4eVZvdT
NKzzOkb2z9/XExaU6hvUn7N6aGHVZa7Lm0xcnzcvzTgga0ppHVV6a7mhvDPDXgJPXC1VnFpW4qRh
2FNsS5oeZ49LToIAKbLVXJXMkh18EHKnZBOgB5j/13i9/xai/FjH9O1LeY0RJjzsGSfjH1o6nRxh
trWu077xjkGQAaqDr9WAyWsyc1pi0Qoa72QFaCkRTjUiaUKUBjPp27h6YDBMmYcXAiVWcksfWWTv
XtHGxsNy+obLexR0T/xTaVHxAdRMt+MwLgfekEFloJ2GztTtW68Orexspe5MndXU6Ca3yI44IoqQ
0V+xGlPf8TomuIY1rWugm/hkVYp8nVCUfrDOHENUuwxtG05oymBSPgStR1iocKv0dln+C7/ckZk7
e+FEpQh+GJmypkc2TJvuabRGd2UxZZDbJhJj89CDGqUrUs/N8VjobcpESUBqKL4VQVbHJM3WXUqI
hqFm6ZEZTTztmJSzLw6AplU/SS3rHxMziLLbkLHpatmei+ovaZT+mmgicr/5YcXR32fwoB6Bf11g
6oBYWLWH4DWI1Yi0wzxXCftzPZpiMgEs3bEjP3eOrODlRtOBqoMP3bZj4W0ADVR0XNomUiSM4lyF
yageFE4yK5hkmP5DUHambTazHnYu3GZjt+yFhiHUvkrzhBvKdLhrlMs0aYV4xMJhv43pgSY5lO/O
dUy0aJqgjvL0YNeqWsuaAcjlP60T3A3gTIpXtm0CFEet7qlOHUhksKJyFZe2ka1z6C3TPYZYGHmA
BQzYnkCDKd8c24v1Z3lVBCw/j9xyLgE8SXzvvTbHLjyXAieSh7Tw9Gm/lPgLBph31lxtpR3jsHmp
tMMxRHkBN8+DKnmMY2wG8OdODfymJ0Mb3yFh4dIjWzX5L4xQg3ald0FwW0Fp3DhRFOM1pUus2Re3
o9IxEZg2qYrTvRlajoBOMHuLzL/o9Ip2WRaHHK6UftIwsOiBNGqjJWp2bjaLtKb0xqAnnmOFxu4L
R4Qnj//t2avAbvnvi3ooxEnK2HmtMWQvfJvK30EHHaJtUPZSnJaDNm2T6dcA26XEYxeeDolQkVBn
OHJKbRJkjjj/JXpqnIvMM7xVd9UuptqYAJAg64YPtNDnPKo39hlUnFnhFfcayrO0MzC78hBcc9IV
PTok/LZ6fuJUGLMbU1AYDtkSnd+d7bLBn3E1Xg1WOrfghbqxy78dWxOXIgg3/7INmRUpmDbFTCz0
nGn2KRYaowLH62kkR15+djY1OvsnL8fR6ra6HvcYIfEjlk3cFr3w8A9zW+cwlhP3pkw5GU9dWZnY
cUqD/oPsqRTF3xcR6FzRiwuFgTEav4TSMpSSPvIayFqF7an79uohhAbZSm8dWIdmu7WvtVjmRQ5v
gnhh3gQ5JYm2j0tBWNVqOd48u5ds9cprWme/jLmXl4O8lY2Cjy0Ptyit+zFhkNf5eGOsYpHSU/29
1NQ/4+hzdOrcwM/6B9uyPw/y2kIgy4yLFLYFxQdGPj4HhJUlWYhTsl5zvtPlkvuDT9SgflGGzFyf
AQvlfgXaTteYgAkTFjV6WEgvw8fAHOx/aTXcz885twBMQUE8NYdu5DNLUKsL6JSOWZ8Wg6YBzSX6
dFSYas+JXyLQ1+36oQhMal5MNBT8FGie9R73Ov3gqRg53lIUoENDOp1gg1Rv4Mdlwc5N5BRvZlOs
cEvAHncdFJ2w37dCS8ddMBmtcSiYDMLh0loz3zMN9Xdm7GjJHmOrEdeEItC8U4H6SLKjZzluF+t0
/YWjkYa7ChqFJ43W5AkcNuVwd6RDXG+xbiublzgrfZZ0lVpEjKVe3u2b0lP5YxxQOZ8ySMY+kc0N
EWxpl0hW1YhtJywiDAww1xQuHG/lgJy+LvzeGbhEL794rC1l7QgvDd369RQpW38+VJehxJAp6oLF
YyjXPWFhOC6jfouZ2dRsMHqqqr2h4Zf72k05JcdidFQttOClq4oK1mt1rS88Kj/owldpMzNb/v/I
YtCyRi2sxn/0pNbM7vitf+clMg3HBxKmHH3Xp/EzWu4e3ZcRnXor4A4h4wxEK8v6UO0qZmPeg43G
8gHhIJMLPGbUsIXl5gxvWma7MYp9l4T6YdZetAR8C5LaDBAdaw8QBx48JaqYHpaf7OmVk90GfYU1
mLraBwS2nTLjg7SBeHddD+CZr1OHUmk9JQWz0tGKDBIBxnLcBJ1tvC8dhkm9pXaJ1AnhSnO7do+W
1pm3mkoD/daQ9O0N7A6zEk9VJAibyhgB5CQ+CYq/Re5tpoWmQ1cY7H8dAb/rKuivYSib8EdRQmke
ffYnsQCNqKcXWt2cNBlC6RFVpDNg5+iHZ7jQKWMV6NomQR3gryGvT3W+WvpeLWLw8Y+u8A9qj3Qk
H4OZ8MwKxq7k0/PEuWmNVmGn5yAc+LhpaEB0WLy/nCCXyexeqUcIvktm+fvcL7FrxG1CVz+Xb1ZM
ki9qOXb+va8yR9//V7NeL/ek1Sm22J8IJNYL01MzEi4SCyqdt2X+ovlndV3XGfGAiGLNhj/+76fu
HzOVmUFnwNSWGhMVRDe/t72h1tG2YBiAOYQeik1hWOlD2IGm7SOthWQccMHpBzdTJjxHywKB/vuf
f5XK/LZ/GNcyrYVUJm3g78+vmO+L6Gy0iLuuLDiTbujDPrVRisBmvkI5TZwpFPcqFFjmjhX0qSa0
5V05iTB58FxkOifEm5RpqtT/uQI+5W6wIpkEAA04uGw5GpTVT+CG79d4aZi6OHXXD9H5Cbf7MprQ
8FYpnlpRBkdokXG/wbUAMktma/Fl8S7CdwWhsz9Z2SmDrjHcmDauRNtxjCZuAi2Pp0uNvF47jdf9
unzrv79f848t5c5qM93T0WNhk/B5ZDWMg9cLGKZnM7DTdNMYIgCqvfqCZqmm97u6TF3zUl4LI1u3
xpYRstWTjeMVafNjMQQI0qSjO7BT/5QlRW3f/zeaulIxBJxk8bSMJiBHEbfoZy0mSZHw2noPBZsD
OAFVzM6iMO1zQ5NBLmU2RfEd/rJiRtnms3vC+tI5tc3gfvv7K5iX8G8rjKG7J8GPQHaYIH6uK4ws
ghrq1fY55mBFQZ6XRP3pxkxXIq1iVneqTmTWQ4ATXPOPE+0zNgZByrBMyKkuDsF/4sMKD6xqql2B
qWRh9b/aqE7bO2alGhNKk4XdrJtkYFNFQWTlmzDlrw22ZFNk/4Pd8UmOwSDPszRr1kNzorGkPs+Z
rYj5YTvV8aFFTlA+WoFvqpt60gg2yQmHTs6AWdInqacx2w+/4fZFyz+W6WXEdSF9HmpjjL9WtcoI
r4QwDD94kRyEdVW8ioCh3l7NPNh/HMF/Qs7odmd+L4MsWh2+4u8HVJbRMwuGXPuluc6dlJstqihq
jtiTVNHHf5CIM9JamhAJ3cfWKsS000KLnC4Xf5Svf19PzucCEBYYynIbPqs1i0c/X/l1BQQUNsxg
xj6m7Fzop1rRusG9L0oneSnSLCYWsesBmrcdkh77FDSYXfgRGZaKIt08wM3qUGcUeO35q0Vr0V3P
L7urvO5xEXIgdZwvuCpQaBoWxfSQDwEF70K0DgZhkg181SaRJ4srzRWuhBpydXlyr6IOic9HjTPR
rEtf/qAFKWhVxMKr+dS49F59nxbXHycgx/LUZhytpx7JOPwRY2wJGE1Czd8s0D4kgJGLucfwa3ix
r//CQkrvGkXAnu03vnmD16eKHwsj9iAExjBm1nnZVOXtlDKAWi1gu/CRNB5Ih+CCX/ZiKLIQvZUK
ZpcgO5z84EwSYezflFiNoWw0cQ/bpTLECOvvnxXDqc8nBRQOAGwme4ZJCaJdTar+B4tp2mFslRLB
MaCDTMd1lelFp+OGpKUJwZqzBeAjGYj80cDVPVtgUUP0scszyaumPojhoG4WBU5vmPwqCyWizmEe
34kAttmvcqp5wxkMxm8JQGx5Aaf3nixTr6ojNETzPcG8jATpfC4GksnskqOBBQ1+11dZeOJT9T8N
cVe3l6U0Kq4Xs+ys8iNCBO9sUdYlarM8S+hISiksmSHz8x9e92QL3B6gMwCiwJ+2Lo02BS5rbn6s
yJNO95gwfSqJnIN2u/VC/HI3ky25E/peM9uHBXlp3NkOASrFPNK9LjJtCvmOrmtj1e76jil+AWGP
9tbir9ETtkNYNi+PkyTO6L84bTB/zCSDx+NLZ36jiwZlWcwjGbGsWWEimkksdzhMgVXJHn83zS5e
UV4NyaMrBvxhtbxFU721HZzKfy3a7cUAwSUSqN/WE7/wrtFaob9pyiNEOwlnmHH5ZIvstbYxVoG5
XkM+AF9v5UnGZJOeuk74/XNWDf7LovhbOpYcUhaAWaWze5oRAHPORsJZhZmo5k23aadF6YfWZlhw
1dYUM/UKop9lkLv5vU5dRSySJt7gfUp5XDZ2ZZUslqXuBYaR7dnODAIXzWvRt+z3RYVohyU8lyay
NHHrq8rHHKu9CoiWK7gXaGrIw26588Mp0H9ABOiyvTR7kmsc4otLUjkaQU1vuhWGKyamKEd8KJvq
W2uwPB7pBuV4yMyQ8WWAaP3/5WFZHo7ZYUparXtdRDkdG4MwHlJEG2yIr4KimAPK3rmR8qKnoG49
tAIazrK3lVUxy8a+O4ydNyPuOQIWpZWJ9n7EqX2MxmPqt7MPdt/xbI7xhbGYc9TzmAjHyTCeUs+q
1qaarNXglgbcbsslGjfcpPDwIIH6l6THPLPOpPkzMES4bjh5t30pZgZn6SLZIGguT0R4zqKxvGGI
PK1bI+DTJBbO6iWu4W1qt3iBtslwD3PCA8a0m+AIVhNsU1n7Fztyf06Qq3eZV7fwLYbHpOutb0Us
kGRUjfc0BYOCqiyHU2U7/jkMBu1WRB6wPrp0MKA62OLHOF0oKsNd1bjqoWzGfq1p44h3riiI5MRq
xr3V7YisEp9Qzr5UWxAmJKU5YbytVBp+xpPSV0RjhR8Ux9PJhdm3MRmPbfPRqm/1cAodmo7SejO6
SPuGAxAxjZor1xqh1JAHRHhb9hU6wao1z6M5WPtYZyuvOuyvXpU1jke7qp6hMxDszK2bb3BQi8+Y
0xDhg13RruN4v9SECBBR42cQ/jJrO4jA2NWIoAwyJtVHz+2ybrTRe/ArEb9ZkKaPECz0OXW2Umt/
xIJOmUrbVDqwaVOLJEHtiY1XI4ZTosfDNpzScIvnT7+BnSO1mXGmHbSaecckx9TcUO0S80uD9p1D
mPlujevjSRix2lG1NA+iNcKjNKlKtHQg76szvlRZEdx5YWnspIkYheP2phDRPZk1hGdSnW/9eMSf
zY2siRnFlO+0EYLhJizI+AYJD9S2RqMdIbR70aAvr3Gki3a0BsG3qSfOQ/R6+qKK4afmpwMOoxR1
sZd/RV2ojZve5ep9IsojNNajb39J3C442Dop1QjDOG14zw2x2UM2reqmv5+gRawCLNIQjOcGgTXE
vmzhWU17NRats8WqLa4345Ch5ssnL13XqMyf9czA1dRIJrkrgtJEeDt5tB+RXIc2GK1qU+zoI863
qXFg5ppwgroprA8YxrgfSCixqNMzeZCF+FmbWkBIo+2sfbcab3NB1qshLPFRJFb8gkYcd/auam9A
SuIvsVBuCbhh5GcCGglEHdTXrIWQEpiFt88RRG+wafWqVdsqjIJdTl6EvGRBlgZTXuawvrZxvdp9
KJDr95sQ2vojbK9gDYGfN58acgvzRA+oH8jp0lUf/Ogj6yFOdP9HFrvDvV2a8Qqx4PCmuiAXa9Pp
5bbQ7b78orTE+OJPkn4aRoCzYn3Fz67eyRukxBgTt+LRR6S89ZnjbohhUisVunfCZdR6MLCJIlQ9
EhrEqJIEOsha9i6wrHg/EmB79FKRXMwSz1m4l9MbQSI22ity4OrOnV5QfqRnJ5U+u5vgtNEdLAQD
Ir0pHZ8sCFHKg+tM4G6xPfcBuEi78SpPU/6m27bVryxwg7tWAlroelWfssB5taLKvDepSFLiqejS
8gZ2ABQxT5Fyl7oEFVfm+ITFj/8O7YO03KiDyp/oJPU1aXPvAzCQQTAG9+Go3VtVUq9Vqupj3Jc4
vzWtTuwCIrVGBLjx5JPs1qmRNPvOK6JNOXZPY5KGD2br/PS6ceA86uTR9u3xYI6DPPgqicIVt5gL
UJIOH4mb7xqg6Zs+iqy1UQz6V6fSJ2PVqr5boxMmUNDpgmfThLxv2nOubttnxmtlT/olqLTuJZdx
/SK5qR8zM0ghyCEDuYSdwzTYyJvvdZrne6JQmBawDXCNdZN9qUusqxy0C55dmGs76sYvQ2KTpjwo
h1j00faejdAJdr4P3jZxnFBlBfGHDNrpy1TCPZgVWulWQnBhRaEJesstsokYRHAUtiEZ35MojhaU
452Xl/2TcrxbD+Xt0UQEeo+VXHuHzD/ek1rpb1jc5p2NeHo1dGG5Z0hICCvdYHcTR7Z8TSJccKF4
G6/4DYQ7LbbN74q56xEctfihGuWd3aou8Ck1hnpXu3m+LjUVXQD3rbUjRo/AWdGuU9FVAHdh166m
Pm3XgZV9zWotIxMPz07I+FLciLEmqbOj1cDCIN4bYY+iXg740Q1ld1GQ3rB/DuVtHoTBF6slpxm7
gOmLAjZ8T4Jr6ms4kb6ajR8E0iUdZP3E3SaV1pNnaIL+Y1fmfu9T44LnRf6ej5qJlWBP3pZT4yyy
pry01plSOMlatgSOxEFhp8eZ/tUOAuo6XzjbFOLetDICUaOM81SjIeFKTWb7rpiNokN1l5hp+1aN
VfGQpvAktwiGo2BPpFO7S4bAe8Kd09sWpTrkfmHtfaqZLxqOAnZgdtt0JO6x94bpBs8zuc51G/54
zsHONVk+cDs2B6uV4wYxa3GTUIuulBlgpqsn2Y5LJ90VZrqTGfmTVgh2PNgTdXSro4x1mnjPe7oI
zE+fdVRA7cqHNnMRZUQazUTqPbgG6fAx5LF9ptp3G1Brr6AaHqHUym0uQxM3BmzEk7B8Hzhi0CyP
0yayHSa0Tms3Jz0bPrCNcW6pKS5jz7kATC52lWMcy5AQxqxyKZ0pP9eImJpDiwX/VzoZNDgko/oU
Z2uon8XWBSfcyQbucz94pIlXlrsxnaB5rwo/vWAtrq1pxdPbomvEhXVZU/m05Ny3DnOqAcEfd5wR
gf4UffMLjV2+99xxIiwo8DGvsxHXjqb+3Q5i7YuTiVfHSD5UocyDwtMTZTr8mBeVxv0sku3CLekd
+dcET/4D4nfvwUoK5xkBQYQhM3HYOYDKKnAHOoKw6O8Y3OBkM3jRd6in9l76Om6OEeDVKh69dOfp
OcSd1skvAJIDutTZNtfMuJ9CdcEuXIMVljlnJKLNJbWt8OxB+HiUbafvHFelxioZavkE16UeD3HX
RbeaFVj3/KwEO6zGBP503gXJJ+ucoAaKCcc+ibav83Wl5WpC/TxQXg6ketZWp+9HbIi3sbKiRz1y
qksJz2M7VtV7hKXjpqpQ87UYu67LSmr3hjNqD03h1IQ519ldjRHlCR/kii3CMWKi+X/hsJluY/yo
V00XvOvICqE+2BEUyuLDwd2WyFO6U7zJU1b0iB08bWRT+dnO6EilDGyAXhovArE90nx2bRljFAuL
jwDnuKT2jL3pielU9l13avGeZxq/QJ7JM+BK9GxiPZjBikTZHOt0CDlU4IMiCubNL0fiRdHVfUh4
2be9XXU3U4QrLwO1fOfikjCD8BlRAXlrDWsMKbUtxp1OutK8oN7D8uA4i/xbPF6p/eiUXyqMYW+z
gdkJn0PM9LcMJV9iI571Y5t7uD91wIY/RFWwTt3orrfH8mPIyX7CDiN7y43QptimbkiqHuf2qMcu
3GSvuERmDxISSC074+yMYXmaJqIW0za9temlXsnoAXIQZr6hSne/VcjjQV99+9KFMbFKImq+QghM
34UVGj7bgVS+PNQk7uvBuJpsHrgaTLREJQBTR9yN+ziiF7lARR0ABYR3dHrPu6kV4r7CNFDQZ/V0
NrymXpURCdYa6OAZJK7G293CojzWnfMoc7kZm/y7hn3to5NbGsbKhvI3GEyPGwnOR47P5IUveual
p1gT+savJ3vnTW4HcbaEuYscYNNPyVsduSEEvaY8BxxiQDll3m5ao+Ubmp18yYwOyX+EjyG8KLs9
6XB1t4xRMb+cBq28R3wWPyeGC+OMoI81s16iE1MVWrshVuMdssvuRgtra49xRKnep8SaNj6ysa10
43SbtVR7MHvakxUWVfiYqMzeIRirNkHWvI6R5u2dyDU2fRv+KKugfUmHLP6KylxuGlhFa5zIjDWU
6Ojo9pnYMmxX0YqUbaZrLtwAyy0JQZhSZ9xOkL1PoQXZZxskaf5sJ6VkkHQ14YBfx91nRA5ocNax
ah9l4+rVN9VhSXSH6Y/MOK9Fbq/IujCJPwryap5wXud7dpRE/r6Wicwvi1ePhqY0u++TqdJ2JTrf
DBWSR34jQqCAkGMfAvW2n2JTHhJcGKEGlqlO8rwVmc1a0SSlz4tTxTIDm/rBF+cIVSzFfxLH3o6I
s3nFN+Goa88QAIoX3WhiotRELfIXIj/Gjoxjq3K2+aB55WvWj+Km6Sx66krCUX+sZcFIpWZ4Nrww
PWEeYEZ2Ue01NcnjRBpWsI/MNnTuRBVKotUTdD1Hl+zLHwYvaVs3zCI3zPkj7bxA6IvJR8BSMfYG
Fuj5ZRkQRl6CQ3VSViT0zBokRkfos5gxwbrz21Nh5k6x78MoyJ/aAe3HnWgUT7PMJBe3eTcYHDqM
MB7EnWralOkmnPgc7TSiPA70CluLXaDPPjRc3+27nLzaP0djNn/L6xQm9ZoOK14A0pKXDJPnbXGz
GK7zo+nqNDmkHvOaZUIy2CGVnKgZUN50XKvWwclG1oHShtE8QYHvnLvFyURiFGPcpZWBA90aCHdO
UGhjR5ydnjyep3LS3BruSDlsBx9HVHun4fOZv9joMKYjWjAz3jRuxPCWAGvGqe31Ey1fvYWx57er
Et5ZtiPeiVHTovyEJst0Loq18evseRhfZhv44RxR2OBBNqAVIOWvcxgWiWhsqp9ZyOCopIQeYD1Q
DIqDiTNGOIcpYNQA+4iftlj+FMTG2W/6qHrQh8XL4x8j1M9wB6bENn04UJlp64zsP6FltV4WQjE1
PC50HC3gFrsNZiLLXnYlttENlJYSP3UUwjedxcDhlju9+R65VTUdIFhl7rbhjyhPPtxZsG1qZg1+
imTuCL6QMnC+Iw3T1w54z3jhvieZrtn9/Zf4/DtIaDwaoKjGHNgi8uYT5ttD+Gd8OhY4KpvFdEmM
YYqPvazn5JJK/yEDpoJoUVHnHRQTJSJISqySHv/+ENYfsJ0ElDVNQFnCfbB0/UQriEs9L9oaE0xB
e19f8tDNgxvGN0WyI99GAzPIbK/7sC0GFw9dHM6ESA2al/hR5RU0vXkhkFfs1In9IDCihZlwpSEt
bLQ0LTElWRthHI1rY+ByPOQaYjMYpiB5TlHY737LcaQZtqBERiyAj0VnGe42Si247VlXhsYJgwV6
m8IVbsJi92S8a6xifEOlp0HixliaY71W953OpPjY2kLLN2LAPe0WfBseiD3GiGKX3fD3t6f/QcqY
xVwzYIShF5yBz+uw9LBqd9pJnp1KMkK2olRlN1hJ18lRH5yIKDclHxvd8fSNgbrhuWoJDV3nA65O
N11m5XTrOAg4q3881u9kesBkHBPYFziWoPeYuQy/Y1nJaNssGdc/m8JlUN2AUBRr+OIkeY6QUyBW
pbFqvxk02sFDDpREclxcms+mGrhFrcBVQEaun7jtLV8ms3bYAgB8e5Xdclv9/WH/FMXxqJqOFduc
x6Ezcf79Ybto6OYCuLrp/UHFr/TynQtPt8tROwQ9V/LNIn+zuQ7q1WIIeyVWwnED63WuiYfLgbsk
QvzH47sKYBe5lf6f8AFZ5l6YejzuAV7cGquOMEkvxGjW9brjdvQPimqu35gyqKa5l/Er7H3YkvvA
loZYF41+WmQVYQWN/2jzdOVNY5K+sIO+GlIn9EU3/uy1KulXs/PazxzVg9pMhje9sptq/8akj6s2
kAzgTEHwI6y4KALaawQ2UXv8P8rOq7luJMvWf6Wj3tEDb25M9wPccfSiKPOCICkKQMIkvPv194NY
M1NSRVTNRHR1REksHgMgc+fea31rLTaii7fFUznBYzPLglQ159kX9UwCha44WcF0r+rL2FYghwWG
VwPMRUyRB5PgIfTNNFPUa70Tk175utr245U1c9gNAKUzYkN0j2wnpwXwt7K6Pw21LB6FnSmwL2c4
MH7h8I0E71W5vU4nTjqYi3MsRB8We2n6CzurvhBtORbSRxlYnTSyN96UxcTD3A3AOAIX5BcZctwH
u7jO2lh12P+YDYzzGG8bG2K4KoYilb+5+X5RhXAFGFQjBYeJAI2AR+WXqW/atdwIlT6e32dY0F56
+95LU5ao95nLOzLtfV/ztKpoTq2lWQ9rbRpf2DTyXSPE6CT437CS/4w+IaeXt8dwxgSZC936l2fD
tvTFo+6ezyMmqKvZw49412ytAypdmVeakfpUusyRsrVGKzyhimDb7VI0yh4Bl/oHPlqjH9/DVcn7
hf7uV8L74lmkfj+ZOoLcj5TM5hIDr1Jv2ffqnPPlvPVHBpeFdmkZfC/3DHdAeb7HsCD76sYrihmP
1Ju5BupLI7PdKZ7vuS7m3CZG0HZJ6V1GGPufB+gsasQciAEOwmehBpAN2ukVt7Tdnm1XmWr89DUU
c6TmLU49w/AZDLtp7EorrT8msslHfvla1X6eqfX6bWjURWfwlKwK2epNgR2QwATFOMEAY/cmPAQN
k9NamJTf1U79YrB7v8tj+yrBcwlDUDy7ubP+l02q+CHhta2m3TDhWV0O6DCXbaCCRatCm1twPWTE
OPI5y1HWNNdreAtHxbTyOirSFuXxxPtSmasKukssFsXZXZpVidkBEPMCtJq8S+44G53Sd+OFwl7q
HKRSJdgZ36sQYLUDx/KeivuJPJM5vdnFHqTJaLZCdDyZqg3DE2YflwTi7t4g4SAXMWQmU9xNcV0G
irSheU291ppXuYU9gUTMfO1IDFXK4yTMviOQocGTVzn1oJOZjEGBO9qGikNubRkXDpX6iQddwTBl
pOwGDB7rLdyIH733KlENh3yzDWIP06HdFWf5eo9WqhZHlAQ1xtu1z3CYCkUUxKkPnnF4NwDpmEWY
P3PUBy0CgOTjOmtbGf6uAbbGjVjYbl5oryY9FFupL3X5Nd+sMf+A9r0y/Loit+p2cUjB+ev9R/+T
Mg3TuwU9fvfy7ovBL88YlKWSIs0DBZzW6E9L2bf3FhXlo6JaWFdAfMz5kYZrqXwZ3BrGTaLN68I1
obSJ7HnFiCcaQj9DgiC0kT4Pp2UMHik3J/jGvglxNxTVHTW/vIN7506ndx9eo6vTGrhNYoWJqO17
c1asGKiYrA6Sl/vIyBUFSudKSpi/+cj7/v8/SqV91aPiMInzIP6Gxc/4pXy2NqMBpzzpZ/eHQH3S
ZFWdkSkR+JKT9Y6id/OGM0diHhtARYimfvcEVMJ1TnXZyo8dgO7l4Ll0Yi6VogzWCaohkrXNXUsn
XCxj6I4zuTXFPaaLpvhQlnSR6jTJ07+RU/xJeAaQjQLKAoWg4ZfkY/1cP3Qe5jZMCfbv3N5NJfTg
k2l3egyjohnBJqRWfY1JVaYXAcHPPWets8zXk+qNTuACP9zB2eVmRaO0HhvCC+vU91rolLFDSxpL
WTso21PJwYLWyA8/mKo0jOAcmnJfC7gO1LcbvfEZ3ZO8kG7IXUOh3WX7Qobz/bUpV6N5S11VYTj5
o4r5P11PcBmuyQbBqIXNl0PRr4ZVUq86E8mXQo+aAeOjbJbN+GAWKhpphqkUpsoPR/G7xu7dIWK3
Ru5p9PAwRUdDO/NDGxs0Xv1J6bCLwIcsg/mHn7/qgFDES5GaU1hMdHTpHBVF95ghQQAhk4Bh+jvc
yc+nkr0wcgxUWJaGkAri3a+ou3m1Nw1Xn4acac/GLn74HiqVTKRrVBfklnNiavMz8yByRJtuHIm0
S0rNPTVDN0PO/BHps+mE8N0Q9kIjs9bQ5TVoGCwoR13HzKVMkaf5uDEV+Z204YKmGOJBTjd/fW3+
fMAy4PV5gMs4tWjQA3+9PfXZGJ0i0c6zQsDuaRuKRh5aR4Fq1eKj/7S47D30g+gPsk2sVceUCtTR
ddfMIy0ouUHfoUm7586xeYxXFQ4w1c+MuhjjflXSM/Fj7hY1lutCaKOv/fXd2s4Rdlfl/3CwoDUB
ZtGDESFO1yJuxj1s7BG/8zzqH0mz3pryEptKGNutzdj3EWuCIckJXRtJXuWAeyCiAdAz+EG79FUp
szX5xhLvbJ/XeR76276opBL89bf3J1WeZzh7Wck2t1PgeMWfH27Q2LjmFDDSRefSz4FAiLKyYqJK
9okt6VBYxoK6aEHswZ9MsKs+ptBHtReHVpv4/t75+ev3ZPy8enK60plOMCGGQOKZuyL/5/dkpCpF
ipL05/cccI+LiU+nMFtg4iLr92b93CQhAYv9elaaFTI3euaGscCEuBiSN7xYdKkwKhhmmJg3jKXS
jMs7l+P9oZJjru2IumnI43e0hsbEGfZePrSHsR1X+AUdSbp1tWky3iQOuIPFdKNEM7ELh98j59bd
fpb+cHO9Ayp+fBH/8br8v/RN3r1vGP2//5N/f8VhT78jG375138/yor//ef+3/z3z/z8X/z7On/t
2DS+D3/5U4c3efNcvfW//tBPv5lX//3dhc/D80//EtVDPqz341u3Prz1Yzn8eBd8jv0n/7d/+Y+3
H7/lcW3e/vXbqxxJu+a3pbmsf/v9r07f/vUbFvU/3DH77//9L/cP8K/fzs/N859//u25H/hPLeOf
GDi4qX/7x/z24090/Z9w8+Fd7odgPOG//YPQsSH712+m9U9LJ9QGSe3en0F48Ns/egl391+/6eo/
aRhx+6mw4WgfoRz9r4/702X7n8v4E/zy52qA6sdGY8qb8HDmwTndF+M/qBFHnUHsZvc0UJClBPgE
3RupEpHDwubc/OGb+P2l//hSPytasaOCe0P4yGdB2cq565dHh94kjLl0EvddLu4XY/1UO/3DX7/E
z72PP72E88unsZYxVwYEofea0D6Nwjt5+fplY+rwf3sZ08HpaRLfiIMMcfWPvIc/fGmrC+FxBv13
Z+BO1JSPalZFjSL+xvXz64fhVTj3gSUFh4Xv6YeV7adX0Sn6WydnBnAqLRQzN4b8m+/r10vy/hI4
1YHAO1TB3Nt/vPol6iuE16m4q68sJbCnv1vBf9nK6dQ63Fdk0BpUaLB8f1nBWyacKujZ9o7py7VT
493Ck4kj+2K1661p1B+HNPmqSub7zRT99TX680ej0qUnQUtwX7J/vbHLpVYJodATjq7ldeGhalOm
v2niEsX1c9+DLBuH3Z39AM+nh2Lb/KWFIIDykKDbOrfYF0ecTjXcP2hZxwHIyVHS/wgZthVIEXuy
n9HLH+aeAAjYvCh2HNS91CYp/CfkgFM7RchtE3+bvDxu8uzVwid6J8jVPXWe6qBKnvUvqiqgwy7A
P8IWycupYwRz5Shdd6J1pd9wuFqCfqzWgMKB6VdvuZe0BR7gj2Mv9ZOlloRjltp8M8mhesy8vEFf
DgczyIz0OzDq6oD1Tcxnh3ZB1DHVPTKPW+JuHtVgoU4MUU58JGFtQjJV9WntTzkVaeDJbT4Xm1nG
Rl81kT5l+IHd5kuzeNZharAvN3RSg4WOxg1IkiosyNYJ5ALx1FcRhfnFPCSfjIwKTHhre6Cgyq77
skXNyIzk1kWw8OAUqoQ+3rtf7WLs4d02SXZlu1v70WyXFt94ZZ8dO+0ilCYeft65jHOaHC+5Z3PW
seox5LxTHKzSdb6BQYa43ztqiEFYjZYUGu6K+CsyuJFOrlsaJyU1sK2462uVo7Lv6+lLxqQktrf9
49K/Cwgxag8dElTkJNmDqjc7PL/wjX6xY9EQ0sPAd7mkfaqEQzsVVqgbaGFkS0OnSNCCqr1SR8yy
AGq7RJ8PgJl85pjgQEtzu2nzCayA1Qp/RGcDX3Ztj8ScNYcxd4YoF2bjk1g1HuVUZJHWGDNqGaJt
GY/xHugaGmhhC3KH0cuFnktC94IylpcaTKD19fCkDSqx89TyMVYZaLSoR0gdx9EI+dm7aOVoXmnd
rF519l6plNZ2zrEm4t7N8hgLYEOnSHWBXnmKiBUsnOabGC1AZjWz6kpl8qMW8sFmBsItM5pvzspO
E2VuN7711fYZ4XtyWtwO4hdmiqst6fOgnLztQaIFuACOnL9DQ3uZKq0L1KKz497z9niyZon5opVb
/PvbfTFbRGindnbUcMlFLolDty7WJ66pY9yubWmfhNMbIGTsHt1wm5J8Dci6xsYceFX65AGPidee
VU8OS4bI0qm+w28hrtPi0FuNaLozHCe4YzlbbFpXngvsHkxlyMmsZcYFFijN7MHk5C5MUuq5fR8W
uuh5kJm9cd9Nkw1jy90CTbGqwE4m6OtV2kQcN4ddya/4ZdE7IC2tMdBS/bkjmC2qDWiig9n0x1Fd
O/6cAQdfcgXvrU7fnAmrtCF3t7ULsqMZUgfBgfROtaWibNzq0JLpcMrSUd4oy9SeCjObItpD1rGg
x3gy8n69thc2+HluudiQcPhhG+Av59dwIx2Cmd225EABNEIkXHO+UOJ2sEFGtFRpx0rdlRx2myw2
GwlC2q60wBnW/Nz2iAjHZD0nSliL58r+OCe8B6CUAepQeWWvbnoFv7WCXAmyNOXCwdHvaT09urMV
onqKaJ8VEBDnPJqM4luXJh8GA8YKC6U0v+rp0oVOP32cbYIo6jrRTgz7yximnLjdOOEf86rj/u/X
/mzRyaI7Q+pfN42ozGXSHMq1Ha5HjPAB9CQZzqXLyVDRwTsrQznd0yx4pZWQhyCx3buOORQqsg61
rDE4Yd7bxvWKqPNkDGxWpjGKPcPYi+YSDRAwdqSAdTeF+OvRki750kRWtVoPiywUv4KnvqaqfeoG
FjANl/WzgmmZZskCNJzV9dBlA+B9UMwBgbviyAaQnaTdVlFZVk2MZZsUEKuvyWAt5J02e3pEjFR5
rOGlX0+TtcVZ237bRAMZTijK2chVGai5VxCCZ1nHqZR6MNcbehZOw74Gxzy2JkTS9VK/6pOKNnYn
hcyDy+JYlMXLslb9caHndq+18/S2qVmRoYg3AcbZ4/QIP0Bc8Bi3JxKVixun0ZpbEPQmlBgBGFDT
HuQ4dxHEgQUJNhO4WZuOdZo6cTHV9IXmUvF7Y4VLmBGOkW2YlQEl5/EIZONm63Lw2kw6AkYK3hey
bvENibQ6rZDnj6a9oE0C4RDZkhlLoo/ibrYVN8qJMAhQiGoIZdIR9dpU7QDOnCQkfUfONgJJsNI4
j3MD/Y4Je3/s9X3bS1jfAqI7E1KY6Xf7xILQo81dZWZ9Z0Pw12F5pQubx6Xa2Ud1NIoPnhRuudMO
OJ5piXrewIPfDOUdQQ6FuK5mZ37tifZ4RCINJF0Qq2q37UOryi02iPyJtczcfC2b3/agIRLSKIs6
UcEUsDX1GpASnhpUWwGkLDRcIntrPMHNzcbjW0mtHpUMsXYF3DJg58zvFsd4kXmPy36a8SD0SX/r
OkK+COJhBbNZJQ+RdjY3jkDKDiyqPFQG4Oo107VA0WZxoaezGx72nFwpXsfFrAy0GTRnQnLBi/vM
tVe+PALUDsW05qjYmJuEkPnyA4Su9G7FETT5Ne6eGOw9ZiFqg8ipjTLoB9TYrdc5h7KXghlZ9pqm
2+qbS6tDszA/ET+jXTMAe1H5ECH6ZOKxV4J/6W0Toz0iWifPe0gM+cE06ZO3ecmmXTd05q3EHsBc
wb7tBku90fKhvLhqmkVMplYX4VnlsQni1fWdajDPCuHnIZ5P5U4mNpOxSe3vF0TJfkrAz01fs5G7
btGT9c5MuR/VPQQoqSJHTvlnKJ3iVHk4SGWX8ast/atKg/cCAsQNWnwOUQ6tAp3puvooDnESTGNH
E158F2bSPWeW9jbv/8wWoDIU9meY7t4YkOvsXVvp/CxAxHA3OKPPMKc8Ll1bvnH0A77Qk0qsGeqr
KbJnORvK8+RYeozLdNyxDfrjaoPtpmGJqaPEVHADuGwLa7ymYekZ6RH7t0DkTR5R7mVqMOeg03N3
VYK+1WXUq1MZApOhvuin9W4s1ecUZPsMtqh7Acz1Zlq1ciJopht8GgxrQFM8vyz4QyIaRF0w29OL
UTp8ZrJvsLjgqAt0fLnnAiHAjQ1x3zdWdttVB3gWKo10EWfYt3O63hgVyh0Vnbr51KWf3dSLcg3k
pYLk1J8nc7nFRmiHydh8V6rtraO/fE6Jj/FVohwDnuf5Qqkh431OBP8Ip8Eq5zHsMSAFjY0lGOjj
RDNsaCPE7sq14AAOqLmtjxTCxbVk6blReZJ8fHgyIGgU2wcxT7CouAYGCgVKKYvNb+zS+TB5SR7i
dU3DSiRrPHp6emKOoAUIR77WWlEeVzEWIFYZZxkFcA6lqbxzO9iIQcE5BpzhdXTTyKhL1LwHc0tY
lctsAtltvxpigJ6tYhNxxWhfYGdYByTD2UfFqyeIAxTsxVAQ2EMce6CKrAW47XlXmeLc7Hz8QNab
8pSWqxmNdMafcq0seVJdJmnssURoilpk5xGhAFUhwy6lWZZzWmlt0Lam+7DS4EcSqSxAn5AzEprw
Wk99cjXjfbpGgfFsIzmK8z0I3K2IffCJHpbH3C1xLzgzc4LGRAlFezNa6tE6rko9PO5anKtFd9ur
bG3mQK8a7aEj0tvX5GjtxM6TWCRd5tUMVTAPwIOn4q7E9eLbi/xIdB93Td/B8hNIxerO+NS4gxlB
9dEitay/q6s1hIksPmceyw+iFg0YXM/kXVbmioLKFgGKZzQqJJFF2ZysJ408QNDYWas/zZJ8KU+S
tuF7OXdwr0i8U3oBrUwzxj4uDFCC89Qld3Y5MSGAeXrNMrcep7YkZt4ScOTaCXFCV8pYYy7J3UsS
DWt+Mlz3M7HHjZAUXGurez4ZbjWIrMFrH/resF6ruhBR1Zi0s+tmfKxW1WTTbKdD5TTuo+RWiVwN
rh73I1OLmq7ASfbw6hVOSPAQVevQ9zyErWainVTdb7We2lFbV1YgUx3EY5tloZiMNKY6wH9GVpkP
o9MITDNH4bnpFBVphQmmMSJrkM21yIeOMKFVBLiw8nhp15di3aAZodY9pjJ9syoMhl7P7T7IzDtl
uZXdrItV+JxLKt/pKBkNc1LirKo3fykw5JDhq4cJ8y9g40LfPix53t4myYTJaAN2HE6jqR7H1ktf
jW0ZsBwOzaHdsjqwmkQcy1WbXghf366ByKS049UR82i93kE5W59EnevndpvW0FSA0nvp2l4LVLjH
hrbLBduI97m0W/FRUTSsGs6wYPBRlOKgc746FFWOpMgzHqxslWmILAHRaWIVDwbpXzDpoR5rOJp4
ZDlpyQNlWna2UJM8CbXdrUF1ArfVTGNWzPrAYHkOCSMyAuxdxCLNygobC8fRQEs8btTtg2Vzb84K
AvhtYkAh+gIzCeGH2XFNEih8uTY/132Nv8pI+1uQT4NP6LFgWVgooEv8Mhbmy8BDS3lJ5sI+loaw
rienFQ82d9CJANb0YPbsWZSl4oZQ1OWm3Swz1ozlS6U7UJy9PIuzUV8Pnt010bZx6J+0DKrujH2d
03PlD1aJ8Tof+zC3KUPV1TGuu0H7buMsZhDRzAcbTVg45xrOBNbJkBP5PWSy+ZS5GWeEcu4utroU
MZMEGbKg6VeO6BgP9Gl2I2u7u6/10jhrdW1Fqz3WeHNsLSz7sj6CT0bKLDiJ+llOUBVpT2R80Ocq
/E16X5osf1Mko3bZULxWiptgY/K+DlWLU0gzP9krw+x2rTVfLbz+omNK4YTpPXGmkn47UT1NoP8i
HaUqF6ZFsQzdG8Sywax8o0a3TTKGBPjmwNRxRJWuwfOf873UZo4clUmOn9uDFZY6wxS5PSq5Ti1m
sTek3TZf4yNtAre3vPNUWfZHM58nQs+IW84hpAXYTwn1GG3iOIveOyyeLvxkU5rIhSX7cRkqPazz
LeXwpX3DclwEDeqPq0qUL/j1utNUrFMA82y5Hdp0OajF/DY6o3ezYv/CweXtC6NcTmlFwnnWscJn
iqiJqnS8Y6V3c5SulEn96jTIpAWnJ4TK5wkTyGfkIsxl0Y5+0b3RRWiUVA98cSlf+VK8touy3xbV
V3MyFlYp44Ynxb6SGLNiVVHJeRss5O8EI/qjtI2QZEjCKRppolvSq3CU/RDDLs+jtinRjssc1+pQ
JEE6jYBHR6wIgFh1fxkUhZwMyD+gdSffnoa3hBgihL3YUnqUKP6GVigkEC47JvOYHj0NDfmY2uIs
07kgRVjAdUZBLrX+pLa1DvHWCshmO5ljYd3Cz68eFXfD8zA0TwVO2sjEQE181Gb7XpaLuNVrPoFW
gte25ByRvWueGqF9JrGPtgBlW+ypheXDBJiISsgwuhRoRxsET2xP+meEYkqkiopBsGrMB0bSZICp
M9pFB8nCgZ6XBxSxBiS2cTY+zWqB4i5R6oNBRJI/DokeTTrrnVbu1WmGF5bitMWqC8BbYwx4k/cD
yzaSenqAILktlFsnR47fMWejsIHKG3al00c9OUZ+4VZ4eSazeJBYon2n7etDNq/tCWlQf5BaM8fj
1KlHu52wcCFji0iVHa75CHXULmZ5bTImBWC2DM9CaF+QYiPEWgYRWWYNyWmu1FiYgApblL0HgY0/
EEm6HmlVcVbPM5w2GwB4r8+aXT6IQEjTvkuNA5PWFmNgT1np410Rt54p6iPv0wuqQt99mQXfwiy7
G52oFGxXXn9H2mVxmc3xhfQzh+WNNgkPX3HL2QWA2OQCmV63gipIWc1TWxQSd/GM6r3p5SUdkL3N
A3nTGfryoOxbcXbgYH2GfqI/kzSzRgQQjphRccX1reEcG8GDKbLGYcl2WgUgOia9ZrFGv2VV9s1m
+ujCzgzqVkxh38FCS/u12nXr2q06GzwHrugOqmi1eyS5WaxvvUpRmbDm20JGCjy3mCwzD0mQ2/sM
Efg0GBYPYhvHo52WU0xo75fW1IdDTfPrrl3zJfLwXMaLzr2LaDS7FXgKDzJZtEOq7ZsV57nYIUge
ABqZR5tlm+BH7c9T1+EfnSwiIzmvBFW9ZvepqckTPlj7ujbnPkyMuT1ti74njk1YmIYlxZiHmZ8Q
qOKUlAU9B+EWIbEztT8Y08uSFVVAPKh9TM118WU1NhE3J8vjUGkx3sYtrt2m+4Y6MvugOF0dEsqg
gyikcZ3ke8uYsyL0886It4zOxnwAOxqmrYdTu2cfGZHzzODqiU8s9Svcgi1hARotgIYQUL9L6/oC
24igqVH7XGQtgjGRuD69mxFvF7h1OiqJn2UjHevduWxjELtC2bycAbRVhwSeetQ4EuO9y97rkZd6
QNJT+BYAKjQO2CcGxy5AuBXaXZa68jinbPGbUr9taVGdWHFHAmppz23VuJ6FWdDBHRJKCjLIDlzR
5Dil+0HR6r2w2SzlswHYIKwI02Mqby/nee7lOUfw9tjiquIXp0VsuplKbF//Qqtcpf+yEdXg4Glc
q4Y4qE0XGGpoiQWjUmiH0SxE0ExWHU1Ebx7avHui8hXhymEqIl+DPC/cQ6cUid4DEUp+r5kzQVrN
7BcUU75mNmtABNYacIYc6Opxdi85En+qNn25agzl0XZoCPZOogZNOqtsFKMepqpT+QtEQ7o27atZ
0jiYlN6JkLJqPgCp7m7v6Ade77Jf6w4a134yvuqTPn5YvH718x0YXgDmCQEwKJ8SjgtXOhEIYV4g
3qS4Vn2ioc24o0P3IIo74s8LYSovbrWQSGf2bNd2bx9nFGJ3dC4zX5IBQZtNWa8zrSgAJbsCLNzo
nPphsu4rqzGpj9TxsuSqeeiNdIgxIE5B0bUdH7zcJw3D6htu3oSeobfBRDjXIaEwu8woycMJr68v
kAl9zovVvHT0Oj8Q0+BiUCWhImjKYryWFjYzvSiMQFEk7tlFm/wcCyZrmAT5Y8+1FRKFmkdJhYrf
g1I6lOXdovSfumlv+c8YWonZm7jAc3cFSLcNa3fuvhWNN90m5Kvd6pKjLCLN+eBu+RPJAcNlwiGO
OgVMMevZIulH5fjaHRQ6Ua1T8pgjGgcs2fp3M1HdIRhmon0w9owMG5wmGiyp4kT0nldtsw+tmDWa
UiXlIbS70IJZedHmbQt1Fr6D0MUUE7aAdtgogHUpaxEbbs3xTeivmV0a+PcsAyo0KdlTlG9luvi2
lza33VinX1DzKjdYnEZExZsRIG7GdVZbyR1hDUAAvFK774WNgpmM83JvIKQhOYYyIPPUugy5Pd9Y
tkYilOy3Tz137u2ggrThhIiFDRrFp3aq09DVuubR7OgYaSOWTA1MR8WmY1h5+UxHezs2mqbc2RRe
vkEE/THJNiW0+lz76nqV+p1D4hei3uYbhm0qBsJNPAkbyQ9b1+Sd7RTyBnP27IF8DuOgzOojnucU
xiunhcYBce31xg033pPRE/kUavNYPapj0/hm1pSHHkQ5WVAwjA9lCxAtFJ2Du9yD5Pc201qKxm5q
P2hIcG+82i7CRfOGg46Vw08cJFN90u7HuXWoZrpGslw4e2x50Lr00taeMdjYORZRCcU3VtLxNjFy
DefA8MCoMTuW7CU0gyk8Jr02kTHRVLONwfBXS9hhttE3qht3H0VVWthudnFFVPc3dc5LGDZ47zEj
TLcd7Bg2azxuGdEke6YGLLx2frGYGUegHLLDaGhT4+MqU65WZhShC4s67LnH7gTiPp4pi9LX2EuW
VKGuAmN0ZaXK+qLtA/fCTK0XB2HxSpUzLbc5GfARqBT9rBkOfZFSId9Socfd007tgipjw9BWT/2+
kWsTZJ5ePuhFKT4QJJbdoingWaAmAWvdewNSTCPCmxmVXxVt2ViSLeXiuZVF/2hZYMKJJGNvy8eX
QStNYkHy+a5UXW5mdzZA7vSwLAqnyz55edGcjW0cLjO7KwKeTYYic5VruY53S68NR93e8tBlJBZx
DO5oZymc1CAPkdfU6MalQRZ4aIgdDhrMf5weCudAhIYIxlRfFwis8/px1FyBSrulpds5WXNC6rT5
A2FbxHRR5eFdHsJNdu6bsk4DqSDJvsNzYtP3/6tzqRy8XPJ5DUZrTdF8TYxBO2q6+LYYxXZmiPh5
8bYnV8hvwmAvctTpqRH0QpFmu8aIWbuUI6cFS350R+8DcQrqcOBOLw87CTeYF2B4gUqv4alVNPOb
aPUVF2Gqu1dEyBlUIfS+ZI59jPzL9KovpXG/llvFLKx1zq4Nx3i8zl2dDGxgide8OaRtizDKg161
RUBeanYwCqkd+y2ZdZ+T06TRZQAeDHd0WQ8D1wrrbcp4VRjiagV/dFP0zHVqrW79vLLL0GCeeEOL
ZGsi4tLTOnKZWIaFJyvme57yqXc8O8rXbCHjQnZxzqQ5nrSacWOmbiEYkSxylSy70G2uz3R56pPF
rTgdzKIeT6gHW05GThHIWWNYUxfcl0xR7lvUjkdBGzqqwAM/cLCD89aa0Aw8e4aqQjUOh8SLBMrM
uBqSNJbVtDHHZw0BT9iEpuoyyFvlhhnUSEIX8kCkpmYZTKlb4DZF6j4WiY2V2YAjZ49fczFZh1S6
ZTSaGU07A0FZUHnd9xy9IBjwFCIFqZBQybu95jNQpMND2Z7NtlO/0RxXB37X2n2YutqNxjFdgkKW
Q5wVA5wBIFH+goP2mnhPRlbrrIfgFXcPtWNdHKTVgWkPOjUk3XU8lN84r2OsIhg3Kvb6rveqLswJ
NT8gaGwCtWFOpQ7rs6tlHNWrbXEItvXS3MWjg2OdttnLjJ3U7xDl0zJKP7Bnmk/JulZ8IhvhY+5o
r15LqHfVAesmMy2n2SEKJp+0rtgWXkvbKe4MxlMRbm2bgCqtfFhHz/pcDNXypPTWgF9gKbHtpaUe
9lPf+FUz9X470HpGMvnZ6qXhOzUncM9OyWeiXLlsNQZqWCu0vVyH8SWHqol2kUOlLyApBCqToGdl
xUMM8wk+SzioRR0uxfJ1TnjMfRhbw8nr7Qme4VwY/kIBc7OmmgZlRqPvqNldrLvzcMRrSVBvPU7H
Kp3TM3JXaBq1o39eS80COpGRZSA9Z74d28YKDeziJCIaKspKk0LL6hMZW/WiB9xrROoYOum6nH8e
HY5fQZZW7mUdLWQJgGw/eR13sLDWNVxtcwi6BCgIh5Ce538W50ptsEuUNvwLLJnBoBhOPCDXiRQU
ywfezQJmZnRjW03UT13d0lJXE+JvES5+KNGRP2ID4LSAY4zpeZpy3B5eEvyhfm/XsOEbtQkrb5wu
WdPXMZTZCvZgnp2VzeRakDGghA7jbUmJ2NG7ddAoPyprKb4xTnRfssQU1A7L9B05vYxpBMyHatGK
D2JNvKOmtvnLUhR0/jvOQ7Ts4Agk1RBtBEI8OsxVH5hMMoCdlNYEcSQ1nQiGCSuLDlFnVifEwMaG
R4EmOoNdtR91f0xIcW7oLnBTdly10cEXO63uwcL9EXujoUZIaQUJMoqxXkgP3sJpJzDlEKtiyygJ
Sqmn20VprGDojG8YKVQqzDq5mY16uPx/0s5rN3Il27ZfRIAMBt0rk+nkU6Yk1QtRJUPvPb/+Dm6c
e1pKCUrsPi+NbuzeYpKMCEasNeeYULfi/Uw9mNZVsSh0FONF7cAtjaWlUlg0/k6omddWOMy48jP1
LeS44OKrDla6KKyNlRXurBJE0w+rHjSH22ci5LQ7UtRrFYpHQDDI0GXg3CbErL1S2SN81yjn6IZG
pL9Cjp6CyxAz4HWH4CqGd7gCHjpBBKjDq5RGILX7Wd1jltUftSJ1djzt5pCTd5K5eJdvIlWnqVma
1z3bpYPBea9CppMCmIUBt4GPli+bZ3WNsbXaF0mKKrfeCcU4DwBUouKZmCRhBgva1NVmPadtRnnV
0iqSKmh0XES5sFZlPbfniWWkf4nxGGnDKPq5iV55EdjEIOxSVN3psutji7Khe0CTz8JFpBGxcNZq
Ldjuyf4jsSKzFeumir/HUlKi567iIIQ47r9FAdM85v+wU4mAXULJyATw6pldf0PmKaBYlhrORZGs
VwD1p19l2TY7oUmqFiZZBNssJOTGBaR0lUDW4sgTwoluG4O2V1Pd41zlYQAubbdG3abvPVl1T8Ro
zQcSsMxfDokJrhIHAGuUEiFvat0OkLqalR2zVv4rlRt7BUNFtifo/OkkfC0y0Y8CPmP5WqeIpR6g
vz6K6QTP9Ujd9uWvH8kD+0pEIS7s8IH+6u00UmKAJuETVVY4h0lJTugdjxR7CAVRyAsTtSsBWGQC
HqVAKYPeOrOvZreZulfWdLr/3aPSNVOoKvJbhDymjmXi6FEZI+gCGiO3PUCX6ICC5F++C/6ugIAM
LMs2YQEf61sjDFLC9vEHoppxcfcMaP5+voUjRShP6NMVjuWtNmD9qVW4AitSyId68J9NFrl/eZHF
IKSrNg4MgNkYwz8/p5DNnm6NLZmm3IPZr3uEe9opdeaSovbRhLSA8wSQUIF9RbcN8+hdjxUBf6oY
ygNBQOuWynGvokv4ldGd//luvgwqPNqLwhl96+IksI4mSNxBre7pNtxOpKKrFJhOaEBP/f3jKdLF
dqWDlbit5v3Erpg+6c838OVJ6UROalIsNjULd+3Rk1Lysi1Du4rvBlgNNc3LRHvJNGsXGfaJW/k8
ulBl0zDFVIqPiJUOnfaRllXFCm0TLONcVfmWWAQ13bTJCVHu55tZLsHAEotsFgq7hpvz89jKu8zX
prZ3rmbHHV9rGC7NGnbVv3liXy9yNNFJFSICHOjMlZwovXp0dXRclKfU2aduZXmaH9TZHAfSOMkG
54ov2jxc+WIl0MZ0J8xQn4cX9+LYZM2gy2dLxpQ5xoqjXSAIrQ+jO+Jbu00wDtVVPPXB9t89MSAB
Qpq4rnBum8I5fvNNojXYV6v5ht5D4HXzlGyTqIZNSdcM3GWanBjTy5j9z+y3gRMAuUeeYTL5SLU+
xsVHQ6UFyFi1m8yJsmwDNSm4stUyvyyFHTx0lpn/7ZPhXhusk9L948jjf65tYXZaTJ8CH8LRKPeL
bmqkqWs3ubUjKco1VM6Swx8/vUnnm4zoujl+GNBaJYQblQmVGnZgtbyPk+jEXFjsDp8fAmULixga
09QNnsaRHUIbAgO/Z5gdivBRI75leHKIFTdvRPPkRzlyqPDEU9c+q/GXx/7pisefDxrrcTiIPDs4
ovZXjYwvYDG71RS+JkNDf67kOEZX50wpmvOs7A4/D7JjO9f/XB6pvM2aLyz1aMZMOg51ewiyQwxp
0h+rpw7gl04Nuo+iyOt733S7Hm3nRLoNHo57hdPTiZ/w3TNnb8E6xzbAwV7xedJGSa1rLSe1g1D0
q1FpL/s0poAq5ne7mJ/Mks6VE/4Zx/qyGA0PJ3gMDgmqnoz/xIq5q4EE2522GjOiS0V9Ttf8vxgU
cBQsvo9Mevw/n38gPi8U1GhsDmmmH8x5pB7pOG4r6TbkqPvMYvJqs31ByHRiofl2cHAKxU1L8rrJ
N/nzlZuy0aCuptkBRjLeQna/OWs0do3MeCiNJ73/bTcXcHNPvJHl+3g8Cz5edllmPyyjEweYsC4Z
FD78tlzZVbSght9TcDBCx4vGJ99HS95cU8ZGkX1qP+V8XYjojX+46aPHrRYRyVZDlh2UhGLBHE83
hpXRWsqQGJrZ3x7jJbUw0hKGEFkRJbgXqhdvaW/eGSn2YV3dVLN1UaJuNEqDiBuqIKNWIiWqXoaw
VpC4qjeGMiGd7vJ1OXCNes5u2DGApfU5qjkkfZOJupn67r3IUBBiP14tcgtWPk/L0czBrIxzvBg0
tq5C4K5QzmGtNaSDUI8nuhWZc+NlIEimNvd0nQETQAkZxLjrfPDV6DAfiOq+N3P1BnIaG3j+NRR5
1PZJaSvzM7vS1nKq7gbTQRxF8XTM7ZlSq5lQIkOGgoViIxHUr3wDnsCkxV5ViG1tire+kn8QQaIG
H9p1nemresIATfOW2i7KhCC4r6IGol8jHrUmOLfst4QqViqdX6ZcOt5dvy1npvtAdxLWi0Yzor+Y
Cnk/KsNFHldr8qHlqsftUDbB7Ylhd/z1XpZCx2Hl1Ux2OmwOPw871oGZoruZHkj1uKFOAhcWvyRF
fnJ/A7ENJ8SDGco/c97q8XyuAWYHDrPCl+w2vviTd8oB8depFfLrZKAfLDTbXI4QVC2Plie9oOoS
yaI8JNWrwZeA9ySpziraQxVvHGqFyvSn7e/1LkEOsD3xSL7OBSr7WLTwk+vm8t8+PxKVVlNvTglb
8l7Jz2c6JRtdEfU6auVME3dU32tbjH+BA6CRsuryGoraX6qH4dmsqdjCU9086wanva4ryHFKFCw0
PltCkkq6159/67IWfV40oAY5vECHICds70eb+skaOg17bHOg1IR8rNmoVr7OxImvxdcHYkBJIM2F
TxYWsmO2QOigj2rDsTmUBvj9rPtjoZY2dPtAVsI6bpsLevMntq7H2z32I1wSnzheMgbBsbsYgq6V
jhqXTOZBYBjQlHO1UobHnx/fMTWBLzGveqEGYP22JJ22z6+auL6R5q9RHGpnH/WvUfFoz7jQnIVG
fCOpYsfdZaD+pi3uFtUVx5K/NaRAY84v6vHaHxD4+T24+z852Wp9/g7f100VSIYaxowUgx8etUC/
GNVoNarJjROfMJJ+ff3Y7jRhG8tU4SRx9KmKYrjjpj2Vh1m25/6U3CRRFWGHUpIT5+1vPoqk2Wgc
WzQ+ygan+88PaogKrRb0Iw95ihAkyarwlap+umsV65WQlOw6cuR4iQtwIna0Q8oUjfLEkPg6CvkJ
OH2ZkJbDmenoJ5hWlA1+15SHqPo1DcYtrm+q9MCYrZ2Tvkg1PTHqv26RuB7bD04BBmfOYyKXogYF
WRE83CB3zBc5zNjV5ZwCR2/DnVGM4iEjs5V+voaqqqX8+fPY/PZ2dSybDhlKQiyW6I/7AUXt6CtW
eckkU7GI9HyMgiK/jdoso6ai7mWQe51zil/1dd5x0/84OJcZwbng81UbleAYZV4ecpiu/Cb1FGv8
9xusT9f4Z1J+2OlExBgrKELLgxRbh3JrO8lVafxCIoFUd/R6IM1atJ+6/MQA+ma2cOTWOdeREWUg
Ff58b6Wu4ebwbZ6o5tz3wOjsoX+YadD9/OK+OVgZnB6puy7MC/7j6PsBJbsrBGC1Q6MZ142fPyhF
jw4j3QUhaHh6NIRD3GPc27ey3hTDzAGkXo+kwrlOVt4OiXZiJC3XO/pIfPo9y0j78LzBOGYTrfCa
De21Qd0S3KqHlMNVmpoQ3/uf7/7rfmK5eWAly6kWLezRQx6p0s5RQyJnHkV7tUA607V7sEe7Fo/v
v74UHz9W7eVtUn09qqGAd4+DiU4XH7/4zjQoxSbAxjdBLN4Df7JOPMWvM4MvkiMFhyYwkV8Obboz
Khlq+oY84fxAXvCdrocnVpxvDoYG9QehI1zXqWEfH8lRXJDv087Nwc7eSWFeVcNEv/x1tDkClvgM
Rk/mhxldZUyk+s8P87vb+3jpo0GiI2MLbHv5xjflrgJ04to9ErufL/J1BiLNhebmsKLyJI+/InmJ
2BAVh3EDkrzCiqybl/g4wCVF6Xzi0/h1HLJzA02lWexbzC+vS4nBi09mHB06w5rZpKBeCHX8w9MQ
wvSqkvnErD+aZLR5JCGahE6QWwi353jcJ4S1ax3Uw0Ov2WQI5Fm5nTtVrJN0KteOGnQcKhr9X7Ul
qB3ROqeI6Bg67pkFkvB5ZpNHnaIH7KyD7TfdxidxejWEU3LeG4O1GXm+Z8mgJKdG6dGHcbkqtRob
TscSr6Efr6N6RemElBflIFAy7El1SDZti0eqKzRcHwRsE+gRDY8cKHEQs1U+swOoOKu6T5Kn2UrQ
LkOKilcOieCHCOPueYYq52YGUXQIxiI8I537xMs5Ggz8YkIZAQfy3WFpYmB8fk6lmooOQ6PC3PlD
KHeHU6e+SaYTH7ZTV1kONR/WWZj5c+KMuXIYHPtOLcvizgxRMxKmoFxAe9U3P0+moxlL4ZDbQYXP
Rwb8iZRHy1+iKkTag/I9dBMEdyjdJybrqb+//PMPt1PBnNIq1akO1e8Wj0D4f/z5Rx8K4FyFlSn8
fBjsVoq8xvv58fwDRfrw2fvyfJbX9eH3C2LXVHwA1cGZb+xfjnbgVE2PKKNaoK96tNwFZnpXPs7K
7c9XPvXglqXiw4VbfCjQo2V1UAz4t17ZnbizU3//aKkuSxirOPF4MSxsaApPlUdP/f2jVWWap1lR
Z95MPl9JeasG/7eBZRz11Synay3iG6sD+yR0ulelcmK6H31m/ufNA83nSKSTLHh0A03QjjgplOpg
23dVsSVxS2tefn7HX5b7fybf/17in/PSh3esJn2fWkVQH7BpEj6BnqKzV9J+VESJLPZU7+7EDf2z
b/hwNRuTE5wHpiJ1YgepdkPyxYlBdeoSR4sXInRHn5bZjvk+J0FIu+jmE5f4flz955kdLVgacWzw
KbgEznPkwM4pjO2pv7/88w9PaQkmyxOMhoch2dXZurv7+ZWfekLLP//w5zUFW1Qy88o5CEadl/XY
Lf6rmfGfJ3S0ZA3k+phRaleH+l6MrE4nXsDyr39ZEeF7QhZkh4nS//MdlJw2wW409WHMmi32lzCO
V33x1PjT4edH9e2b+HChoxXQbpSsFWZdHxzCvcycXsqJPci37wIuBUUpajcE1X6+E9RGEwEpcX1Q
s8SzepoT1XVmnQjrPnWRo/GE+mk0wYLUBzMKNngc7pLewj+dn6j8f7uUONK2ASOiXTGONieoonpJ
ghOr1dYOV4O5uiHgajZufn4l3777BdrC4QL5x3FR0yBkyM5NhpbUzmKQ6O8zYKKnn6/x3WtHzcDu
F3Qlfc2j156JqgVS0NcHxbrEbIV74L+YHx8vcPTlQ9rdwmjjAg7JHtXvqDqJYf9mhlBFlSqFH4gC
xwewzFio0ToY3uxPM6yLcYvnuyxO7Nq/G1dSo/cnkPdQVzp6TH7a+piQqX+Y3YWSPo31Vaud2Iou
D+J4pksBlA1WpE0T62itsp3UDnow3QcM0PfCqS4U1b4yjAU3FZylUTgT6kZN/d+//o8XPVpewrLr
q0ChaG9YL65w/v78178bwB//+tFTmwJ4lxm8pcNke2awh0aAkq3tTnCQv70K0ZhoTeg90oT4vLDk
gR2zMw2qw7QOI+IrXyRnFnHiS/LdPKGzTp3NBrnOSerzRThLttgnNAZAclZudPPEy/92fH348+Lz
n5/JZ5lwq/Lygw7l6YGPVadufn4b3w4wE3UXo5iT/PHJc85o9Qk5cmKzDXec6y1QaxeEj2vgNU92
hv5fPbL/vd7xnrEpazOdEq6Xsi3JSAwlg/DnOzoucf+za+QMb+kcpJc18mjOWC3OsJYQ2ENt7XDk
4/VHWNRAe8Cyimn0r9Z6P1/x2/f04YJH8yUKC1ReNRcEQd7H16BJsmL38yW+Hc4OATEO4FtKn0cj
zTBqOvPk8x0U/HajwCz5WhmWa+1/vsy3o+HDZY5GHNPemC2Q8gc/D3HRbIN6W4ktZH4P/IsbcOGf
r/fdJ5PSjgp0kveEiuHzCK8yszDyNCwPTX6TkErqrxPrAsZKekon8d1M/XCh41K1ZZLlEhBie7Df
IXfp8kSR6rsRYJAVQS0F0SoRJZ/vQ11CsLWAFdPWN7a5g/QT6CdGwPd38J9LHD2qMY4cEpQzJirA
MTPc9qcWs++G2H/ugQbn53uQwAns3qRPEeDVExnZGxEmKlnjg5InXvu3j0ujCbRgNC3KT58vRZk8
7GnTF4dixqL0wtk3A9D289D69nb+c41jmWTfkKTKJ7U4YOaT8hE+SyXXhMKdugy9ZH7t8Tea7ev/
v5vj/pKljoSyZ3pxULWswEvh2FdpnHXeWCHLbTAb7gcqbVdJOEXncY+oHNgdti9rpAFZ1bFXQt5D
kMO/AUTT3tcgUYD1NYvkP1XSaCf1NnBlKQklBTEBwCvIGcVabu6KwXoGCoMisJzfEkWxDrERmF5M
aqLhEcgLFjLSjRYGkXB2eZZ2N0MdkPNGSAPBnBRQKJ8ujpuQXIVRs9zA4CRU4xvFivyQ1t1qAu7p
YckvtzgRXuy2DjGWawTZVNHvAsPWgGloHY9VC7+tgYjXYPaL5sF8cyzyLQqRACfBfrfNEvCWBv1I
cF5xeCD3/SyfM86/rbqyYZgoeIsmwwWKYK2aIJDwbQYIQSkx5eYOZEkE066WyNbJbgbqL1s3EkCC
RGI6rqNVuWcZkFsoVjtAomBXkT7l70wjLm9Ekb7oWSDXGHysZwvL+lYHOrfNK5JRA0VF6y+saiV9
DROt2g5eY2cCVHVnnGV1SWJrZMZrBXzGbaP3zbla4uzOO1rl8LPKfZL3zJWokjtN84tnqw2arTF0
1doSHPqcAmOMHerWWa51jjenqbImyTr0kIpb5A72vxsZmKvc6LR3XwKmEbUxPEyVKRDxTWMHUC8g
L1vWtAzmxTVSlz5GOVtPoG53kTdXgeaOchoqt1NGnFYVuDPHydsHMj2ll2Q5KZcD8L6LdAjFhQiy
90qjCoRSxN73XV+4+ClM8u7IXu1yaBfY0oRbT8z/IbLH31HvABQDlbBWbd9cT3mk70qJSxhrSX0Z
JbZ9lg11uzOcCYdHqKa8S1Mjvb36y8CwNqmY9AXYjctNwD3ru4BwDhUvZ9BO6Tqup1cxnA9+4Pb5
dF9ZPmw5YpZdYl36K98v/a0R+/HKdmZjN3bTKyYRBWu9zfsguMIzIbmkXkiGJValLt8SPRWv7SZv
943ZlgTY+9dadNEnZ1HlKn2JRazLLBebvNjikwh2eTPIHeJJMH+Ab/DQpDoeSwLdV3rSvdeD8rua
DBq2teVvfasWV43MkDw1ZcjKOFlPIKYmskXTDGBAlGMVGet526Q1wZR6o2GoDwC3RKFykw+FfS7K
ot20Rjy6ucChBAt/PB/gXm3MElZmSwLiZWPJN8VRMbTYrbHSKjyYfYq9VibW71GLEeghCllx9hs2
qeKrrt9q416LCGwYQj26rJOw3zfEj976wRztm4VzX8BIvXYmPPbODCQXQzNc1jyL/igCAIeUkJkS
nMzrLI0IT+AIchW1YelGeOY4wxovJgBdPLi4+5LK/gtC1dxU2ANXdiJwqGU+3cGirM8BUlDxV4PL
AQjOPvdtxGZ4xBEwhDe22o+Ewdv5ryAzLVfnf2502RneCMRy08ezhTm0gPjfK3hxYx+LJHG5m7JY
SE5lXnpVp6Zu5MBqiMRiZB4x/8HyhGuZocpJtCm4MPmfq6iBlBZ2RQSBsS5fAoLZXXCAUFYlUWs7
p6umVWtYbyG1ADdo2maLNTuEtU6ktk4UitvGyYjBhwxjJMwBYyYovLBVTZx17YLlydhCGnPvDUHV
3QWogzbt4snvyrk4C222zmR89SuTKAe3qWZkjUlFeGY7+TfaHA3wUcrnuIv0VcIRyOsa0qijpqZ7
q4PYg2bTwpbU2HWFIU5+x/fXdVERxx5NujfDHdxkCvG2qO7k38wf1VWFO3IVVdbvGnv4SkbJ65A3
byX2PYSV8WtvKI962YFhHfWX3GfBb0ikB+dT4m62qxfDQHFhCVIFta6D3KzHsTd3qFYzxPl39IQh
PFmQp/JWua+TkZ9ZkQQeayH+60wlvTgC6Be0PJMyq/Fp27m+NeHMuEPF1qGXMkBwCgot7yewnYBO
mgf+j8zENIJpKaOapigrxkNkEcFgGFX6y8qyB7OyjMeuU0D+J2p1Ns2EnAQ0hCoM8xDnuogZby0k
FgynyosMbMfLcmzK2IkHAHmBfjY4CoZFmvWeFpKnkAfWm7SR5c/4+y8ay4FHODQKYbq6igCwGd1A
dLCkoE2tIrMk43uQct3HFAVV5skGlop5G3fasOWQ2VyCRGyvylLGZ3XG2rt08y5oEyZeMoY4ZArj
nUWo9AhusFjulIz/1laEhNkxgafOtAX+NG5CymEM7YH8gwAfKLZQLNtSX+w18UxGZTd4c9OIuzIO
zZ4DRdcRGEX45DYi+gUXoBP/kn7DZ12weX5RSrBHLvg/KJ+y5mGqQ3CIx4XOLXq8uA4KX6ew/zhx
3rpVqUEJcmZ5hWeW/GCcVqYrsElDCJbJBT2qJ6sxno2u+zXhQCEMOo1uYd0mIK/YBRo9kFPTnBwX
Cld9nnZKcGNEwEgcDPyrttHRro0J7jay71KXiluG2TDSpL7z05iXMAVGfZaXBCkjhQIwQIr5teCt
IbR0wo1FXif9vMDYtCnmwnzhe+Upk58mMwnsSGpXltXBSArz1E3bfD4bLbK+RK3H+wbn7VWfSHTW
gQRM7cu3rELq22A5PlPbtl0PWmo/+RDpoG5yPEsXIpmVAamxQbF4kPzFUwNiEToatgJMdbNxP08E
brqdjDHIBVp/m43wNIJWzS81CWBtUNL3ElSqG8a0oxrVrMEuK9H1XEDmyYw+2SELna/LomOWNHoT
XEhzgKNVEIRKVPSMkX0KPL54/h35rXIbGI3ctmo2rlPQFfgNu/JXXiE36bLKXvFTtY2C52ErZE6i
qdEYwz6opAW6DE7QmNG9JR/euQZawbCeKufFrq3CtWsyjqE5OjfQte21VAf8hWPL5CUy2AXlTsqW
Vf4idrL9Y2I1xoxJCBBg1jmjIKDOrP0i6UCdyEE9aBWpj34XACfqqnGb5JrvBU4+rc0AgbGTzyzS
vu3A8FSybju3U3CvAj66lSFfxKllP5XYY++VQe+v6aqX93KxYicYqtatwloExA1x9KjHG8JC7G1k
q7EXVz2mfgedWtzZd2bewKjz2U6Ggz0UrjVXbzpI/u0EmuDAQGdoaOabKlECVzm726ZG7KzyNQ7c
tE+Kv/CbyZtNOUdjD5ILA8B2w3Gq79W2VyBJONyrG6ZFdk7uSntfOdMfs1EbNkPdK7jA4HIa9fqy
rwVRear2OhrLOxzRyZilwCo72PaqhYID82cKd+NIcQ5drsZOPm5wd+ftVYgu1VVy1la7jeZNSVww
Q8mZN3LSxjt/nMqVEjI3wzR9GCot8VCnvdsiXoI2x+gMK941ZApPYGnKNi8E4d7jb8ZGPyJXsNiK
bYeqMVcD3BpXHYdumwYOgV8xmewz0gZy44JxLfU5PZ8iP11bkmFrNgEkK5st8flkaBwn4rQ9i6K0
ujWqLN7h2Mo8Yr5nIhWa9g8PftqKPsHGOkwTrUvrH+FA1fAIxvS8AhEH1iDx74FKzNsBa/I2p34G
b9UGX82ORKNxGxLdHWvdY1vYApBXlHhOmduXSk1SnjGzk9JLs72BrMfZQK2G4HcTcw7ZJAR1HUpg
NzV71756ttL6YhyN31jvSvzpdphP5AWX0N4vgBmqyqWh1sVvTPXLcKTX52bEWwK0MPp1ZbY9PdfG
4CtfFbV23hAHZl43kNQu8SDSWjaZXBksj73R4hMXoI9W0JDYjMwmJIJcmmvHLotdMkema2jKc0qi
vJvWVbG3S7N6TCqNM42dhWhHOxgWJCMVEDVCdttkHEX1Km31ZI9wYlr3WRzeaGUfo5X3a+sujBzA
37W86we7Rf+OjpW1374h85t4NYv6QlVXWbMiUMBqnzVDIB1AuWiflewE93pPYH0Fg2Yfp3gQFLbY
ntGBbkZ4zO5/VI3VFJKO5jQJhQoJoxjRBYysjE2QaiYOpvZS38el9Uh8BJPFrgNAizWWepY30qj8
59Rv85VMpIApLWLcRsvCiIXcLc045AhFLZEzXniZtRbVMGH52VUG1i72HCiVbPNthZ+qpWxqYBux
fhrxdAksyoDfEhvzpa2VN0mVPncgxHeDif3a7XSM1QSO19sBzeqdNaq1FwIfWWu6JEdcBRO4ELmx
QDMwcc6Hv9gXIKOBX/xqhsH4Yql+TyRMbGwNrcjharXhFQxXHKHBbGjZyrGI/lZTrXhqM8zpIrd1
EGmjtRMzyWeKDyCQPQhpd1FnXSd+zVzPFzJrT0wpNMAq8+pmAtVl+841Kh51IWo9B5b1pqTIrwRH
krNxyJVHIniVbT0pxR9n8iG7IErlvejlKmzh3ShZ2BIr4iuomHW84qwLK0OplB2ADJRAaHddlZAK
r/KD+sIc4JGouq27NtVBt+SYLwhRZNMH81TZErSqkBAABfJGbUbbpfMl1poPgcwI4tnNEjCpdmMh
+tGteUWVR3ixqr85AcyhsiBSQMsD6eZs5bxIGrCSQl9ju1UDnnZm3VMnCctU1UeC6UoXSHffB55q
MCjN0lPmbLxrBSWOKmr7XW2gjAQEG1zUBD1udUKYwYZG3XWSGd0WoFX3mzgF+9wkbvIK0CRw58Fo
NhlhIE8h6805XJLEi8cEsjSDS9yw54V4UoSAM52iuxP18NYPZIaEbe/wW9L5QoR3XbrxbdA1nIx4
MSLRntnb9iw0bIlI1QTnqOvdVd2W1jrEkeiJQBhEg5WcCGsNM3gUhgm3aTtPsjBhU9TTnP815uBl
isTwEIi82LeGQmSImk1FtEevmJZXRqWRaWGHrfkeJsYI5G/UPZ/w+nWqIh8vSx8viUaGzDqbmuKq
acVrrUXqPbG8BkA5wfksBDuX+D0rwFxC0klG83duWu1OTwtqJ5bU2BTWwCWIife6PEZ0C5Xgl6NO
j1Y0L4fOCVBoU7LvU1Jla3XSXyUZtdshZx+LPQ2KWlIUq5ook41Jd9S16pb403k+UNToz9UAB41v
B+M1XOAGVCJ5IlGmhrtI+sHOrvL6NhS2dcet6K5pMTQjGx9VM/yGZKh4o4TOoLKrclG1QQhq+25N
Q1w+dhEJk1Ob6r/bUIgrJ05E5FbkM9HCTBuvZR097yUupLRtII2p/qOArsoSreTgEwFWtRJUY57W
Ytc4jDWwI3/nOunXkLKAONg6i+fsDJvYsfz1UJd/x76uHyg4Qb4KpmCDZBHIo+TFTtMkb3MrfJjj
YfSoAoF00+0CGAWeakqROkmg3dsgrHRVakm5C7tasvjwzlQgtPtiMppbo8+VcxhE1jnI9fDKkum8
yRI7Wc+A0injltyGtpQBlGcQzcV1Yo1sXdu8ptQnqWUEPlPTeOHL8uYYpFd0SMRW9I85hypgEsfB
cDxzMU8FUWTx7VyiJ0y7u45y+IBWzscuhxfE7zNDsnVEtQ5U5w9a8GqjdDlzUjGaP3NPUbLMlx1W
M2yELLIr9oX945jD2dNrPySzj2hggiLrrZ91yYIj4pQwl2byPMOe2OR5z05jMrI15xsCTdQJkkXZ
pvGuLQrnLLDEe1VO+A3LeV6VlQH/UtrvZalWINrT5GxSJuMSN1XuyXbAIhYEen1bZd3IgT5tIa7W
Ej42xuONTR4cYV1+symzxnf1OPuLLChkstav4QhmCrKJpp+ZOQO/m7WXhebhhmpJwQ7mPPtrsmHe
Et8oSLU2tOuMPvwa2j7VOdnrXtc6dwlYyAtrBiBOGaE+E904QAO2uxsrTWywNPBsELQTV6iEyq90
atRDr2vhoW70/NJJbOuJ8APKVRxTXR4uCRHo3jYgooydtJrJA92trxOFvXA9TJzCRNx6StAJMHpF
kz23remfN8VQ78JQq3a+1oQ3MF4bL9dmsLq8llUXD+Jc73k1gRmwkKuVsS4GOHyZH8/bInbEuYB6
Av5TK11dJy7CcbRi+0/OUB00G2JO/yhhZ1GGLUdz3w5I/XDjIixjw7bRGsAsTakMO3TJYPjskNeR
DogHImnuh1Hu7DK6r0wYLWHRdOtUggyO1TDeo3SvrhySE87E0LTnM7xkPiu1Jt+RTpXPpt0++WUa
nmvAA7dJAwZtjOLXoBlpvA+UgSWZhznVqs7YjFHjg4wyRw8fDHWrihMBCJf0pq/gAbOYYgMLHHWd
FXq7Y3LqG4KQ5FrJRXmm1GN+J/zYehpn+6+Vj4wXlfUG7me7KQj0dUclt/fSINO2Tar8HqFE4wlw
+BzlnXalJUpExrXVXkRxk66MSIGo3o3VioTl0YvL1CEHQCkf5qgll4UyBTkTZuv7d7wMjWNgWjqr
vAHKYkGRX9cmZkitMY3naTb6MzQ6HajTUSyKVHV44AMnlzKv2OPRUK/DkkoF26B+N/XWQn9NYEhx
YmMtAPqUlRwBDCrwrzFmFeFSpGNvHQZQl/Iuzd6pw2KRs2vpUAcYzUu9KftNnsnIKyq9WIWkAKCf
kfBWpdHfxnCMPCNvCHAjjXoDAwHwi2SMX4NnDs8QIhNFELT1yvankWCftjcuO5Mi3SxAoRaN9hTX
i+R/rN4Eue870sDALJmqJfnatSUiT5AjazIh842u6eGlqIsB4LQFXJ2MSreuhHw0J/mEsFhl21b+
NpKwIbOsoiQAwKrdywoTrDKMa+H73aueOVpAkXfiMBK3ZXtmk2a9zhcibKu29ZNAjeL1dcbpyUhX
In9aUKBDcycKyUeizY13m+X/wsqGZ9ys5RmJX2R3UIKisvkcZQjtxoAQMCoKHJJrFEaqWhPg7TOU
XXbBz7EFLE9k0PhQM8Z3hAfXdA5g30OCtTZEGYe7odTEqkC5tyfGKTtrTMTnTD4jxBjamQXMxc45
Lx2tfDbmsvaJa2jEZpLRQ+eEnFP04Tksl+wAOar6im+BvLMpIoBh79LII85oBpqfZRKCfKb7rhr7
t2U4DJfh2PnxmjJ11TxEuMy7TdzW7QNyhG6lNpEDTq0hMqUKdfUMCLK9H2FJP/q12nhMYNTZZuPv
g4lthXD+H0fnteQqskTRLyKCwhTwKoSQbUnt+7wQbfHe8/WzmLcbE3PP6EhQlZl7517RKwKD6hZ2
CDZJmLYfaIqyp80JDmSZi62ZhOOLXcIQWzBYu0rYZn7Sjwz2nKFcc7PNbW1XX7lafKVlLlydverC
m6xGqU8DHWXjZUF/y2xSbHub6HxoTwm9U6R5NZlvTH3Tr15wQA5VnjF1MNBYlKHWv0jwzv84qPpl
heJ4TvKPsVoZnIuiJ7+dGPyRvVqwobHfYI9/WBQ5s81kxD77crELnDnZFGnD/CsXMEOkIn+WlBTx
guSdo2KU30EWrsPK1+YtT06y3omn9S/ANvi2LHdSngwSFAGGELJnTPlh4T7ZJBjEeDD6m9Br4UtB
rnaHvET0HJH/oRTUFlNBrqyWOL7Fhv8SDspmTtIXIRDnqq52/Fx0X7nWB0cSdD7g233N2iqLED1W
GqxGgy6Ci8S0PoNLUTr5xRhnsV8gzritGv8S9l64uXWyhluO88q0DuALeEQlNXyeBe/YzJyLlqMA
udasRH+VMfbPibTbf4JIyq0zd7rYOMYiHtKkcXQvqLvySsXUn20S4G29fQ0rFcJERk5wJwbmY5YC
N2IqG37jInYdo+K4KR3WuAwSK699pY4noyS7kaHxuCljhUh0hVF1ETOm6IsyZC7cNbtkbVOJY0NA
0YkB1gdAGmGkjfC3AI9lgpk/o6PMN0vjnd6MFYKodoOFWVYVS4Uul+RWdSSIzhjJux0qbYCy0sc7
cvvY7G5z+E4ztoRcZ6ADyIibz7D653ZCgKnjyDqBjPngzNd8C43E1eGZXGE+JADOJ4rqgsbDazMM
ISo7K2sXDHDO0HnRlUZbx0TcT5ssH9rf3KKZ0lO79MqWei4QEpbdGP5O1hR5EP2WwkMXea85mVwU
GZNPqZGPaatUK0TN7zTFoGOMq0n9EUrbnqpOJSASgtcmz9mcWW8eHt1Y/zGMxUYCUYX+SMJ3Qa28
VLU7F+M/ndNqm0EucMlI+7QViAqNJuuZxfaMYWK4BPlVC21xQdYpLyZHCqKR+VXSIJ+SUM4kVZuE
z5sOa+utiGDoCJTbPEjp17MPNQzrPRFCzpHJ9FcXMQAnspRRYVLUAb8lPtJt1g3dU016PFF5aUPY
IXG4cUaSgGmFEcSssL8WefMJU0PzjNphvzDh8qayyzYpqdgDAeBWM6PR9G9GToTQaFv5RembvDrl
WppfVIQmi+37biIvfEggafFzKMlic9lHxXkIpuBeMep3edmoHtW+exkFLHc9USbQF9XKoNFeeZ3Q
r7Vx8HrTTI6L5aRHqa4FeMNPgN5KR62F9a4O02jbOF23awar2aPnwN6riwizxpQdlNLROAELdeMw
fQdfb76LIntlXdo+WkEbeQvQ4j1MQHPvTBoVXdBN9g4lc34cdDamo1pMp54lut3Ytvm5nBryg1t7
2bJoNBNzTKRjqocOaEXJg2fI6aIsjn2yQnLSbdP5V7YrLCMVyAWqFnoYe2FLKRYmgIbkaJ2Z0z2C
v95s1UA2zqZR0/DSwGpAurG0DXI74f5tcONEMWDqweaWIkv3Q2fE+zVDnHZnQeBPHFoGMEZeOhGF
T15A5Y4zcy0DgAx3K0YE0gwahEIhd2ZUfxhCFJt4RdNNTHd3XcjofEiATpBwQweaVjmFdDchgoSp
C9a1PU14sk6qGWufYw53qRkC4Y8N8YYkO5d72xiyu6Bi88Okv6dgc/1E1rBzjExcumTdzDb0YUtQ
83JiR9o4SmlWB0MhDaK0A/CHTdz8i+K48kKYX65BbeouTq5xzXAfzIWeQtZShyd9QLexRkgaAFPw
swVd65nFshqaBLvbwiwRjJeOv+kMcs5Jl2XvOKH0hsGI/DEbUaKXt6Uemj2Uo9KzBqN/ZL18RlUi
NCyp+2yvE+t9rrSmOs2iIlFWH+p7ZSY24tfcU/YtiLZ1mFzbZnwyKEX3yqQzKusUAxjpKmIb6qfp
NO1lNoifKKxOHtpZm5+qoWcGRaHhWhQ3BfGIBHHl1yaSvBbO+BOncnwPx0JGm1nOHEMpB0M1hj/5
MMtdascB/fSYon2r/B+GNRG1GI07LUb42Zl64YPDBNnWpWi/YZ24aWIND4UGrCLSFuhoRVCz5xY6
R4B4zlGdwTWVIh7cwM5f575KoapwPS9tOvvMW5stVX99a9JqvBQiT/eWbfdruaiwFYCSKHtl3gul
KnA+SCrmuSSaf5yjjUzMl6zqHR8lqDlWsl05lLVKPzwQVCE7IoQD59BaZeAq8Tg9VFNYQhBYEQa6
U8I5c/6UTHw3dCnI2N8mxoyDtJXsbdSN9D7M8+iqTdh7OjfytWBu7KUDCrBmhsUxcVLzSPJk7Cd5
+pIYVkZrKtRTa2oTX0AH5K1IjY2FsIMqxd6fHFk7ROSaD5oZhG9pOP8UXf1B7EjkCs5zvH5tvENp
VXeWSk1lKCCfVvYJzhdLvYYBe8mOlba70ly0DTAtbRtzEl2KrCX5bJ7R0eX0QmA2Tn4nygiKj8TD
KIOcNH+hvALCO7Ct+jDzQ+yQCR5g8dpweMx/g9ZFW3PmurUFjzjZl9HZ4Vf16dzEg0Ok6Z0siNQ1
JoZ17Oo4u6DP7B/mOoJkY6tEVkodjCN2c5hbOGv6bP5rKPL25DXgOnECUur7Sd8U0BJ3kWMKXgX9
n52gAxIfUZNovXZrtfq+GGN8doqgP9LmEFuAZh5viNwYsaoxL4hZrHeFUfC4VIl+hzKZXkRFkvAS
EaKyRFHtibiCMMsM/sqSXLpzCvpFdq+ijSnhsmaDkbNqIm3Su8Y3cFD8j1CJtgzBILmJ1twvgYNK
LxXjL1Ct/18E/ChW8kom8+AulvJj0r6gvlQfztQT/TH2/SXl5N4nCn+bUGckVLXGK3aDaM1tWfYL
CeauXPK7PS7dm+STbRlX8YOrWnBSQMZu0y76wOhDmryBMXuIra0Io/E5KC3rWke8oGbKtClhC/hQ
ddaya+WCf2p4LQMkx2SELSeaPt4MLKJu0UEC126G3HMi0R00cPC3Xg06v03j4tkZIn0LnEtz2YuB
0Up+aOEG9Sj/mZra7gd71t9DMuhelMoOXU5aAKzIKDaRORnzPcxEbkuL5dkRg8O57jFYNBK2RSX7
e4Oo8zgMAxksTKcguKy52iK96LJuP0ErFmcGVQZOACt4nhmYbWQ9kp8bFsxn4wAJFInsAp1O/U5b
m86HdJmvpQvq90zYy36KEmunR7SoDYpkqRhuSWChRhgfdftvV45vkRI+wy8E9rPaeKaMAWFjBzZe
NTm+2iH/BZJaS69uERZpk1AwSA29msnYfKldPbwKlQ4ooevdZCVhnrOqKow1kQvSVsZXmsYQ3khv
uX06hns4IOPWsXrhhQ4ehSkoQhxnUnsWvf7LFkTCDn9n+ZOmJ64QdcC+IVcm+pC4J1Rnm04iawCk
gQmmUfWwn0vKOyLGXugVmr+C9VcPRh64hOqkzZuk3wwgI95xS2m7eLBe7FZqj7pRaXs6MEw8Mq05
4CtuFtsMzkFSL/QGeQJ8KniKiS8+oSPmL52J+6KY7ews5BHzVBPS2SZvgIYIni0tYMglXZBh4zlD
tlAf9fQf28QMeO5Bd6UccBteVpUhdJxqlxRvwPia5DuB6whx8VIX34NIHoJlRgq9xdmZmExVOzG4
2ZTMDdLwB5oFVyUBoxnp/Kv0bwOdfcHxuDNlszfkM6gsUIdim5pPlTiZJtPJaxgd7XhPnnyMsKSS
tO3Ye7OmyjvD4gEnRaVc0AMZmzx+N+DI6Qpf737J9jL/cax7bVBtqrQP7ZnRpFjoh9RTxzC06L24
4VK5KMy2oI5Z91J90dPnpbhGsd9azPvMw1y2KGy/+bjPGEu1iqvh/i7K86xe05hNztsqRPdIjtnQ
IZUwoeNqa7q/HhpLJH5bZQs1oOnPU/7TkxOlBQ/M/EXeQNWDzOVgaomaXVg+h8a7Up9FlRxMVGxp
3K3a2XHrnctgNeGUXsU3T0b8FozxSe13U/szM8cwU+yONFfq+Dozq2pDbxxwIdAd6Q0YYBcU2V4k
R2M+2VGyr41saxp7NbsX1XPBq9PQcF/sjqk/ScFDl20r/Yz059qdvS2Hn/VXk9HfwopTkZD+toDy
8Uz7WjZvKudlWKXHVPNHcQIvdsgzMpNppjkZevU7iSDV4lYVLY2l4w7jUxCST9KTEj79cAJtcnG0
eqZzRnVsRu4d+B0p4fBq8VrKg2QiAXd3EwfjptaPEYYknhjukS2fOo12tbgp0LeNj7C8ZeLQRT8r
nIIEEXc0+QIvigaj7uLkqyb2waxltO4OnMUWI6b1bYjneXol52SD5tEal8D2K8QtIgAUPDudn2Cz
yU2vEz8Z8mrOrQrzIF4UwIiXMniIDXB8WLrSi809LsHhGa1a70p6XgAeWMTyUmlQcwfjJYJUc2De
+6mlWvpg27xXC91Vehmhy9uQPTnbu2bCMWXcbFNxcx3WewbwG9cXYAV5DrT6FEGVEdk+s4rNCDsv
quL9IACEET+JiReRad12my463DqDI895GWpOXge1LWO0GmyM4QVWwZYMS7emGkxSP0ZjHomOwey6
n8OYrKKnCfktv0gYXVNieGb7nihvbN03yL62fknJ1HTS2W27qzm9qM5jHfgJPs2l+mNi6SvNq7o8
as4LFv8l+xtB2CBkldBxiObbq0OCac1f2UiaCbxi/ojrlxhE7KDug3A6yFF1U2JC65JUMQdWB2N8
igU0hcOMOcdQB3jk+ICKp1a8tvq2VJU9te2h1FYgD/Ch+NfoHST8fFvymRg2bKqh2OTya5L8fMl5
4dfq40MVMtqZA5clARpsyCiSQfv4OrEA5Tg/oD65fm+W/MEj6IYREA4r3gg4t4vm92SlJhy3M/r8
YTVLGjA1o4szCyoSDkSeAZqmrZIVXtwqrwMuNfK8N3ZwT80bzKh9qv/TcL/PBXnkjGPD6h8gZWxc
z2NzXa/CiVkitq1tpuAPqDYOa+hJRkWaC3wrzyCtVTpFMDjFfDGA0urER0zBmwkGKImCY0DKuhVs
uviHnOuw0z2ojzUcQtskR2e4CSDOQ4M+joREycq5X2/Hcjk1IPlmwKqRuQ3116L8UFW+kYmGB59A
KYFP7BA/+cGeZdgy5Hggrdwg3iy0/3Xa6ladHtK52+ZK8NUO1TaNkB2Ki5wPSv7Wj9+mup9zXyT6
JnWOhfNZmjfC0tyYbPFULzmijw19YmH6Bci5EexfKkhIu3OvxqnPoDEbFXeyvhfO3LH+btJnyzxH
uF/M6iPsP3CceSzmUfmgpomHJcHrvh+Viz3tSd/rbN6HWw/kL39Xyo+ayU1l0ONan0r7FPKmdPEu
z30teW2Hb6uo/BknLhYEbHBPBtHXNTbEQulBpScc2cWmyT+N8Ga1lYtOi2JD4uFTW72BDMqBwzJ0
IFIe494CugRQYzB8VeZthbA6yt6Uj9n0hxxStj/YcPfAC+if842q/eQzwFnHn+tzUnN5cop3ZONb
uBn1xF/y597GPrtcpXnjdttRT7vkPwZ/NSOTPwM3t2S+p/hF+JoMd3V+z3GMiO6kUGSFltNBCTRS
XBsxJ5IkkT3B1eSBzuuOGQg4n1+/c8GhlV6hy+hU69ltJEGGHz7aUb+4crwPIwbDnkFh/iAcHIEJ
sVOv8QhN2Py2pt8WM0oCYMCciIRfwhU+5/EwuHPyq6BE2BDiOizYY2RsMZrOpuIzYQR09IbzzJPB
8gC7zM9V2ioolujbnkjJ8cMClcn+Yxb6rg0Puf2ObkArne1y8y0KfuVD58Bvz/ftp32ou6us+Acn
euXNkPsdGh1blIcxOkhAKlWpbqLlvBp8hvlF51RNc86M9YAwfnLuqQCmaBDdrJwMELiV5aMNvadK
+ZE/OMQc4KXEIxdptpXA3zlbQN+5zvIRmk9tf06cX0Ar2XAMpzMU1I3sLuubhkbNS3SAZ9RqD3H1
GGgI86blwXLkT/stM2+mymNWMrZfDhMxxBSunsZtQhLx488kvVR4EIiGXKTXkx1gPmjadRaHpqWV
VffGZO0Grg3dPgoFXaLdGcmDRCsZlzseVuzrD3PzOI+fluCJ+cjif0pkotniu4c4VimXvt5iBfAa
7EHq8DFap6W8SeWnRCqsIrIw4PZ+MvtRimlfZoe8flZ1zJmfqnWSxmMwvoBAK8PDYu6a6JSTRr/4
5Om5Rv7gMJ0tx2uW3AwMuXH3L4s7HoKTab9Abpm4xeKQjZYXU3sOk1s/nNXwOK/eqe49kUdiM/vF
pl7xYlKoeEI3qXx0tIdJu1dM1weT9/F9EVen92jktmb3zX2E+k16NfzJ4HeSALqKsw1e3cygraiZ
1+S+Q59vdPcoFV6s6fRdBnaJnazZpcEuFXA5qyvZ8JID8wvLQ289Jup4HrR/YR/4meYwrwZ/2DzQ
0bjSauh7is2AkjGpPsFLIF8rjzKdgpkBNh2AIlVA7rQl0QOYo43FBWwXj8Sa4VF90ef1tEuOE9SM
rP2OMVfnBUSH4pCL32iwNrX2lnAAaGpCnmLiMoHOKeAn9MVw/O3naKvEMzld8zVpc5JSGeMyVMv5
6zM9S8tjFr6jkPq9c2P1gqog3C14OWeKjsnyrApztXzSZLaLx/axDwGILAYHTbhtgo/JxN4/vgTV
JQtMV6kBCTKtWsy/oc23S/Q0Vp9BRJArbs+EI6Fkitko21hFCTBvi5Oeuwq2ssGlFeabQMFSzfc+
AjJ3NHyLkkOv117qjAe6zI56H34bOuJV8lsPBZoE5n6cNVyKzdbqjwPZP+jdHLtgP5g5F/yRBTaX
AJC4lWB5bZ6G4d2ofNldg/IHRwaHdrBrih8d1b1xYnTQv9L2ZE/CRxC8YJehGa8PkdXvBvFTsx4e
OJBOJXHGfd4cKqagKhs8G211/irvSjIdStBH+E/WyX741wS+be8FvjcFJto8cZdFz7O2gA9sPGZ/
57arE2/iBB+DbSf1Vy2tPxdVbjK1dQ39p87/ItM6maByQqJJ8+x9bGK6cxxwKIEoz8sAh/RWKVy6
0WvsvESa8HpoafnyNeESCZ6L+c+pQRiykCM+eojSPR812hvLoWAVZqZDzOS/EDZ0s00WdT9Yw7mX
z2O9k6i61MDwwjcCgZhuR21+YOL29aep3+tyXR9DrDnV5S4T197yB3kwLbIAoOWYtoeXwu2oD2UR
+z1g3xGfn6beu+bUG6cGkVxGP7luuhPj4045aKilFUPcRLxY7PorwscFulHpo4iQdBNckLSZq0/A
jddujKFN/zrpkHP6bqNn98n+gVf4tQDZMXLDzY2HUn/GwbqJy4mZzy/nuxE8NMpJWIc88fsU8DCf
DRHdXB4d868HF48CkDW7PHobrYDceU4iNpWOCo8PagHcozMatG7+FmGFbfQZrSTG+YbjjCDbJPtT
p4taP5sYV4szwSRoGDzJ6oOssH7tm5WeZJ8qpN7QPA/5ny7lNoRy1DCrip9lj64EZKaqb4F8SUfT
HeaHrg4Q/ynJ3gTur5ngT4shOw0fD0AbXKyY1654yodXpX6ym8dx9gfCYwrbZfLL/PxoZvwL1a1p
PzS6F8M5tbF6KJlkpDPVD8uIefYaKOZ1isnLObE2uGmXx8w65fI9ARaz4B2xJAzpaLxG41GFf7aQ
PbSwoqczWM1ppyNqOjX5G7CjVv0+BH0OfTcuaXG5uYvix4G1kyGDxcKHzaprETuWDzigtnUCITas
9n38OpTzhuU3BOzvePx0WFyO8CAo+nuhfdXN4Ef6vNXVA9QYHF48x4vd33sFgDmZ/bLEvpFFXteQ
PILDYIEjJmtWNAxIxun4ZWDum9WUBOr+zOLXkVFDsGHd7xXukLtwSmOyTo+Bw1xfsR9YKnSXtDhn
5YxmziYksx6IUPHsaUN7bIk25/uwGhqedGXwNTedNNdeKGzM1V4ekJJbG24aqn92g0FJmzzFUD+c
kP0i5rCF07sDByw2i6PVzfuOjCV1dTnBGOyaa9e2fqqpOKaXbxFoVxQLt8ATawyOr7edF4sVJzRs
68LY1zMvuzWPB7sM3/upfDcMZe8sg2dL9VyWwJyrxWUUtpFzdmOW6enDdGS+/2FSHEpnOELMuUNf
3Y7jvIurqN5oVknwtfTsQD10tnLO0/AU6cquwAGwQcn4bRS56/PpMZxVxHzEqlFzF7MFGdpjryKm
KNc/8MFQR4C74iZuNnGquKQZP0W6vhWNein0+t+U2tLTStJ3ncw5Ci5bzN+u2uubWtG9xVEc1xxT
NgD/5vzetU/SGCiPl2KjOWsnl70jDd3GON2JifUBaz4upMDgjbtljuLGuuMXjUCmhJ8l2kuRI+0V
CPV9s5+C4KbFA6GqJNL3S/vQg4kslGGbougFKjA2Bsuw1082J/Oqad7wF14mknqL0HzTqm4zcGF2
qcYyIC4dLTzpYQYqKXkRxIZP2vLSLq3n8O+o2CT7OXSdKfEMDo4aFuwyL9h1gHWFDh6LxVdMcW7L
fK+3vKd4K4nechvb8pAtP2rF3qfleGnE5JasYLbANVE04cDPzviKzX8vm+mRUeTbOPRHIw22+gLM
QEAbJwCVlmftaceSuq5lJE8Ylj2XmHqNq9r/9IHpO5oC3cQ6RarpmYjLOb2iRDDA3k62GHev5O0l
GOoUZVTuKWtynRQ3XR08+T/IDaSB0W7xmrlR1OzrtgNc1/m9OgEvg2eJugco+2Bp5VayIain6/vD
Z+dGxuH868DBHIV1bMWyJcn6QZZUa4M2Pg0MkDqr2oUK8ziVqc9kTtuMATxjqV91dh5jIoldc4j4
S8nstyn5vW1sRSZXFDbbWsOCplM+LqvzuzOC2YNIxP4G/o+xSw7pmG2dJjuoasECaOLXU/GBopxt
gyXCKVwpu6ZBhlkdiFoxn9ElGIqME6SEYIdkbHg9qYRREqrM7mAmBtwGkp5Uk/EptUeoZKEfDNO8
NQigahlEZFN1KkPOcnt5MbDADh3FsBoXKSWMtquHFZruMAnEAHTCY3RIZ5hMbPsFTkQz0qz99QH3
UE9LB8xb6k8ANbcsqR0dvDebhJ2EvAnfah7eeRZE2/b3QrfAGBh5tVNE8qR3r+lAh9eyNy8ky4N8
nRwZdfVkdulHMkvPwL2CSXI/5SFgQ0qqHuwv+Xy8uE6BBS3fTghKgcjODUpY1XEkU/bweCTcH3Vf
XWc8lG3ESyEK18bvgJ2VxW5M4QunfEedF9h/M32N2UTHIug2SVBtixJJm1UHkJR4Iyu3KbmDSH3H
dc1MvvKixt5rzFUhWXjJMHlpZ220VPctO99qZvFAaXlkB5gGi1q4U9yQTGxbY7W9kawOsYcJ48eN
C8ZgBnBidAE8BknpmhnrWl19dJJhU66tWgRKPRft3qDSbfr8z2zZw8v15V2MqGzDfBloCBemsZWF
89mG1ITl2O6gtxQclpJVoqJPGehp7ABqEb4zx8ZwWzNUKU8tfSCITVco445D4aDjr5vbZqth0nPG
7LXqk2M/JaqLcfa6RAE8RyN/LE38ipgnaAjZa0uM4r1lV402DX1FxxybCPVSD8zIbT5ohn2KawRV
lmrM5MWLfJa2vDFB8F34AZmHsq60DYLJJVZ8pwfWppc2JgLIrJlkwQxm+Igz3GISn1Y6oxK2Vfkp
ZxxO8Yhcjs+LH0fB0b4EXkX0draMuSsVk3FGkm8le8sVzrVIYV00srcYttxwWtv02tWL4qza7CAL
DpWyLTAsaRsnkj86iybunBpuZKD7qzYWam5RFSJoJtnlb9vfkuK74vMqC4K9rE6TbLxgUT2dqV4l
9Itg4l/PfBnh0MJ8bbRTYSzPeqLvsXn7ldY+gTq5IwZfKr6cYZJ+r3iTUzIKTcZ9BN8+7KQfI92w
VuYFTnJXO6pU5EebvUHySe+ER35UI2ZRG8FPqAtNBjsZMkIwdrZ2Sz1O+Rb1yqOj07WNxaGjWIeI
C43WnPpj1qxQexahNct3pi+Di2uA0tyyOtli1t0E5ZBT4rP5wD8VpC/EHVWwES4IRcb3TAA3pvtP
nj3OVjaLDWzIndW9Z6a507PkOjKX6yaoz3PBvld4ipvaZ8sfZadz5ZReDaM8iJ7tuHLwNZk8shnO
GBRRFr3+oErtIAznr5YxvPCUVZyoeCrBrqzKuq46jGJ4KSanO/So5Hlg3ErCaViu51O2ObhizIY6
Z5Fpvc8K8/eutQhyVD5GnIRuQC5i1k8TahB/YKGhJzlvaRWcl55ttbHDVBmFz04xXbqsZ6+QBQCz
6opNzxYD5qzSZ7KMmhFfrRTwdZygLHAvGKwt4sBedRSFlAH2H6exhEM9f2hJCiBkwMtjWkTjs9et
uXHWUz136rGIWhSAoCKnwcTY3SCselHHeaRjWgtoTEEE71fn5my1Fzj3PgyAk9XP/R5l7cee9J0Z
J+eJ4SJrKF4Vyjc1HHZ90BgP41gyNbTJuCgd2hl4wEjJgbSEOwALsWp7G67tYj7TwrOxqtJJyKZ9
UE3TbUx7g9PsoFfxX6nbv469XBoAKBVkTMNgtcEojmOTemCF3UmLjmaY7VcjDCXvdrZxnq3zH8ZJ
khmM0BrGJdOy0c0QdDGz91LhwmYM1jGbDNe7UGH9JqZNNZoZ31FH75FGVHKgORNJmEZehx5+ht2k
OeyBAJ5Fsd8NGZpry7p5MTXlwYhIbCRvoZ5Mam6DyQqBCovOOLwbfCsrsFn2+M+TwiAWkSCaR2Vm
ex82sv1QVhLYSpJyOOvqHfvfc5XlDRRse1WIBu0u7LKyd4COOz+PIzY8h8z+Tlr7S21Uh6+rRn4Q
RIy/LjoKlmae2zaxmpcSy8cbwVGZP87cCCOLZJ6UGIV0oC/7wCryelOX6WcCIflaShxgJBwA4/GH
yO4OjSaQCoxZodkx3/vBqE9TE30vadv7rBvGrJQXEmJmk8I3jYKrLQQrn+ES8VzrkYbzjhmeRpaF
ar9WVaO9s+5v3zRjzlO3nxrNNxhnu4oNclkUTBrSIUiOg2YeK4e8DKNh3RpaPeuXEHL37Lvkl5qk
EL9dDJbeqhryuEw7r04tHE0tNr0JODepC6XpadI2MAI7iZ9rv/AdMdomQLJ129I+wQ5j2BowyIdV
h8yXhMGxjenp87SfWE91NFQn1qwfMaVFh6TRsSppQVwziK2TZ9b38XvZYHHJn3QYGwtHJ+FFY2Xn
nhDSYRNuEo63sYqtb5mbZJjMfX5vJjt44TNUZ2EagbHWtiY2p/kJxX8XhjB3rdkiAKJ12OeMsYeh
E0Tm3RbLsgPpl2/VjHAPlpM++0kZQyxRLQOdgSgC1im3SWbihKeaajk+5+huLV35ly4d7W1cFjSg
hiYdfNgWMSRuxyrftcyaaj/26lM+jT+V2iTHwhSX3MwC37AHlHFySd5Iu+G+7Wx2jk2iV25OXFns
33XObmlG8Y7q7Dz3RYDuYZYpVkh2Ok9N2wy7UKuMk+rI/qVrNdRfJ18OtI8s9+DEuiepsvwVbZa9
q/gj/XqZhn2BUArpQMa8HkmAmEMCIEX5qCs/ssW/7yj9sx6ycWQ70BlFynZuH9NXsGTw/3NfEFnB
2ZYmNYvMtcp/uBq/OSAKt8QRtddn/Sm2a414F9wjFDBVqhwxqqgMpluG1WaYc1IJBsLMArNXFmrx
e4ZLYe6wy8VnLDHaVtOQJyo2VCnKim46gKjF8iH7/mWYBvY0HJvhn+qUL2qpUp4OCgd1yqKLuskS
o/GNhL14XIytgR3E7PxylXiq0bG+nLgBsc0mGHEBQ82OYgrchL91vM0qc2KQEVJRx5HtCujLDGs5
fwpSvZ/4T3A+aajfpZr3D1pPzvKG6Bx0aBmyacdgwW+H+Bc4V4zPeWQsVKQOqws12ldEehdSRwVQ
Niv5NEJvbfg44JOzfObebQmDmCP8tTaj0CTp56vSPKDPsRbUx+M1Fs0aMQWPLLEoLyyn2ldl+q0H
y3OeTmy1XIZY3uyIkHyWNEnscKYZlx+2mn3YlJzlWvWUUEyNmy7iLM3XvWgzMIt7Ouk2t1JR4bAH
Y3uAnbzGTgjzRZl6xpkQjXdmwDedBg6bIq2cb52VV4e2HGx8uowYtpOmfAwOLWxPEfyezqJk9VIb
DuMLAQPRsOOjN4e4XWrefwavlIX/kXRmu3HrWBT9IgGkRFHSa82uKju2E0/3RbAdR/M8kNLX9yr0
S6PRuLid2BJ1uId1pmZX5UHLnuoy+etFyX8MKeu9tHXzXiIMqeUlKSEEMpqncDdikAfLihNGCZUT
rorjf73oymcxhfHPuGiZYIjH2V0Qh79iPoS/jVH9RTlECiuHJc8A8CMOlNuhUa5yb/1sO8Rg2phr
VUgnteyH+Q6kJK5+opBCGH1yfytSE0n2UU162g99CeqA+mt78qgXbVl2g7a6JAvuSN6Jnk4uGmtu
XXKOCFfbek3SA7/W5M7JOgwhMVMsrwtKfqsj/YuB+EDkievCtezfq/79QIdkZ6DI3XeKHLHLkEbW
GXN2ZjGVo63YFKPD5Ky79b2Bv3MiDamvmfT/WyxPy+hm+xnKEqlYbi4ss4qR8R00NAM9YGBbGVZx
M2xn1jCfxsjBeHTz7sAeRNgiXRgzcxhZMXuTtxozaaAjlMx2dCiY0mn6sXlNwLRKY00zl6QPb70o
DmRjeX+mil4RHvemdzO+RKzXJhHN5viJv/OmqRiTEyf4XAMu2KWYEsZav9gwxkUoVDGVkGks622b
LSCMbnHAOKKOS8au2w5pnxBa0E8JzRE2srVkJaZ+jDcIW3nDctI47nfz2t63ZvwR7N2ZnzVjGfGD
OH/sjVfeDb3CIKK3pJDP04coGyzb9Jwofkkc1/yr+JiDBPPcrzoM/qJjRfvWVFyymPmLbRRj+0XJ
fJ6DLz/UhAuqDsa1cFyHaC2LhvimV29157tPtB2md0pItHBvIXkTuv+NY5N7+6w0kqN6hEyWQD27
wy64ja7kf7Ev+ofulnrMXVSqgBvOPhiL6lAmfIfpatFbVkP02JUuCcZBXsrCDrdCUku2MutQbbRD
2aYt38O1hN0Ttp/cXydCSUnR8u4zm8w9C6m32AKwmsI8Le4hF/RYsm24Tfuh+NWu+l88ZbcJ17ff
hHv/tgvpJ9sFvyLt2Ps4jWn2shmk2waim8c9xDvFx6zVAw/IbSVolKPsW6tvdnnkiJPX5PKTIHp7
BujCeqglqh6pVfrXagrBvZjIpBiglJxfK0KwexAA6ASsQ3fu3ZTgY2gycSMO4Q/TmdjmAoDBtdE6
j56yJMKsVo7lldOo/A4OiYbbktjooxvJa0KuIIXtZ78SpO1uktvEfY9HLhQoLXHDTk9jI/enKP1n
kGHPnZpQCNv50TPOte6L7jWO/ZzMQ5du42n2+PDlE/7HMP+t3EFgGqsXM6YYYEH1ygrG9F6lyfTi
cxPhNm9Raz0662ysf1ra5pmO1Z8ypEilqFHyIeco3axd94beoB+qnPlPaQfcUQZ5p1CN+RBuWPHT
K+lUHld6g9Uv0ZavXXJrjC0BdlZtHBkQfc+J9yddte2mFX8g5IMRolJsqnn8V9bVj1B5jSZFQkj7
uNAdqCpemTyZZkSpwvBtYllMuJFZPO11GCgy/R4DtxkVGwGZS7dd59RHnU3/+YBMjvA1ossyJreN
kxH5BZWDdutT9MOFm9IWnhdwtcFzT5PXkODP5qiRO5tXnsRmVZLNgvnwz/GCal8WDDjlSua6XIPv
DEHuUDfZR9vWVEgWLkFt6aybHIrLdlqCDiFhxfIIoWDs6yWtvttKVJ+Q1PCEZbNGJ/IhyQGaARQH
1eOdBUlAJl+rlgPcXbAivSlon6WbS+76ImVdgAjzP4gc3EP5nJFNGHSCBZDO3ckxkb8cpr5Q3S4P
rbxr8towsseuXxym0ecvk5AWf+U2ou/6lj7fPEoChLax9V7qOT0WFNUhP65qfZSJmb5LXvNi74TO
m1n0V1Vg+wKaqw/szwIvFcz+z+yVU7OtXfPLzMP86suICLQeCEvdCMVVwUoaLo3DH7zcP4IK5a6M
nWBT5+546Eo8fYbwlMaDePVSdreeSJGo/aLCnznka8HVJwCQwX360AFwuvP8lYJwGS7Vr2FBjOuC
aOAf8rlLAXzGYonz+7QYntaezh9DncuEVnTqqUprDIpqETimDFGbooYGSzmapEDEbyedCSNlwxig
qnQvizbhk8O+1sOcztUl1pO7Z8LpED5ZFhf6bBXcBCqNDl0c9T/FDeRGBoXJcQ6cxwkG1V9gWvY6
KjVfPHfo7+wUIA/HYf2l1ap2TiVGLiViuvKmNdtS8cCB0DInTTjpfo50d5eFWXhX9j0aucrptZqR
qieJdgwPW//qDSdMNaO2IVl6N/GYylEPrARtzyHkeTs/QELN75Bu9LYIJv+hqd3uoxDDcO76qHga
bB7fu96cv4nAj+j2OtPWFNlyiEBai308qZQCSr+clS++V/JpjvS4TjcsSKvyyLmb6Z+fFPisvY9A
ts0Drz2hkhBVcAVnecgfKE4992zqTH9OAs7v4mdm50I82Aknfyn+H+oiHEhvgQofO0Gnvc0cZLZI
xgc5y591Gt/1Qgtf5GL5L0S9uXiWOjcefHNmiV3xexWk6URp7ZUQtx63lFGwm4fqz+pn4GA0MqVy
CJA5Ov9qVc98xMi1GaJR/QtGn9eRIXqbevPyTHXL3Vpsqg2tMrnBxkdhrc5ZtNyIQk67tUWmD0qK
cNqswh33A5F/yD8MZmNMdWhIWnkIbSR3QmCsTsPSAkxAxvJJtFT+uOfFh/4Rt8GlZxPMP+O6dNft
xNVozJz1kDF9/y3AMz0uwMbBxHQM/5B8rpOVj6VQP+DMhk2fjvhTTLgRY0OhgbHNdXywAchM23bO
7zYo/F2hLQWZ2KvZPW+4x37qqU1fGTXo3NVoQ+y9I2JtPPPWVyo/NnRoaPvRLUYL6pq3tBsHfLqi
2A4wSw/TLPW/TD+rpjjF2jdPXQlS8lAleINtlPCdcJf+3HlODilAOHQvGbVhrpXvynSQIxrqEkiM
S/bGEuOF2weFyC3R1HaDydTvbmTVi1jkcgnctdkzbHPVRi851079AYKv2Bl3+FMOzpvgLrDPh0Ve
QVf1L8Sehwd8aI8KYoJ6JYv4EtHdoyHYJd9INz7jC62UsI37727J5oM7FfFmQmD4aJpVIF4Z9JW1
9688Xu0h77yfsuv9LSNbdUortboX302a8a8NHJ3RTw0HCHKJ3Batm116MlvnLCDoVM3aEGPK6z/V
SJ80KBe77fMFnYljJl3urVHyeYh9o+7oMMXbLnTL/ODGbm63lFDIcaCzzOUhzyYAMiWBM0iovvQu
naLpuFTxclqJwv9W2KUk7ofywDJoNtrSN7iyyAJHM9cN/AFHss0wgooKF35frq2zW4PABKhLgrR7
v7TeJgg1vKZC+ORsl/BtzNDiC9dLil3tra/e6uEeQZPyEEzjhMDnQg6pjVvWcMRkdYdmJBEeGkCs
Q7es2J5527+vRTYRpHcbggOVTdka307QnFiS8BjKfkZ3d9VDmiNKxSLzdnYmHGMnnDg4X+ue/eT9
MTdJcRpl9BKM5fjlSuS2YaAQ4JI22+EZVNtxUtG+Wovy7xrF/bVo8xjAXFwavR08XMA+0PLXqtoQ
MnbvH9oxD/cll7dz1aYjvh921KBrBoRU+g/sE46eOuFPu0iPLLVzkOsMMb0lS92rXcv1BS5vc1ob
IykBO3obhfn4SFu7PrTuWm2XQdoTJkCxbbWKv8qZoQOpkpFh9cSRKizRjYHzPcszQFz1mKHCifJY
ho1kExziOi1yklphKFlp7AuSnPqvYrq55nXlfwMVACTno+ZXUCBX/sj4fKvtnGM6BOlWMzXseouN
qq2s7td2IbbgFTM5wpTPGA5UxnGPN1IvMqPOnhBwCXTy4uV4cZvbi/Y1MQMBbW2Hy+jfHim+C0cU
OxbsDKI6ZLaWj7wMN+8JUbNKEUThobFucK4iSELTf0HCr3pYa3NTdMu9FFn6ZoNFnCsx9X+qqV1I
BvkVwUpdcPlxcEhLJRxym2kLIRUgcgjyBAwtdlhR9//JNOv+mgViEHL8dKJTUly6pGof6tl+C62T
B0aIiueKLHPUdx31qJUbo27N49rW+kIDGKIeBuROjz7YGS+p6Q1SjZtDTve2x/JoKJtz+8GZizJk
r2xM5A64Db2cDkIwYb7VkESGpgypeDOu9bJZwDwckoG3TaLa39x0JssiuT3AnGfLgpIxUq9Z34tk
Ui9DypRmUioZ9TxqcJBhdCh9VZ0E+tUmz5Y3pk8kca7FcDq0QLWIp2HHVrD2xdqCDxQzCn4QVJiM
PuZRQVX8xzxI1rAx8UlUdEj9ivTdDPMDH4CLjcxYKqh0QSndRtkBc8w7TgZ6K4Ck5tft+NoEtC03
NV/dPet6MOzmBnTV1P+3wLmCZRo/xJp2e7zU+a4HPEVuJf3HIQQlV9r3ZSZW3Pexd0pN+cKING5D
4fy24WD3cOLnp6Jym5dEC/sQdYm4rnX2V7FMkz9omCQP3OH7axfacDdFqXnk5qgObNcd3ru2RKhW
HhG5VuJ4pdlPtYZYxNk4vbZ8THYumy7vwEs5d0msBnrLKWaQUDD1gqA6g/IjRpKuiXv7xPHt8m0o
vrjHoid5DlkVO3rQBXhGtqlmYuuU1Mew4TZsPDm/JnkdP4TD1F+brJ733I7I9Jkq+42/QWu8Jxt8
Ixunm5VO1Gbts6+oyprL3PTlhWAGf3SoSogACSHpZhrltSxahJZw9Jk+EsiGpDpV+RsqmXea1lo+
YQiR7h5qgmgzNQUyO7ffRSJzBpF1hJc12877zzeifuC5A8CQpj8QNcisZV7zK4g9whFZ467/smz0
doOHgtor1BYzUqvxW8dFSq4ZzQFO09P09pY69nHu2LKddD12a9Cgr7t1t+U3zEL1afCgNbruZRVk
bDyoBBvSm4TBxobCBQGljQWpdXTX8blEUEEfqX7bST2WU9LuBYTuIyRQ8Rnc4uTNrVXIG8TgqPye
eK4v7vXsfMnS9IdsULaDBNv2+zyX8zkqAsOuwPyTunW8rSpBjtdlUQ5LOsSBbVLLJV2Vt09cPMJW
FB9ZORAHVuBzgyn9BHpTHRLyFfDPCntt6oaLxRiRaHIY/XepapnjBVGKSLvVMVuHYJ8sZT8eyKVh
Ua+R3Xra4froEuAKe4uhacfL2C5L+2z6NQYqUxaPqV8MX+xAeEGrkk9zuRb9xaMkJx6LcoRyjn1K
ph/XbTi549j/yGFMnzIdho9xSoC4Z1nyLxbG31hVcR/zMSrymc7w0jSk1YnqUjqiTJPe8uRT3jFZ
cpdpz3Ft018ypAlYoyUDNYHL5bblj0ixWJGxqfJhbOORJ5Qrq1W9diy+P6Wy7o8UYmn360TAH4nQ
a1pIqTpZuT4xnh8dlxbQIJFtyczqnfKSz5Iw5d2qZX+FfJjsgHBLmhtdtjWcydvCRvoy16x8Dmz9
lpSDd0gi6r3F0hgaQmm4H+Xi/em5tG5Gw4QlnbE8uIu55S/5hVaq+ciTkDBw6PAkz7xMnhz+cpEl
uOmKmKgJ2HYHYslvdx4j3mo4B5VD/p43A4KRGWa6G0w9vkI4LmNYqNXojaA9/IE1HujpREWrAMpT
gjHyx6MbP++HNVve6XMM22ig3pzV0byJ9Q1qLhcGvj4kT+EhUu1MWVD2GE1+jjwLC7mefpugLk4e
yPhtYBysYAhSJzeYw6tRdAE2qukw4rpm4HnJE9ficPdCL5cq4wJgZpv/idvqL8cvsPNa3zyhJn+e
ltj+9qup4TzKqW2GAclwnbrvCxS2q7JLwXRPzidiZJ+RyLOXusvh9a/kOOLApodUIOQrHQvyHavX
HAkjMN6H0U8SVJ8jF0t+KDI7rmxQuLS2K3as5GXMa3u4sykUPD58GekA9EbxksChILZGrlfA1UY2
XZOdZ7UMNzn+wi7p1gw92fHG7Y0oKbfC40c2roH7m0KnfPaqnOSHx78nz/5DJoi4QFfzrjQx84Cl
9YNAFJ9WqgQEfUnP2RbhzonxOvIZT1ewhG7Fe2MjRp/+VzoaxwCR7OQ6tj9HLN7bEbggP12DeDyz
pnLko+qMll8NEy04w+JqHVju6Tz4B35I6WHxox9HpwTAuyS6lF7P9Zp3BsB4u3LbzhwE3Kjs+ejH
oMOTmIIqKva8XMq5g7SfNclRcvs6LMtMSdAmN/KHZZNzrPMOdHcy7JU3NMc8zP3fxtPl7yVLgCoE
bX5jVXhQdylYJgaXZ2I+CVwu9WnvfsxD4P9aYMweJk/SNI4VXyxPHRj5Y/cHZui8QzHXIPh0In8n
Nh1eZViQxqTIg24+MPFTB8cIdshAiHHqz71y8j8qZEJ2R08jjkzTvq+Jljmgd35iJy+emjEh6GVD
52Wo8CMxHVEfZy6JEMXhkxoyAoUaXEC7C/zrkJxfPWvviBnAbNwDloT0Y3EAc/sEXlqeHe2Pn3Hn
+zfiGHtVZwkYhI7MsJVl+xdpwfuZJ8lpjg+3127O7TmE2rA6BSEOigPUYJTexB3XZDml1acuC28/
GTu+1xMXC2gkjNkm/JbgHrdTGnuHyihyLqHfo9MPdnpKuyC7NBOKqSSrZr351mfxTMrRI4uPEFuf
qzuJhXHpnMcuDatfZai7JxcBCzUVNdiTinqPXolh2kUTiy8yFjRA16cDwqt+CD2ugXhvE9stTLBL
hbs+RD6TBFVB9B38FIJNrAszOVMa1KvJRefL7Q+58voUOmNAFaz7z3NE/WfuWDcgSGd9lq4xK8Fr
NZwaTo2dWvlwOcoW18UQBFmEjLdDDro+7lijXZaImB4Rj3uuzbBkDe0bKFWcgI38YfBhTPPL20e4
78+Dwzixsi1+DzrSyMMQuvY5DsneAl5LHyUVc7D9QNzuJi8Pj1NgKqrrujvG3TqC3giWz57FEQf6
8ZwZUAL5BFBjxSgYX8t0AaelKo0RcOuVMBycJDbTHzsSHRdGrPe2Y19sVrGbHgwsfGDB19dI13lw
QzUfuHy5J9OP6VfdSufOi/Niuzb2a/al5sGusn81FD7yjnY4yNy0ByMLRWc482BaJd5BroR1cYm5
NbqMC4p1HaRS/YVhXA7qWC6oi3nmHi3Q7s3i0cyeEx/cQh6P+9UbAvKl7NNoxlm/961BmbsduAt9
vrvZc+JzaJG/N5nt/yscFf6nlh4nsdFtcwcNuN9p1+f3ATUgST6qieRh2+l6jwMRn4Kcvk3MCpV9
LZocMkTgnIo0yfdZMjkcsEm99xZiyZ0b/huVAxnqhgND5oHdkxYQTCQsnXHtkAghbfBf0RhwOgfn
ORGNutRLFj5bGFYwFqCQUDohqDD58i4u8O+MdsMnsAWs3Qn1B+OFe2VVgHPRgAZR9IFNbT0oyztK
wj+4c7cMFZuSt5kIgC8NDYs9imKCCFlE+V3pk94u4ajp6ELwkpJbmZfvQe0AZmziluXntG5SgC8X
p2jbN38COaMpm+0nHqdfHnPQOaf/v+01kZQyz5P7AEfqanj0+VCNhuADbYC6YJHX3AASTP0vrCHv
kcL5N4k/hLnVJsfZ6HHXccc9RlwAzyyokJfQXYYD3+D2WK4cgHlfR3Q9KwMvSmWHrBiiD9w4VvYt
udiw6pIgqWanBcsih23Wo5jwAG4hmOk9m5cS4A2AznFf8i+0VnhIlADumRB5Hj1B48zBKrRNQ+bS
mVH0w1o9Mc4Ff4AC0IyAGQR+Dh4ibZb0Vkhf0mOqTcW0ztLnXDvffOgzBWKMc8nkqzrkcZBcSbkS
BlwRSTmRCdbKRh1cUb2hfCX7DkVxu8yuw7zpZBckvHS/OAFDU9WKf2savfR0XV506fBKhf0U0F1w
g2d6xf0hKjPmKmpulOi9YBsTYNqsAaE+lrGHu35N6mtaWf+UuGRLEiAKPVSPAP/1AQMyfJMJKGnu
JPPFFTwda7O2uzRfwXqlNAVrkTzDIDmtS0A5RXdYdbWtmMOWEhWM7qLr1OWxqGhVMx7QERgcYHkl
fOA0EGbbiFrcofQCpCiz9iICzqFtdFvF45kl+OUIIkEjmhAkMJo7RRMcB6/snqq2BP1TDuIKiHvd
ZhKBINJZc4owLk7EbGEaSEaaQ+UCCbBZ/TrU2OSct+mdB1QxIOC/MDm3YC43NhyDnWF7zd6ru+xN
1Qs7QlANCW2i3J9Dx/feyDf5h+E2WQC3aI+ji/qMGKYuKxXyU97P0aGyZGizbAa1YQgOW1U1r0UW
1M+OT9eWS/NCYAv1uyjbP9Fi3QOnRLmT+C2nsRDBUyaG7pCBZX4l1QnDowzjoySYgNnZSCqr2DK2
nKDMw2M+sGYYtZRN2QApuWESY2SYhOxaEF2uZUfCY4gQncORb4NhyRETm0nvPZO3EK3T/sWpLHQs
XMIHyNH8iMe2egLpDo9DwZQc1nbYoS+2oMEF+nvRl9e4bNc/DUPY1U+zxwVOxS6vpx8OFS7IEfsE
afgvx5idJ7BEmHR9oj4bzbDILg1kZmBrqBLs1BjL+a4FFniNK3SbvkOW5IdJ4Nh6kijxKI6wtt/T
kM/Cpp5SmMcEwOJybsUu8It/UEAbHlfQBBREO9JJJHghcsgnm5hPSiX/DZAt7syaLq8jYvkOR3Y+
LAkAu6weIwaCVN/jqDXHIZ65ntCQBqbAJp3BcQmJFk1LMxoCW4RqsQUnE22KAlOxanWz9QbdAR7m
E9TbKvwuoECiR0AzamdmWiHW9L5xkYq3GAnVcxsW1TGcI7WLFwQiI8F8tLOX/ybmZ7aGY42BmbDP
3IQWVidC5lBnJMGbOLhatyUSUVzX7mkQkE4g+osPv538r8y94bMCKkGaW+Q2h396L2MTbPVULId6
jfUhFFH/lpsBISHgXqyXQiDNpPZK0Fx+8/LTM83LgM00Bcs5uBrcw3DkO+omAw0dDOiyjqor2dGK
maph8GDDyzcnMLMW9BHKGSI6ppDRL9h6xd613vAdp1P612mAUeZFnB1kl82bpLsxL4uZNDSIdsDW
HlrW3E6vGdGuN8G4RgaXfmkwI1dtopg1RXk7pS+4wTFTeVk8G/aNPEXA6QnYLyOYKsOSMb/T/7Qi
bMN/5K8m8NTJJxdx102IldsClYYAfFkShc0A51+7ou7QSrrqjoNqfXG91jm7GPfHsps4XZhT5MTQ
RByGy2EeULeLxSd0mrdBJE8TTPdjVSMsldFLa16aAFFPot786mwQXtg7ysg7rtxO1Qz0xSMbWPAI
3ec6uNXFx5qI8dqIO7ea2KSARnv03CL74946YCKQ6RWdrPipPOxnQWrsQTQlt0s52X002vLCLaN5
XG2lDg4r0A7QWNhOoIvXzPG6Zjuc8oZlL0tmI+TZEFmdTSk7PwGkfKrCvUfEUd2l1T1lVSgkU4wp
EoaVf8e1Yb2E4H1uPJTxNZtvTI0QvmlvKuIkpDuR/wnwWS9bAe33zZ4zJNuP7Irg/4JVFzwFYrc4
U3uoe68nYd/E63fclIpf/i3MUWfdORmSnHCrA55d8L8BSlZP/rp6mLC22UVqjI6hx29K9+AHBIwj
LLPmFVlZfLLpyD/pvHkWHechMi8bBqJbiyFcIaNKG7H4qLAfoQnbe4pN6fck0/leroZXHCIoXR0d
MUjAN4XnNFWPaMHL29xwCuC2siG9DF66zvabPrAfEgfob1zGAj8pAs3DyjV1qUbxvnAB3/iezZ4c
HJnjCiKV5wmzgvhhfPFTwxKDrmDYoXky8WIoCIa3tSsoT+0lIUW/yTSDVTSm+wlAcU1L1ri3TTEj
zN8I+XI7Bo9zkXYvjYK9A5o3TS6RLdSZ9F6708uC4Sm85b7Lq5Av9hg+yBppjKV+5TGZIh6YOYiI
AeGz4wKydWOJEEcRmx/xMTKYsPUXOZ5kr7ieP2p4gic7A4vL8Q3JErnVGUWVpi2C63H2QMnFU5/8
sp3+Bktfn2UzU+P1THj1Cg9PoRZyz8opDmRS5JwUXNOlbeJnrUlIJkGLnFJDciwwMH/XXY9jxD3n
0Qa0CjKJ6OAZiENj3oYP/Tzw4YzUbTCj7ZFbUSAU8ltbBI2lolhYDnK7OrE3MjtlIXEqrmvujfhc
88fwuFzXHFNmjLJdmtE/8cd2ePYXqJecJSBfEvYxEV506N5IxNZpyfiGhu1XchuZ666bf0J3nr4r
PSWHMmLryVqCXkmdeD6iV9a/xbwk7IVRI6YWwNk8J5YTeGL5XXpwBmNiJZcxoF0dS7ps0oUkoNg6
nLn9eBkCGgJ+pJZXFmO5CIqxOhPBoQiu5UcIPCLP0ZmgG44+rLYxBdmdRkefaMQDvK6MFhbpDfbd
mR2LvSZSFi0aWkl62KE3LWMaZWHZsluhji2QJ5A9Y1QKdiVKdW7J4R+0N0d3XbW2R0cSnJlWpz/x
4jFGDxqSYR5ku8StwktJFHbHPMdpNE7vLTHC00BU5rkLV/azTixQBJmQH5CfzR2AT17XYGBQX0T4
EkvxHJS+2eXNoq5r4L+7sw9QvuR7Otb4EiQsw+eJBt21GCvS2yPPR+eTxy6diWCdYjXATNrguESK
/mtH9ApvlZcErZRpy+FZ46MU3bMBK92ZwqNzA3Kbywzd62EZFo76obnIiH6AN3VcxmIX73yu6xMA
LUHWe8pPte93n5D+6GSQGvEWWDoTR6AS4x1ALR5cYEAOMSUurdWXUr3YLHM1H9qobx94rrw7lrat
UKPWgOZgOrCvr6k5I1oqscHYfgTFTFV4dqaApA3kVOIgFEx6oh6IeVzLA09yVhIuskVPC6mgLuOQ
OH/2eLk4AqXa6ZWuyqz6kdBtPLz1fT88iYE9j0kXFsdksXIHWc3fkcj9xPPHCQSyeW345Oz1mMBd
bwdQC1Syt+R3glOZQw3wpojDfnH/m2zQXQdMe6pFuD6DJLicdEj6pmEtjZHmkx1q4kivPjyElZp+
WFmkzzLKMYwi8Q2Qrzr0cFafIxN9pkFIkK1HMsAz+0ugV+4xbLiZoqQjIAF0C1tD9kNNrNWaNYKf
aI6+YjaTFL+h0vjxIVioACq2ee0UG8CPQcSGrsa6DW9861WnyfGSR9cfq2fFRZGo+GjnQ4cufeah
+u5GbIm2argxhCkfongWe+MKIqSDFJsgcOqdpbW7UUsNjJDBbWtXWpikAJv9lPDlG2NMJjb2pfTh
Mnu0TupS/UGAQb1ZRtZnQTyMCNSdcxZe7PhVcPdOxbIPy/qfO7ERE6BT+TUurXnyg8n57AzCUOV6
I5VD9dwxUj7gqQGcErH9jznvg1yZRmmlCMP6U7vrJ4QiM5NSyPPmL385XmnEoA2qXHlqcsynsE2H
sy2V2gx91z+lHDuntIWIScYPRwIr1a3prBO5YbEKxoVLCa7w8wd/zbg8VDRmVcaVKbDRRC8/XuI7
UgDsepqChRgxYqVY4cxM7PwgFEVyaQj69RxFMyjjNCzexpiYZOhiNQwFnwZfGH6GKF/bsXEctLa+
B5/bDyRyzAf7J9GTizLAsheQ/OmNWNuccGWcbVHQd5ylx3L0sg4pkFCdEIadQ2tNWzqymgTAPHpH
txioo/cL+xGwFy+0TX7lRRG+EADKt13dBUdSLXCcQHhQ25rSbVgsAtMG5yxrJoYAIvaUZQRR48AZ
rv6oOzwHQja4BIo7xrS0yT6cg39JNM0J9qi1t5u+A72KthTtGX/XmAXjsIsJKUPDBTWX62U6ayLq
CVNgnhSE9ruiZ9OsDhkq8UblG5Gjt+7KUskJx5+NPgN08IUrls+2gdYHvejctL4sGooPM42QQbUD
7hxuISm1xD8PbYKYQlTjrzZ2+pdoYIXKeHdO2f6Mxg8+WAy33P5g1T+aBWo3e5j4qcsrDhoCduCN
VCo4hbdZCLu7SqH8iD8dqMxN0+NKhqUyu04LoF6UbS8IR+j2htFtM/DNpe4WkLdg5xMQU5BmWUhV
ZYpckMCF7q84V+urZj/Cb/5ZFhiMqbOvpszZqyldaPCRPyKAKP46E8FLZLjub6G9jEtCwV4B2/FT
8W7EAzXT3ddeyMe+9vxLoMnpDSjId9xFZ0oF+XBHdgNqVVV1ZxebDjyIF1Ckzf2zK4uMPaH24HWU
j1scUWPu59lxX7GuaUQqFylSB/qsYiZKPhNUmaTHklHfrR8K17r7fq06kBDsBgj6jDZbT/nNenCA
fP4lcc8g2TY31AeqNKmzLNuqfgJUo32SmwlMolDO2ZHIDPYB5XZ6lr35k5t4/HCBcoFQRU966jwy
ZSw59rdrG8NZ9njy+gxyC7snX0MM8EMQ/4poLzDb3TaTiJVYa+cQnQF+jFMnSfQmFMLIed7c0XpS
/yXMCO9djRW2zqW4mrT2H9MKCdYhZP8s2pZumo0iOvWEWAk99ojwPj4uXjdtK5LegS/lRRuKkk48
fazTLRbpAp8VGf1xro7TfhyzD4Vwsyln5Am0dHXkUUeCU0aBnSGiBjw8P0KvIxghALDdIKyOw+yR
iwh7lREZeUVE9/4AoBGyR//KvVceZ8rg1J/DOD53UvKW5DPT8P9IO7PduJGlW7/LuT4EOA8X56YG
lSTLckm0PPQN4ZHzPPPp/4/u/3RXpQgSdhsbGw0IYFRmRmZGRqxYS4mGW5WLC+yrNDxa5LPl26EE
d4zcWGwVT/lA864HiopziKyYqlb2zk4Stlphs2wp3TShY0CBb2TpRzDkH6zG5KjpUiSOQ+SFTSeu
fsDMC8KJ924NZawZH6Z0hD8MceKdU9IPOwac4tIAKVnDD91HpWQ8TwBNgeGF1UcUYtSTXSS9GweG
yW2C29Uq5VPKZtO+LiPzGKCthIuCYOfOVgCoaC11VHJXum6VcLtl+WlqNPtbHjXIbtrUA3wPlNS6
2viiOrtm2zptprrFPzTCv315Dglv/9//Uf4vaDeklEPIiaFCg5TQ/Pi7nzc0VXNUQ6PkY6iycv35
Vvd13thj/kTz83t/Kva5Mv61buK1XjomDIcYXVNNQ5cFTXYyaxYl6S5/UqaH0f4QN0RDdCbT7Lhu
Z56Ja7V0BqFYjspUaTJC19dDCYNqMsbUyZ6K6B2ZCr1Am44juQ0/lzQVrtuaf/OaLfvaVkUnUziL
Iz6Nw+fM/+lAEe5Q6lbIsycpELM3gMHWLS7Noq1ZiqI6Gv+nzX5y4Qd6y8VVgqB6AqdLm1mTPxIV
g6lYtzL/bmFcumxZpsZOdkAnz4r0F1ZahVKvEUrZk67dG1zrMNPwBr5N1Nuy/75uSnmtbo8zXNgS
RuQjyYnDYyvvoVgA7N9OT/TOgln8ASh430qklylq9N8dxx1i0qr1xmBfby1+gG05miOrCqfhPOUX
g0X4KnWAC7K17i3iyex2fYALK3b1ecEfHcrHlTbGs1DWQ1iSTDlJ/n1hntetGEsrdjEIwRNtx1Zs
u8dKmd77wWHS71r9y38zIWzgpkvRkAgxoao3yl9zz1Z0WLewMFVcR7i3risaVTzBQjKQtQMPkT19
TfK/OpoeM4cobMOIor6eKhrFVFKBCthf2Fev1zvyjVGvaWV7ir9Yux+8lkLrbCf3PO9b6V5vH0Fu
BM6H9ZEtHEqXNg352iZoES2Fwyl7sqCNBxgbFw5AJH2f5K7nvFm3teAKV7aEszzyHHXSkHh5skm4
9nSJ6tCwKOOndSuLI6IQowMm0x3ZEBwumyyyrgbbVnU+zIRw/UHqZl1e4CjT13VT6uKI2J+mgW84
3B7Xswfy2erlhhERSiPD8gSr343500DBZP++1N8bmnfs2pfAuEN3joospQWdVrJ3Tv6WUCL0SHG8
S2DIG+4QpFz/aa/ODkuVLRk3UjXFmP93/cuGpGwkKXDUZ6OrP1XqC5D4n//NwvwLLk6n5h8LWv6U
Oef/+HVhZkndOrSa8/srBbxRfJCILtd/v8nvu7pKhBma/37x+yvPJIEtY8GiAJHvQJglxpt4a08v
WgHBpprzAc674tpKp9BshOia9kzSBeQTFDiqB7lRpyFw1n+TVFCEfv2kDslfCoXDwSjdGTPqR8nJ
tHnzd6hP7ngBntbH/to7TDo36W6xuUod1RGO/jj3BkWWkbtvnY+m+RLd/7fPC4PWoXKMe0pDbgV1
anrT/u69aDGZ84WoySqBmyqcI2UcFuB8DNK60207nKJhwzMWZofv24B2HEtmUwuzg84kKt2S4j2T
W892pv0HP181TYsLBdJ+3Z6vgQvHA5CqFJZcW89V/baC0HjjlF369bqi6/T9qTKBprBzYl2DW2Uc
PGgz78ebavj9tVWNOSYxdFPn5BMuKaXIjSKSEt81IfBT2Ti/vfEBoNiqDWBJ4/DShO9rgQ4sTbKk
5xCWP6jmS+ntbzvnpQFduPHohFfGDB1myOVIopyyfCMQnuf3+lwxSZTDi6EolmnKiuA9IOtoAGly
33VaGtPpYtmNxh84KMAjUyZW4IS3Zxe48KBCLiKkFoDV1P53561KN/z6FL0+tGBQ0Ux8k4BelcVH
lyE1jTRSQ3M5gZCPBa6nIRWk/r6jXlkR9oEijVVTaVrohtA2QQ+WbYxiYSNcfV+4AqG9p88BLWm3
qe6a8I588PosbX1fWAV+OcFzqIfu+MGCorDcOKMXFoHrwrHpedMdAnXhEA0N9JvAGiRunh1AnCdv
eMMhn7Y+htkZBWflAqBwZuoqtUEx5KzLKqHojxG5RZudwkn2AOSqgu092pithW3BjtDZGZasgMgW
jqU0RFACfFntpvYjL1HQELrzbn0w89EgDObKxDyjF9uiRGCeU72sXWM0tRu5ykqa6McSxbVJPjtx
69a1AfcpRE8koFMy2b9vnveBTJpCMXVbDAYpCgc03KgVJTj6NKoJXmkT7frHQrWad1GB3Lc8hRHI
H9m4q4m6H9bNL7ijc2leGH0WyJOsS0rl3pTDp1j6tP712dvEudX5xwPfkcnICJvJgJdpBI9buYPy
oZrcEq5mdCch23Ds9ij5d+vWlpxFRzQLEhmVvMyvp/nFStrAosBU2BVC5iBTqc6Wxg+tSDcWbMH5
Hd02uOPnMMgUnT9pMjrRcqNy6avzuvAwpD/6vtxB2k0een1AS4tjGKAbbLaao4lZMqAGZWn3Q+XS
pvRcmf59b2gb99rSnBmmTpGXRJypiHNWZeEw2VGFYiFcF89QO6rnWGkgiIwkeeOKW3IGS1UZDugP
RdaFAMynaCJHWt644E1zys6fwL3f9iYMSg2YxMRS3iExdFyfQWVpCi3CaOK+XweiGBj4WQvmFKMp
CAMS9eZNQEEw+QkB5I2P/a7tPvZRe+5phOgcSO/C29TRb8rGel7/JUsTffFDFCGAaMq+CkiNN24D
7NzsnsYcepTy47qRpbPs0ogwxVBe1rR6Vo3bNodJeheP94ZFvZzOctlFyLve2t+Ls6vN+83hraLo
86Avdhx6pkZcjAxKBmZTNU+R521cNVsWhPPJyrxO0dGZc4HS+STOIY8ZvI1t9mvuxWMK7weTY5Nz
4rK5HoZjOXKvG2Pt1tIZAEwOaidUzk75WYFpR/du4SrbIaa5cZAsLtaF1Xm/XEyeZ9Vplo1T7SYD
OObuLtM/eDBYTxDBUoZrk10JFmTdP5TZAV6N1NAsAgPNMDXxge+BaIbSNWhc5PQOsnKXorXsnQvv
BNdeGtx1ITA16Qe46I2xLi7jhd357xdj9UMoYAs/xG6gv6NK+tHLtpLXixvMJHMjWzYuaQs7Pcib
upcKr3Y13i/m2xS+UfVmY/rm++rV9M2TZ1uybsMzdz0M6CjokOBEQXOlo3gJIaXzZNZntX1QHGuv
1D9z66viv5O6l6B4TIMN80uTaMsK2FCd28AQgyEfTo8JafjGhcpThnaz/INFuvy+sNfsaOzp3uH7
ADoBrOjtxiNw6QK4/L6wzYCWxElMH6fbjuTG6X/ID6XuQ4doKc0+nXGSQTIGrjRRz1tfuK2ZE7aa
HsAjmNiMLEe+ZkL+Ls3v1i3McyN6BgvDu4e8OxTmgvcpI11raVrgGSad1h/smhAH7Yzv61Zej8OS
ZV5wlm4QfVtiXoiapIPEhl67yo2E9iudNId1A6830WzAMRT570taONAniDEAhXcYGABPnFSYzYh7
/8DGnNQCSEe4ps+DvDgLUKseYjXwa7dHYDU+JrO62sat8Xo1GAbvaIJOsj6OeC85/uB10L/Vbm4f
6KaQfW7DYxxvxE6Lq3FhRdgvKeDgqkW/1E31T5H2zkmP6xP1+oJgFI7GWfP3TAmL0Q4a4XNhcEGU
n6gDEr0gtgg+OnlI69uxfLSVrXBpafnnyMyyFSbPFs9QCi7pBHqhdkfA8ZIGXyal7G5jcTaMOEIk
pHTaUI+JVbtB8Q5lNQeGOuV5feZenzQ8F3EAhZSWbJN5unYxL4pKkA3sdwh0pAY63H1HgTyCQR9a
3I1TbXk4/9oSzhZ5sANYh1IilOZkqZSqbiJ7Y1fOP/f6cLkejnC4RJE8TPQUcXtC3hohntZaFJIM
daciZldVW0/ShSjhyp4prNAQdqpPW3HjBv6zx2kZSvdyAZ+JcmjsWwtPlJI35XA/KBsbamnbXiyb
KYSvkVcO/COc1JSHLkax/aA7p6bdmM0tK+q1c3RGW4HtxArR3hB99qOHoHrmLlp3wQ23MIVQoYCS
sXVgw3EDeE9nskMEJzcO0qXz53K65r9fHKSDWdJ6M+IWNq1U/a5WN4aw9f15iBffr9qhmby6ZAjD
R9RiZfm8PkWL35+hDapskhsQlzvP9VyGLK1x0RPZB/njVH//AwOqbpEIozAhiwULKaJxvi81skfR
x+AmKj78wec1TkouTIvXg7DE1SBHbdcrtQt/HhKJ6sYhtjg9F5+f/34x/TplT3sa+LysQi1+J7Xp
zfrvX9wIIHippXNbvnqQAy/Wxk7xKteCHiybPlTknsg2HFs6g9ctLR5gc4beIQGgvnontrZcSnTi
EVb0gKZM/0YxYZGpVNSUmhZYejLdrhtceNLNCUOGBUZMJSITjsy4gaIqMnWEtBIEbvV+H40d7O0n
zbqPLbRJZ7J2aUen6rrdxSmlvEHudX6K/Cr9XqyZBX4TClSyeX0MxzGsATqC8eln27hbt7N0usyl
QZKwBrUs0bN9KF5H+JlqN4556eveEbHiu3jQN8wsuaBqqTOgBGDBq5qZZBstYHKtcU0YQaCk7k9J
ODl/4ByXRtRrPy9oCW4kRNjdkqRgC9cAeP66/JyDWq82Qo/X6BzyyJe2xC1rlbSCRBa2snPgvYdp
ALj3zYiQqSS7svVA+gfZzDGRIYr0DmG6ccEtz6cDlGvO6L2qEUIvAqCO2rRrgDuc6vYt7Yif1z1j
yQScCapsG7pO6Cgc2rAxKLFWp61LWm93hmF3Y7WWPPzy+/PfLzw8QMdcr3W+b2kBqhgTDXSPVovA
5ml9HEseDtqNRwIBsP0qmZuUlg0aPG9dXUXomk62FC2wpO1v1s0sDsfgETIXPR0ecNfDkccaWlUJ
ZhPeETvfRJtzr6JGTo5u3c5CRMo5RF0GdRd17sy4ttP1g+b7MJO5uV7sTXrBJ+WuL++s8FGtDuVW
TLrgBLBC8D4kUa0SxgunH/p+tMKmzeia/vdmX2Vf1gezMGkKUBnVMLk4SCMJg6mAlHdGYA0c3Ieu
v5nSu2ai/3ljyn6l3YSwFzOW6ai0GtMJJxwMsKNZidRNzBn6GZr/EtFtmxnPUvykW4+qf2PkwcyR
uSsia4+Y44Hezb0O2BaaQzQzwd7+wah1fc6WE7FYYgk41+XcLJtwdNv0BFYerjfQwdFf60YWV+7C
iOiPsd4pvRyNHFDp7iWf/uDxrWgX3xfmFLKlKDb8bHRBrPeQvaXIEm7s3EXvuDAheActCo1Bow1D
QMwRVtAH+MbDbqvavDVR898vzqFokMYJnZjRDepblEvD+ml9IbZGIZyjejMofmMmTBTahzT5dm8n
58Gxjv/NyvwrLkZB97JmRWE8uqHxxgykvdHRueXc61u1l+XZYrcSMhig2oXR5GrnjXKQj7AUHRRr
r/4+cAx4gv7v94VxgGlQQrvHrZTpZtBuo2TjqbBwG1x9fw4wL+YJWaYU0EE1uv509BRaqGikuFlf
ikUTBvgRk9QHoHRhijTbT5OghYoKXRitOPYI7CrHdROLq3BhQpglWiyGtE790U2rR2SUp/L5v31f
mKWgQsou6BkCMo4I4bHv1r+/NEXgWDUTrKnGlSx8Xx6oFXaNOrmGiYjwt7HoaCHdwHfM3xAPfQNn
AsTALQmQ6nqlRxrqsiEsZBdQKwpBrp/BdxLdWtZ92A0bS760Hsbcf6ATsjMi4aRS6iJI876ReZa8
qWVpX3fjxp2x9A7hgWgBe6IIaWmqcBNXULrkPm8U19fhtGOXZ7Ei74wGLgEL+uAIoUW1/tqGxv0U
bQHqlmIOxkWTAmw2xivwBHzNDcyjkeI69YwDt6N7hGIT/cahx8zbGOjSVNK/TmRoEBC8wrSmkGtO
ZFxVt9XlQwtWERbUdeebF150jEsLgmPUU9NBBo2FHgbPx+hm+Omnf+Df1PQtg8KYjJ8L/tCPWUoX
vq64cnpAXBequ8jfeCAuzZPNg5QSHEUqnsTX7m15nj5A4TO5OQQgKUyrEKivz9OiBXyZcrehG5bo
cVIkFcGU5pPbwKAZNNHu+/r3lw4Bqk8GiQPCIEZxPQKYnLSGduMRlcboCKOuF0lHqfuDabo0Mg/y
4rwPacXWFdgm3QnBHW2nqn9wEl9+X1iGJhmnqHQYhOafaAkfjMP6JC056+X3BWdNRhVBiYz7yuF5
pEApiExIY6AFqm0cl0urTYmAXD2PCps81/VEaSpar33cjW4cwVSt1uzs3x8KyTlwg4pCWetVJoUY
a7BgKehJQ6Fpm8tvNaRhElS7gaZsPI+Xnuf0AOm6RqcOqBdxd6RpoEHCVfbu4NXZQXaQp8lz2lb1
zIYFWk3DPcps9R49PZQQ9MJ5auuhfK+amXQ7kA+HQkoeuo2TbWEpr36TsJSjIYOFafhNZRbum/R7
Jz2X6qMtb7yplm6KKzvC5RoOUlrKStW7Gq1+Q/wkR5BRhruhOJf2Uycd++ZFh6B+3U9fd49Ylsor
mySsTVH5VU3ZUMi90gzcuTGyXqizJmoFy+6BTsBiOFl+spsiGmuz94hbVFqxYX3hrkfajmPEtnlQ
2ZZwlEhO0juSbbWu4nyJkHUBdUd3dZa/8YyNIs3iItLZQWmWuILw4nqb1JAz0e2Qde6k/kzgXJgx
MQXEzcjDrU/own4EECnPSFguK57814aipJ7gpmuRoKpuUFYOpo2Da+H0BWDL9WSDGHydFrG0UrLz
YejdFoVEQubTpFT7StsqZy+ZMfAGogfSL69CB7hZ0rzUy8EN00Ma0gT/rGju+kxtmRD2FVrGMd1D
mBgcuHpQxr23tjIIWyaELaVF0OYNEyZQCR/DN7TaKVsuvLTeFORxKhK+GjWG6/WGXjiHGKweXNhn
5AO6HuuTtPH5X4fGxT0YqFZWyBqf7z/Y+mMTbzyrxAN3Lo6S/ldIis63B9mp65/fgS9s1MGEemEs
7+zmDVmV3n8IcxQnwlu0S27q6pNRvfTRQ2GxS5Pfu71m8/S0Gtzl1Gi5wgTzOU/GoavV9OxZ5xYG
/Zn17bcm8JWFOUa+mMA2HgJvgoTunGhwAf42ZubV94X1R3/Zg1GP78sRkm0TSgb5aX0EwtElWlDF
YqwNzUyjyenZV+9pzdqVAXQfsnbIoelYtyRsl1eWhFiiHrUOWixWI5CmY66ivw1xNBiTjSVZHpDN
s4suM0uxhUWPZLs0OlNLz23NQ/7JN24j9InMjZ2zaAWYjO5QYaRbSRiM3KZNLPlWco4gvFBzCNGf
c/l7Oz6vz5mwQf+eM8J4QvoZFGyq1/41wnuGbJuTnKdPUgQ1/cZcLX7eAZZIDpyq0iusjIeiwmQV
zJXvRtkj22nDwNKaKwb3iUw+lxZVYTFkvVcqx2uohjin3j6O9VGuNhyY1x+TcPF0+zVJCl1jJA6I
IWUR456NddeOXZydHW7MN7aUe+hGejr8ifJwkw/KBMHLrEPX9C+20z8iYuVB5P5ZnzUDDfMu7POH
VoYfudzJVvujQAQItW7Issz7OA1vblAgeRy07K8aOmwvfHJU7xZ2TaST5DjZT8RVEJ6mAyKMhrdP
QgRvvBRda8uIviBpRhFwkkLoiNEu5mKHQj+FA6OGhXtvOwElB2gyw+TTNAbTAQWu7/44pnvPrkx0
Ot/VfvMmjPJvzVTJyD1Cpz9pln/0CxdOihqCQWhXm8rRDk6vfrTz8ZuuwiwOs3/wKCVBckRDM/lI
P2j6VquVFqLN5gTF2ZkY5rZx/IcpffCR17Rj+c6Z3nQxXKTJZJ+svkRYtIKiEqo46Tj5/iciR+RD
CoQc028QTO6s/p68rqVS+oSRTbuJghJesp096t/aOCtu0sCAobXuh+OgoeU+q6d43tH37/pMkg6S
BZNUHwI16s1DXkp7U/1GGBh1e5NGBuimBi2iMRVu/5Jy023GkxCCzEb7WUhV9c6fWvsAjYn+Saqk
L6mmQ9hsxfoREg5ln/pTdHI0ROFrVMlqINhH2nngp9AnH7jZoOwpiVUwbxdQxE35t65FEQNKZ+dY
hlF9X49lcgD4UO4qHaKuAmHGHRyr4du0r/tjn+vZwVEqCN+6unzfJFX0rrVr6zQN+nCIpS54CDuk
sRFM+eSXPXoiUvIVapIUQcskvyHBgO4wtHoQQHfJJ6D/yjGDve0xr3Hbtij/Qvgesb9Z/0NBDfxB
62GtSr38KzgkZY8QyOcsgRLdh9F/b5SOeoy0bNhbDQTDamK4LB73au37943eRXurNOGHdKyn0YCH
KykS71iCiNh3xkgbNcHRaYidF7ZujCgDYmZepCo7v830g9339f1EJe4s0x96UyMbj8x873/WesOC
n2saDmWmAKqsDGc6wGwVfmlN30LkYHbyNtbfWGVmogOW2PDZyBFsUmN+H9WZdVenHjTXXQ3NVGlr
1GEhvmuhFHrwoOrbQXM+7AJVLnZh0bJ8fVzscgk5I07a7hhGJYJ+cGl2PyHQ7t6mpkYWdSbHp1ji
5UelRsfFtm5C5eamQ4lghxqTh8ovag4SC0kNuwoIoSTIYEKELuIpRyLLQSquliz2qwKLQmKZGdqt
QGsRkNduE2+y940+IuaDiuOnJFBoxEA8cN+iI3NSraR6o9QgGszIRmclHFv1AAE3vLw5MnHMg7zL
zCk5dgFKBZGRYB2F9rtA5Y0pS2Chh9bzj6j/aHeDgxia1BWosiEAiwwlz6W4i/yD5XcvGTT+lDi0
D7DH/RizRDvB5P1Fn9X4qsH8GDeqcoLlFtppK/xp6cC6m65HBMRgRFI7vsuqAqIryQ+PDgpjj4HF
ZtYznzyX38MwNzkkWugcRFvdtE8jslaHrsrLt0meaHeVE40Hox3YkArMxCT6oTFzII4LYEq8z3J4
gasZxlf5pM5HBF13LRhidInJoY/+6O/MNPzSS8ZMBWvl96AXmH6pQkmUVijajuGzTdvpM8EjfKy6
4x/kbgoO6BHELGrlH8CZ58cKRunbTkVDr4zUrYrzfAW9uj3MOchWST3bYhkwG5OwmqIhO9fFdyiK
9zAPHL0JzsNHKd/q/lu8Di9szffxRbhokTClN7PPzn77oMJGPFJZgnz592MG5cLI/CMujAQSRIHI
FDEg46OVuLX1+b99f76OL74vwwwtdyHfTwPoR8IvzvD+vxkQggYzSGtP7VmRAFXHaVf8JkLv73jh
YoKEoN3QY53zhAEMXH7dc24czOp9bWzkGJfXem6UJAPymp6DVmIVwWUlO/fwsOVwKu1y+bA+UYsm
LB7sULFAASIWTFK9sAvL6XAn73FKnwrtc/Wb/bB/z9WFCWGuhkYepbjDBFTPqI77yoazLg+BXKZK
IQHsjJA5IZEctGz77FwAy+m9ggZMmGTz3yzn/j0Mm+YwG+CCbYrNYU3JtWRJUXbm5Cf1dKdxzq+v
xXIUemFCvd4WdesrCgR72VlFCfZQV+Z4Z9f0c1YqENOgR8mVUOiFACjaN9Ms4mMO6a0xEiaoEdxo
9hjZELMFf1lxBsO8UXT7sg6gE00gPUMVptiPJcxC8CWaR6tvUauxvfFgIdkBjxiaBZ5ibRXzl14H
dHL/M2nC2gw67P9Yz85cZ7u+ftfWGwnZxcW36Z6jQdWcwejXU2Z1MVh9ZAHPkfGl4ZY18ztZTTYW
ZnkU/xgRcxxdKSNQO2FkUmJlZ0qI6vjEzeurv2zEobWezBkbUTiysqpt1CEPMhBR3e6dTAp7/fuL
l5T97/eFbUjjGwTANU+cgj2YnQb7xoN0/175k6P9woywILLm9flM/Xlu069e9GA4P9eHIeaD/3cf
/jMOW8g2ZDG0VWMtpefYy9+EqQfN9oR8SPSclsrBGKBi9tT72INKT50GKBGbo6Pnx/Ufsex1//4G
4eluaW3TeoVHzqZ8Z6LUM3ovPbRd60YWHcIB8wVOU4eiaf4RF5ek50tTBYQyOxtQuuvoGmnGFup1
cRwXJoR7WE9iWPa6KjvLcx5/aBEBIce5FU1sWRE824qQUiwglz07SONWaHZ2oXPyf7NU/rdfXIxF
8G/VHw1PDQqmazqQUOmjjf25mCK4+L7g2M5UNTXqitk5Gz7GDiE5XOH5+zjY2D8bZkTiqsyGQLq3
GEZM+Djk6DL40U5Xvw7aRrPzhnsZgg+TVUdaUWc8leaxGuFDOUnf1j14Y+EN4T4LPVM3ajTUz5VS
HLuYNFoVIjVtb1Q0ls2YsB3S8T6HMdcbJcUMgkN1dlbyt9Pk7xK0AMKn9aEsL8u/NubZvNiMiHI2
mgcJ+rlTTaTt3koSsuLJeNTRslq3tLwu/1qaR3thKWxMvxjhvT570+dIlj42U/BHoQzkXv9/woRt
71sOoiMtJvJxggu5Kp6RityIXeft8OpNdGFD2I6ZMjqJTuv8uUytF786a0iMDfrnIHvoQn3voOmh
9RsltPmTayaFHSplKK72GqcZ6dY3UAweDHISMhyujpS+eCbqPrni3a2v1rLvwdkIskydO26vV2ts
p0KtfW5V05uR4WF3Sn78NwvCJoLGNqxHhdOzTo/D96C6QeJt3cKSb9MVSkFwFhx6xc+HWCWi3Con
Qayc0JHYqeGjkx39xNjw7GU7tKHMBHbQRAn3QOH0vmPCyXeu62bXwuTcmDAMjEDaN4pGS1uIjp1/
DAm+VyIJ3xqFyVUgP1RWvc9Gf2PKtiwIroYUHSneHAuOcT+M1Ab+4Ei7GIFYUvEquVczUAPnxvom
qx+18k21BWBZ2i2XJgTPVUMlLVDe5JzJbyDg36ml81BzcbYSzSDwELff171sccoU3md0gwDOsYVD
Z6Kbs7NajxO0+2i0NDtmG8DkpQCXdwBNNbQLURAW3MuhRwNpuzQ/Z0qF3PqpC74EXYxY8dcMtvv1
wSxOnqaDYAdljdywcOX0PWKPkcHLXLXeRPUBiLf0xT9pX1T1T1z5wtA8qxe3gRZGUHerGLKrHYHm
sFWtXxyIScc+FRYFzhPhtlEDg+RdbiLTMusEaT5Z3nOWfaU4sZf6Wyn4sD5vi05gwpapUFJ1XkFY
6b+KlRx5ozNl1MJ/sZINJ1v0gYvvC04Wk9ANvWwOzMPdJO2JNQcHnq93RXxcH8jSuQ+G8J+BCM6m
t72GqhsDycNxl/vPMrqZebBB/LRlRDjH1NB2JPg503M1Vi9dVz8mI0JyytbLc+mq5okOmnVuYXjV
i+6puayUYHrOyRjdxMFdn3+Xp/SmRIIvcNJ9bWRHZHc3TtDFy+DCqLBSgQmljzpX3EznHKDeMSL6
p2UHQ9tiFFmcxLlJBzQwoGAxOqzQWvC62cMb5dGoyciewnZjky6OhR6QmXKS5gvxYhv0Jm8KWUnP
mYpUmvNQlYg7pe9s+/260y3ungs7gj84ZkTImY/pmWQ8jLaHP/k63DIGVE7QHswTeXHUyP7otbaP
YlNRKg+DPr6X7HHjzbG4FjN9zf+aEBa9D61JKYOGRMonNQCe+RD9Ji3zr1egemFB2JdyN5bGVGAh
9p9S49y1D7a3AQlZHgQ2YDkBBig2SqGpGeq51KXnzvkqI4HWncLm458sxb8mZke4WApajnOIOvv0
3CsUkL8U3UbWbGnHg5gEBebMMFmxYCEFcmLaPsH52Mh3Zt3vxsmhLPlhNH7m/UtQPhqoXqwPaWmP
XJoUbkwwAlITqQTnoV8+dE2MDE+BcqdyXw3Ry7qppQUimrV1lf0IiZAQnPm50nSWNRGcUSAeyy/a
jNPfqgAs7UXwbTC1Wg6NjGLi0dbq0axzptD2ZqZx88636YdaH8iiDWBPig3dCQkgwZlNv23jxCuT
M8R+08nQbn7/8zosKoAOQZ9oYoIJhiCV12aQng3nvdG+Uzc2+9Kvn1NXQAwVOtzF0KJL7a5rM/YJ
LazpsIu3gCFb3xcOE2koEL/1OQ2N5MaGz3ar0iZ+nxZYkziVXsgZca+owsOLKFKpUQNr3gagJiz7
a94Fx/UFEPeEaEHYExpNkDbQ6+Zt3N/KxaOJiOxDbJzWjYgEc8w/jLlzaMciqK+b6AfJGR3K3M3b
slfeqYV/M3o+YonZKYm/pL5rB9E5QSiIqPpekj4Y2uduahHoTuONE+BV5nb+ITrxPz8GnBAUx8Kp
FgLFGGiafeuVzlMqO1+QUkPgnHbdXRtHJzpt7gZdv0W8+mSV8lctiFFSn8x2I5UjHn6/fgYvdY0X
B12bYnuAXTsl9VN+hoImIcxqp67Wg0Mz9i9DAWZHj2X9aBtIVmmTvcWF/yurdpmjYDPAL4zAg63o
8CWKjBK+5iVwKbbV2wnOy5PXtWgg1NnbarLHvRV6J8mUPhR+br8txvrei4y/Kq37ofvVd2VoXzqE
w9Fn8VzZDtOdp6byo6c0CLkBwDt6Y/+cFIp6SBQ0pMIGBeNQuguMaRcMYJis6V5zpkeus71Ve4ek
DSn4DBm6Ps38H81OH9GUnuBVCwvrB0R0D0anRIc2nBsk/fBmKoxTaKWnLqaGV5f+jRyB+VG5KuTW
TVULmTwr+YoS7BbV+OttSDBCZIV8wNwCJeKVndabWSaS6m39IfXvNX8jaSRcFqC6YQ/4Fx77i2nm
4qrVzSYdPED6RCPHSHqTWfusv13fgcI2f2VCOEhktC/RLAHk63+oml9ioC3ohsO6EWGaXhkRzpJp
ajKnDqrBbdFSjiJQ8T/+m4H5B1xMVKgEdWfNgGt9+Ev6ij7bH3yeU1amJ5znqBimB02h2zXSbC4P
qaRFjQSUx3+zIAxA1UtfrjMshMVevdO2XoSLC2DNjWz46NzVfj0/6ajq2RTUvVtM5V4O0/0WGcp8
218cHX+v8L8GLCGsKe2ks3WP9gvbekTWcYBezZ9SgC673N54eIqo61+2UJmnjRwa2fnEvh4MMlET
IpJj6yaVqxhHv7vTohenOHXqA+Jax0Y9+WGJzM+xRz8msj6sr5SQlJitz+cy6H6EkV4HcIWvZXml
hqWrJuPO6cpdn7R7PG8AWFz4tKVurd3C1NIyzwvYhlhOe5WZNNHS4g9O4Sopmm3erR68lcCRVWWA
pPpW3CLcP79Gd2lMeMUBWvNQLrYLV6dxNM/uu/ZGqp/85HscvFhESeagbdy8S/N5aVHwnIQemha1
1sL1suRT3aBGHKg3TT3ec+SikDYSXfbu+hIu7AayOzNdNFc+nYqCA4Vcss4gK4Wbqbvxe77x9YUT
9errwl7TkKbLWouvd++S4cNo3Snxycle1oewRDJ2ZUU4UuveQYhRw8o43vaI1evhx9oPSSj+rCDp
dZydNJw8EJ968vsn1ZVh4aQyqsFOzQHDs2QeveR/0LNx9X0hEJNqQJMTag0urFYNSnlbVCILd6rO
60uDZZLWHE1EU3tB2jXQNuWuYX8OywfVvq/ir+uLs+RfyEzQHCKTToAc+vqASnjhhVqQFG7yIE2U
/Td2zNbnBfeVrQgW/DEtXMSTu+5T1/4mMObXIcAdQaIFzAqiFrOHX9ymbS8ruiRpuTvqj0599kBr
r0/Q0pFmz20FvH8NHdDStQEQ7Vpn0Cvnhnn+ZgjRE47qXWyglVfbR7XoN5IiSztyJrPirUSmjSW5
Ngf5QdY0AUTgnf0Men6f5skBMWrr9+oi87QZcE3q80Pm1+vp2kwSSoVf1Fnphj/9ald/QztgfdoW
jkoS4VwElKZp+RHDEFq4J6mZktJNkEXdVZJ+n/fxMWrbmx4hzgo121iqN2wuONuVTWG7x7bhOJ6d
lm6Z/vAAtwf+H/S+X1kQNnyqWF6m9oyqAB1upzcx7+X1eVtwtysLgj+nvZ0jNsgY4qreBeFNi2Zx
dYKR2jI/rltaOFwoXJsz5TzXtSqy29e2ZA2955euMbg2j1r0mTefzPPpIYRalzZEEMYgdWUf6VyY
VX3X1MHekF5+PZHNs+69S7tzVJ4NdeuWXnQDGjjoNzVtuouFW1rOOzMGiU5cQHOCfdpsntr4vshq
GjYqB1rF9xP7ra4d6uHH+sIsHAE0M/3z+x3hxAm6sFJMXy/coJkZUFT7EMcPTNZ/s6JenwB+0OW9
H2pYoTIR3OnqwWv2nrnxKtyaK+HqBxZVJq3NWLqu+VRq+YNXRLfrA9kyMf/94gaAHqj8e7qK4FjD
P9RsXGFbyyHs+VAyaz3XmKiphpjkKJX3vrSbtnbj1iiEfe+BKpRLGSs0g6T0ZfwPaV+23LauRPtF
rOIIkq+kRtuxY0qKE7+wtncSzgM4k19/F3zuPRFBXqGUk8pDqlRBE0Cj0ehevfrOpMSnwb9WKu5e
aYtWlfOAuUJ4eqKFBVDvA26yb7f3YtV6Xaku55JXdTmRLsMsEup28pOKLk3yLo6/xiLOOGXVel1J
4g55AcIyTctwCG3Qj0RBvO+nNHUspdmoWqRvE8svt1Oi7n05OVpS66h2/ZZG8oFKxVPfBarbhSIw
/m1FAQ0pp4gAxfhxjiUusm2Yu039lPxAf43bK8wH/7iNVHgaiIlmkZwmOFF+qygbOD+p45dBu0nq
qHfCMp0cuHtegs3eRuFUOVZkDU5rG9QJ0Oxmf/tr1rUWvDo6cMNIeHJapYTEpj3Fe8+vdkmxEyYH
1t7PsIV/BHAKZZelArwwKU+xVnkmWu9GOppco+8arZWtrsYHSbd33WA89JilGto7FMnvKyq/3p7n
+tb++QxO2yY5mUBXhHusaJ/MLnSyUnNAmYsHtCnY3/UT9F9JhFOiPNR6YlSQNOnfpvCxkL/m4aEI
HoUtANYP0B9B3C1jm37Vth1WtlM3aOBVA8ysCiznJ557cf3/2T2+ZDbxkz73c7zQaTGCY+tCimea
PUfyF718quR9H3yM4bi9vVWrjueVTO7GURqSSVoAlUSLmbNh944cJi4K1451gro0i5x7NRScAtFS
cjdQoFpNiZgSHA77SaufMwvxgL+6rf/sFvuEq0vObChRKyZC0pStUrWvBgmOY1Hvqt7c3V7A/4+F
+SOLHYYrWVMwgv6LGvAMwudG/ZnpF9P81vuVIzfoEl3+26kXe3xPjT3AaQLtF5wzwtkTsw66tNOg
lLWyr5udbF9yf5u0ghmu7pcBDlDU6oCMgCcek1KtnHIUfpx0YNqiVzxK3M3tNWT2YKH4VxK4eVi+
ocZZgNvJqI52e9BRJFqeE2lHw22gPI6i4o1VM3wljrOSWlfZLTF7XLvEGUsHgb7b0xGNz5m/Mk2C
MkKe+UST/VsjukQEi8WHIEAolsijgsUKlQ3iaBUy27/8yDGLp8D9G/YycH79d+81zuylZtQhoYWp
GKheHNA9LBRcFQLl0tT56aEpildJO+KkpjuU8hvyy9Ad/6ft4BNvSdoNYdxiwYpqdLwuFlERrE9B
R9AS+D+y6H1Tqlk8jDZcDK06+F3ntNY+mER8ees69UcI+/3KyhhDYWtgu8BFVx3G+GsvqvkTjc9Z
zE7J6jYvMP5o7IzomP1F4xEo0p/v56wkCqILuAVYJKV+TaQHM/yhIt2aTYKjJ9oLzpKYNtITVsKW
KdjGxh613IElEMGGWBorE4YQ+EuQ3nIa6yN1h7Z2yBJYw1bqfyf53ojBcW++F3gp3NbcVftu/BHF
Xc4d2Iai3kDMIYgPo/7WdN9bJEprU/DqXF+0P2I43cpNJezNDE5UHXwnqPckj0kiuENEi8apl9rm
cZITuBl980StLeiqHT188GvLJfZfWZQ/s+E0bUQBP5E/AzW2k1JkioAo/Zt9IToByAR/FiTzWV9K
A15UMPA02QTak5V/QdU5ae9Dsny+XUDibSCPweDFfDZsMLOibOMBxjfcojGzLNr3VYfzWgCnyqY9
2Wns4yJsAQDJPtpin5qtE3VeY74a9b+yH207KtCENZ2+lsnpNAW4eYisrjwRY8fINZKdCqqI6u32
yVnTt2spnEojsRQmSouZqdIbHfdxBp5i0CtsJlHnM9F0OMXOGgBK67RGoAD4iKzpHyitdqkSggQh
HwVe7Zqvfj0pTrNNszWyosGkDCBkE9dPHlBpqA6bXv5qqZfbCyiaF1vgq/tGGQIQhHWYF5AdYwRS
3sM0fEmGv4irX8+I88TyVq61MYWGA6tllhttRNxW8KpanwiQLwC9gMueD28qVB7sxMKN0BJgS8rS
U6x+H8GzRPHwXzAiGkD//T9ZfKizAEXEoDBvqToGBxnoP5RoChIea/f0tQjOIZNAqaVmLaImVrZX
mmdLP9zed9H4nEloQekzjTGLyqBxpUz/qas7a1j+r1X7s0icAZiGZmjjEBLMkzY5d9YBL0bnDn4L
vCHAFvAns2JP6m3+N1fy9fpz573NgiQgAVMn+SC130AQV5Uf0Z0I/MUsuJNuhKSNVSKXp6D4miXf
5MiTuu3/ttHcAY9G0wQNK47eMO4CzRUl4lcjjtcLxR1tQ/aTzvaxzW2SbGgcbYLkW4hy37x8RBG1
PmQ7VOuA9OZDHx469Uto/9K0XWaInsgifebeYiAoAr1mgCPZAsTRAD5WnW6v4237ArqwuaEMyrLV
AvaAUZXXQT9E2Q6sPUr87baU29MAB/Ncig/3bCoySAEXoKkdtFHgAorG5469QqI+rUq8kVQKsu9j
KmL/ZMeCd5p1DUBsYJdB2MbjMkB9Rqy0rPDMyzoQuGqONVQffqkKHLPVaVyJ4aZRRIqKXuW4terq
axW9+fcWx//nYF4J4IxXNKoxRVc7+LEl7qrmFym+/8VGXwlgM7y6dyer6ZtuwAzAywayo1aEwVhV
V0YWhIoRxm7J2S9gK4G/QhNDQI7cuEIF4V6Rtmkv8MFFUtjvV7NQJQvh9ZpdhKDaHpRtb/wo4PKn
pih5KRLEWTEwyERd6GO5gmAAadpZz88dmEvG/ttfbAvcBx31avjL940ZwWVoTjHM/iSBG1eH/gKx
dVvE6hH5rwjgM+ZrViRyGvkTbL5sI7TjTP5bdWfxwH+090oEZ0Uys/PRTRyn3Ph3QoOxX7cnsHr4
rkbnDp9vStYwjHjiN4EHdF4iMLSi4bmjV0mVTtUcWyCZ+1wDAZdg/VdV6erzuZPnN5paoVAI0DGy
t3bFj1dNlIwS7TB39oKyyyhhmXAjdcf4GQnkQnQbrS+SCeJaHY20FD44KI8NUEuoRGLJ8KR3E2GO
YnUOOACWrWvofWZy1zqFA5qlCUWcKIsdCiY40j9G5LkPlZ0S2Y4WdRul8MzmYzLAhvJUogYmtp8A
txTslug7uHtd6xua1l2J7/BRTbQj9XdATO7XZwskWLixGAcPf+fmMdg/ja7PgC1SDnaab/T6120J
a5O4lsCdmMKfssFuu+w0ab+D4lmnRw0N1+6UYSHoBqw5CiBQMQxY3NysGCkIybqxLi5JKUWHsAjI
I6I95rEcie3eFqWwzZ/d8p+yDBtxMQCGF+hLMCLJclpMxSWrVTeOQVQ/oBa23rTZoa2f2lQDJ2Li
1mPpFk3ipeNLlJYHJcqfdNAl+qbq1lECQLwsWIJFMACfReB1ANCEkuYFm3qVttMolR29BLXpaGDm
keJzASyxEv9qRKQgCyvCyeKsSAoWTWpmA71Y1ltoJ06qFW4Yq040RYJZLZSHk8R+v7pjR5kklCKd
fCGBvx1RpA1V3fZCIvzVxbNQrof3MECPi4KzYciMtqD0Iue/5KF0M+UlCgJU7kmbvBDVqSzMF+aE
FkNQU4J/LfDf1PTjCL03y0tCim9GE4HaNRQoqUgEd+ZQV0d0Ccmfi98UH4lkHVrfF8RpVkQw3m4N
7MeaBiJnbmf0saOGlOXlpUnAgvZm5bVgDitKNhPAfr/aeiQcVEWKi/KigiA6AaOtnO+G3t4aojt3
mdxEA8DrqXD+VYCkQ5SYCTZkejGU8EkBxx3Kx5y0qjdTcYwDZRc3zUZLw31rx05SCSpGV5bSAi0Z
OJJZJw/UVc5nSo3C7IqwLy7alB9DTLaVBS+fFf1mGHtLR/NVVn/M2UczKxVjrMLyMgz+votZJXU/
OZ0kAbZQG75T1IlA4sqcWAOnz0IsgEt4xjVLsoIw9iExl1Tc0B+DyPteE0BY20b9s6EOXwFpdkjE
xIZRXNrmfQzptrNFXVZXFJDRg6GSF5WowNpzi9YkXVOgYU9xMfDclV+djRJ9u32XsI3lrhJIAEU5
niMg2ONpD1ND75KhkItLZGSuTntQYv+bG/Vjkw6u0hNXsbbDKHh7rc/qj0zONCRDo4E7CDKTAQ1N
dK+Rz5ECDuhhf3tuq3JYNzVoHErMeEqSrCtbdAtrodRAW/XDVG2DGGi8vjQ7N0OD9vsvChsdYxhA
Gr1MFvWPYd2mKbphJ5cJPGgEFGI9QFBUvrvpNhh84HMyig00+EAidH5UJdBnS7Zvx5cQfYU3hajx
xppSXw/PbY4ahFOLQs/4UqZV/lIZevkAyuP71+oT521pSOMSILG5SVRjpkooMAgvTR/upDDfElXf
VkLqi6WjhBYoBHWxINgz0Y2ZuyEqbSiIqQ7NBSVnm1g7jMm7GT4YxqNs7/L047a6LVcOxsAAvpe1
c0M9I2fDawKaYhLAAxzBRwRCzyASXEdLE0rg64HgHL3pAGDn6y46s2jbfpJK4Fz0ndF/K9KnWEf/
zOnd7H/cPZeZKHa0rm6+oY/KpirN8pIRx84cKiohWVkrBVBIBX0FWGsE3lsOtBQ9ggHAvcSZD0pu
iYBMH/zWtyexPP/QGrQJRFsUCw4Cz+QAtYpBgNC0lybcyOWOVOjR5Fqils4rU0FlBPN60a0GXg13
ddZAMypRP4UX3+/V52rIs61hRaWgZG8pxUQoCVBZODtogsUD8Aw8wqbKp/45qBpjYwNsVeub28sl
EsGdSUsOpV5BA8qzEXrZcKoP/9vwnGHxpWSkDdi9z+Wn1qbJ3WVVeD+iQsVmGVyWMeYOu54bWTc0
1DorLegIvwa1vr17BjMB3KEgWtx2VVBZ53pACwL0ehgEieilws5nwFmQSkPrTrw2rPNQ1BugdZzU
ScDgh5C0YKvZUsxvfeZP4LHBWNvBgsDFwKKkl8e8tLJLPj6OeZg42oiAt3q/0s7FcBo1Dn0xgrYn
u6h7Gg4bXTYE81iqLGByKBVChBUvToRK5mZKG1V5qno7uaDg2LEOHej9b2/5ykJBAAtF4ojD0+O3
3PD9RGul5GKkLygUi5X3qD3dFrHcdFwY6M+AduysMIS/z/NaKbLE6hLsRYOSW7fQ3QYM1LaIn2Fl
rWZyuPMXK3462gHk+KDaL/+JYluwViIB3GZYiVmXNbqsXMoBD+VBd5Xo3qQs+qPrCHoAAYZOpkhv
zLc7Cag2Kh3pz2iPi7fyxppEDXIX+w0Jhszq09mNASaHuYTMsovBSvvhrLebJtigZUUv6kazWKa5
CP7s4akV5ySGCAWZuRc7ETyKF+rEDc+dubjxzQDtOYazrzy0v8Hz71jlQ3F33QaTAhMLV1RGsImv
B0wNULHFI6RED5KcOj0q+u88FRDA3qFIbcJSgallvhEDKLnrSJu68/jakWPnX/zxrQ0F+rQsAcZV
AROFWlZWZrqoycoh3idWr4L0gG7H3njMOurqSfN1apst0UGSJ/k7fdR/F2BQkSXRjbtM3n7KNxAw
QxMy1ix1Psucgv3XopmKFnSpUxrKRkNLkXF0kcNze/2hDL9041PUBK4y7n2wEA7RgTReK7LTS51h
y8DYzVCtivo0brFTGuIFGHfqySwCtxm7TR2mGxM1fvlwrxPAJqzgxQnmJiw3jxGlqIOQQzqqJ+NN
7g6ycW8Ygxuenb0rt3XqFb1PSwyPxjhbQPnDhu5v6+W6ykBf0PJURryX71dlUKm20D8MM+jxwusL
p0DpOABcuo16iC2wwiXZ5b3plMIajKVtwtpdSWaPnavJ+VOfaOmkq6dafqimL33waIlokJe2CSLw
UMb0wOqEEOFcBAo8aVug+8wpqp3ORAOcze3VW1E0sOjiVCuYBx7JnHkFUYoflPDZkdXYNvSQPtb0
AGqZ20JW1kkFO5iCzQFyFNf3fBI6Oj+FkZbrJ6nqj5HUPUXa8IXSaXdbDPvWmQ9lozgdtd0WHhcm
CHO4uaBVkNwocqUDJfaj1Y+G9rtBCY5vv9TqLqVAJMmi4uWV3QHoSUFtNI4pKpu4idFmynM714xT
EYVupb4O9O67A9uiqzAFeGgihcFp2FSZ1UD9kJzq8LXvJqd4r4DpLI3z7ZVbmQfsLdq9weKBdkrn
5mFok2kWqWScOnunSq4mmIVoeG4WiWpTRG0xfC2/Ggi/JJMATbcmALycyFCDwQTE0NwVW1E7qmTf
N06kKpyfZiLihVtRYBbyA4MqetLCJeTWJ7HRgCxvU3JKhksV+eCIUDa2Kbj7ViYB5jmosI7WgWwn
5qfEziYkqoqBnGRA6W20WQx+3r3LoM7D2xu5XkYLzD7gylyNao5+UD01T7qya8ONnu7vHh9BEKy+
DHpuxnE3Hz9X5V4LEcs7ZSjGQV5xG2/vFaAhKo9evTCHKJvkjRVpbZoOaGt/0vwN+qPR9O7Lajb+
whH0cVGhnZh9kpXH5hfav93+/KWt1WyGPmHnWNXQ2ZlbH7uvzYYo/qnPIoeCG8we6mezezd1gau2
VNe5IE6T9MoKO6JCUBxsiwdp2IoaTKzNBM3FNVUloJZeRPEGsI91AU2BOrFzV4l/EP0SoHdbLQsu
juWRQCwKMvDEAKHGgiaoQcG2EutlcJ50N/cfQ13w0lsfHyk3VUP5Cry++Y6k5aDSum2CMyKDSXeI
RURka+PDq0KgCGEEHGzuRFg9FqnQouAs9blnNMMDyJhFOV6BDF5pc/DyBHUPGSNqeHsZBHsivV1K
YLzbLIxq4FTDLZ6vkp3FtpTbinVqNgBfNyJtZdZ/fm3Ph2fKdmWWNDVCyy02/Jhse3VwtUx2tfa5
0UzX1xQ3uP+5B3nwRtDNC/7uwrdugqikIOK0T0Fu7Uhj7wR2fHn65uNz8yH2lNZ56WM+k6PRjd9+
ke+/7+YiuPvIGNNMUxKIUMlOapxSPd62VOz/81sCdmp4UWCHI4v71J+GOpjMRDqho49bjPA7i4MV
HHr/2faD19uy1rTrWhYXBRmiJK2GEbKs2kNY2M5FcIEVAYCwqMjj4/FoYuPn+uWbnWmXkuGfrG9x
F6DM9+6G3/A5P19rwHKu9KxnralMw2z8U/1Q6DZaI/Xb20u0ckJmAtgMr05IBVRFXfm1f1LiZB+0
5kPR7YxsU6kbojYHX7N2t+WtaPBMHnfgiTSkKUkwodSQf4ZJe4jC7DCmokYbaxujA3QAclKw7YKb
aT6tdqB5FaFv4ClOX8H4QQSx29Xhbdgt5ICQbOIz6HGmRwALlP4prH/kKPjP7877Yd+BLmIs7ooF
r4pTrD5Sakqs3D9VHZBSO6re7dXqeM/KwKyyXgGL0Fekt2NLats4adWmU9w03dy/zXgpsYAzumgu
4pxdAeBBUBL9lAb5c6KnT6rW7gNq35v1Z0+yKzH8AQ+rom/xPAS3z0b+V7YEzg7TEs5WzYbngpyG
EYLDBw/cUw4aSBol7mTGbmDgohKRFq4dC/QoB5ksPAVEh7lj0YChKi7i2EBR4vQhJ/aXGpVBTRzf
7UZjvQjjOsdLFrAMzrh3ZdOatE/ISekaty52fWr+zcbbiHCxzAzDh80PHrgyohKUTlCsadrQkoK/
dDuKjMja8QPB43+FcNPQ5SzV+w5CwDLr1NZrFt2bgGN6dSWAe1WWcW4lQQAB7ZihnCJ2/sJRmAng
vDe5LlC9wZYJ7GUb+4uJnru3D+DKEkGP0GqUpacRteUUSi7SWA99UztpxXTsI/TtLgUv7xWVnUng
dlrVu9aHb6edfOkNjdyr9HC/KsG4oq8VyhuQ5ONjLjippSo3ETkF/nCUTN8tBuqo3e7+hUJ4AlUU
ADKaEDhXWLWOwLkn++RUhk/6i97df1MAuokryAALGLIN8nz4jNT+0Kk5OfXxN+tF0t7u/3qYUgS1
EcljvsJ8+LBAB5a+hR4hXKy9R+PH7eFXDKCpANtpM7wQGLY5AxhodpZOpSSdyDsxOldJiVsao1vY
orz6smoWKLFPLnEYQPBN8k8NtKtOp8lopZMcTVu53+b5o0yfo2EfKYlrahsZAXGrEFwfKyoM+CVr
aGqjWxZyAvPVm9RKlmgy2ac+eKPE2OpleUiDux+CQIxdCeG2KNDkKQ6YkNx4KXbp3dhY8BNj4QCJ
RPBi2fR31GQpnMDwezKT9osOMvIklLd1l30Biax7tzawXkwIZBBEjdFcbL5ccSXZRjml/smmG611
pF+juY9EMEx23rg7FwgLAIYYwT2KwbnziC7fyRS1vn1i9OWm/UGI56dH7VusiGD3K7vPzgwooxQD
KUA+HyOTqKlwg+F10I37Co81pUKxXK3ub6/a0hKDdpkwdlNQd6IujrPEWj2Ele6PzTkkteP1sqjv
59r46FqF+DdAnajG5a6SQTKMqeiy5pxrP7O9Uf57/+cbKiKfmISNZCl3FbZFYA5DbtVne/hqha5S
/I/jc5/vl1OhVTXGDyzXvJTf7v16goYPbN3x/XigcZdUb0/DNPh2cBnlY2Xs6rv9BPTCwNIjhMHg
rvza25kP3JQZVefuYJJsi1aM23u///MNgKeAriB0y+MFJHX0EVPP6Bk4fjvcyv7dYcn5+JwD3cgB
8XUjpSAGSr5kTpRTgYDlIcPKg7YBMUGE0FU+B4gWYcFk5U15Luzyn6YdXbtjFQn6++11Wl5UuDWY
FUQiGXka/qIKUasg511an+v+R6Jr7giksQ9UQkZFWa3lcfu8n4gJ2jsbODPOCNpVFfZG2eA4d3tq
O1RE9SganzMXUd1JkdZgfC3YDKYT/by9UKLhuQMxGFZrpn3dnCUkmo330RCBPVcEABbJ+mKgoY6m
8WA/0tcl9S25OWdgRK+OaHwkeJStCYCHgPKhzxPBJ2SKvNOjaazTc5x9b7Z59+PuBTJx2pDvRaUE
ctbc+k/EGklWlvG5tTY12kgIboOV8zAbnlv/KJDgZhUYfpMa7/SYt//j53PXZ5rVmi/1GF8F3cw/
pRXubi/P2vcbNlwmArsHCCRnMMZRUadJSuJzGm71ca/420EVBDmXISlg+9AmCedLRj0tH1xp7cwK
JjmOAYw7W1HhNlXoNjEInC0TSKPc6UXluysaBXQqwNywUvISaqt3RYqeLWF8lnvZycNj1Z1vL9pS
gA1KG6Sn8R5CBpTHpva1jxpYyUAZbfLqO3pz90tsPjwTfxXDG6MkRjQJw0/xsDPQwhRNs5xIJoKt
F82COxk48XWB6EV+pk4Rb6Zmc3uRmObPHb/5LLiTMYGoEa8lDJ/qo2Po36Tt2H4Hovhu84FQLdL4
eJDB5UfCdb5YABiCKCNKh3NVlI6J1pKV4CpaWSaWSEShKMKOSzBTkRLTaNWhPRNXb19T9e7nBJoO
IUEJfnbQnS7yY7WEDjpdJvdoi/1UZLYbBvn9+8xeLICFyPjUBU4JKZNqHGt7PEfRQ7AP7btDj+zF
8md4zqEM4yEIgw7Dq+Stzc5ke1uNlgYKfhhoPFAJYuCJw18PVTlSySCFfAYrv/SAbpiZg3iaBahT
UwkJTPm9RqYYXWPRAot1D8WzhXNe9RSPu4xq05kqx6+pcrg9Ff5EfI4O987QEawFxlnjVFUZ+yku
6XS2stF6ASN/6SlSWu8JlTvJSROfurcFLqeDqaCZ1mcSH9gg7my0ljmhGiTqvfB7YW0DKnhuL+cz
H567O0Lg82N0je89bbSdqPmu6ihr3oWiDJNoFtyyJXJYKYEBMZ3ulpYz2QINE43Pfr8yt3hwBHYd
YfzcRq59fKxTwauCV2F4lsAH4+wB6rzSw1vx8YTvhr7zFHpW7I0l45C/3r3T1yL4cEughVJSIYbq
KapTUVfERruyRKwdBop6bHYMeScwtrWWJlrWea28t/InW5TXXRsfYAlkRhgaAdDR+Ra0UqUUTRR2
HsKo4KOLnfuXBzAQ5Ch1FJsiBcOdaxWETZaG7gceK12MUHGc/Xt7/Zkbdn3ZYYuRO2K9GnG6gfLi
dLSJuhodh4faM8qj5KPW1PGtI+66RDrfFrSyUpoMzD8CBCDHRphzvlJAH6c40X7jRcTxg40icD1E
w7Pfr85CYlqjPZYYvk/fpP5dv5d64XOdrj6fHZXr8ceoy/se48vyD6XyYu/26qxYJGAoEPhFmJ3V
SHPeskSM2hqTvPVAD/NOy3pn9hLai5o7NFcQ+B0rh3omirv2Mi3TkLHIWi+iO6X7mabbog0EMkTT
4dS2MNAbmQyYjhJu/HgjpVubOlIkeMLw/vnnnvxZNN52oP1IVKEcv/WGqneiQnLADeRMRu3G0W+F
Hhs0I7y9S2uHBY4e2yiUTizqB0dS1lMbVLFXBqb/rljDaIJlPtGPYeqPj0NMxwf0SUxFJA8LwDYm
ykg5gPz7D88dt5xSGQPkUZqxV1WJ/qJUI/Fxm+Qm6Dl6NKwx7d99E7Y7PyX0qcTSh04uNWPtDBbp
d1LVokGgH085OrTU2a4yzEBwT3xiAzkrAn9VRsQcLiGA89x9bac0S+MwSzzalHRvoiI1ckijkIcy
77XtqIIJtrF0UCfSoT1Q9MF0U0UJdugg8wOATflXl07otSWV0pccT3YnTu0EUNCM/rq9fyuqP/tM
dX6IFdQe+RR1L149hs+tnv+S0OlD7czjbTErtgjNo2C1wYSFxm8WJyaOm8EeVVgJ9dVUtnc32oI2
oI82nqWsKxIKFbjFnqLGIEOlVl6zk/yzXXr3fz1SsyhrQnHCMgMcqkpG9ZpWXtq5Rroxevf+8ZEx
hUeBSxPvHs7UZX1nyrRLak+PHuNDm/3F4l8Pz5k3P66NQqsx/GicjeyNCmICK3vLOF1YXgBoiEXd
5ZhFUhNJcu1V2saKt4EpCFMKxuczQbSW8ij0MX6fbHTf6QX+xMoJuP58k9OdvInKogdhjKfX9TFt
0YTRbtxxMu9+MCiA2csm3p2ISZPPJNvVbRnTamwK2ai83DhMkeFMlRcZlWvHH7d16TPKwxkeZIKI
DkoRgjpFPmmaaz6hgdLkHr5Gc63G0lwlJ4lrF6m6C6XIdkuQPm3RHld/DO282pB06GCbwIz7E1D6
6mSGww/NH7Pf0xjFL2ii0Z8LGkZ7pQusFxqbw66OcaPIwZCpzlBppsi4r+wIshmsrp69c5Gmntuk
Xsp0GV2+U69r+6OejuqBphHa7Pra99trtSYIhZdI/wLFowH4NhekZ0Vm2lGdenWZd1/H0u4e0X0s
eZ2UUlSksHL9Y9cBptQBO13SO2jWkEZZKeVeMhza5BiUT130OpaCV9zKUWHIDoTLWMUF+orOJ4Ro
Ptp2ZmbuldGTYu0SUenw2oJdj89ZEop+kMQqMH5MX1X7C42frURwHEVT4C52jbYDSmAhQlb24wup
Nre3fOmvoCQFzwYQNsBlMXgMjJ21atgQbfAi3VH1H8gsyuo2CD+mn7flLKfBSl9QxIX6Ko1FF+c7
0UxRZhogjvGK+BBtk0pgTVaGB3ALde5A0GlI4nAbUas0smq9nryh/R0eqntLBtD5grksuEgBxIYu
cXo0dEaXyIHdeTU6IGhv+d3gzP8IwAMOOFPEZxb+QAfSQmKkvdfXP1XzZ3r3hQqYPaJweCDCV0JI
a7761TghLyeNCJYEvpvswWovELA8CBDAXF6gwpAz0Dgt7c0kAL6UDp6RGE5QeZZ88rN763ixSDrI
6wAVAo4c9yoHgUhRpBWbNDK8Bo09Yf8aQTR0aZPQ1Q+UMwiPgSwFCaH5Kk1tGqL4JyOe8VTL36wy
3SZ2sTWUt9tHYYEfYfPAAw6nAUvGPBxOjq/7TUgj06tCT/kXPM6Svqt+d+NPcAEdgkLgea8cDUhj
4QG8qJc59z4PEcQcIa0NwVjqFflfbAsmg7w1Emm4ZPkAxBTYViEPeeOlCnG+oMm9c3u9ViaA8ZH1
QBYHyBHeG+zQeaQKw6bxAGx21S06MQmUlxmHuYfAkmhQKktFmTsgsvP9AMuQGaE2ufFI2AM6+dJE
L3XxaF2kb2Uybf9iMleyOB3LMylEZ3nIkgoEsyJXovcCQaFdiIQDwQVAK56EPIONPkg6Geup8Qz5
ua21g5V0zmAqoDER9QVa2xgEr8GTA5g0q2nk1q1KMzxhKkS2/mnIPjD39y8VnkcwXDYKqRAonw8f
4MEqBXHCIgROa25JfbefDtDO1fjcVhRKCBCXH7dePj1KsZuaAjjdmlrBvUXZDl4Cy8BiWWpoPtUl
nRfrv4rxRx3+LKuPVH7Pht+GImo5tKBeZNsOeD1wO3BIwMXDLPSVP210Uj+B/bD17MF2cn0rx4f6
dQSbZCO/kdS102OePpQflLrl6Pb+Js5OqNXF+w0lm7f3bVGJzH8KpxdFYdutKmmtN5ol2nw/d9L7
GL3H0nOSso4PRuNN4YsanW+LXbmCcIBBVQEYKdxKnpgUlOxalSUhzND3+h1oBGAGbgtY20+QEiK/
AaVhCaf5Cg+lrEk6yO4802y2NDpUdnXspspV9UNmR7vC+nFb3uqEDIZLB/EDq0GZy5MtGqW1Ytee
bxgvleRvhnK8dHfTb7DdwvMC0QjQJjDLNBfTD3FO1RLPLzAJSOVeEqF72f/nrSvqOOGZwcNEsINz
DfQJ9ARS4FeeXD3VIdn049fWeiLlS0Ob3f0rBpCcTVgujUEM51PJS91vA1XFwz6k2nbSC9UJx56i
saUpojplm83NCrSErCgZoRY4nJwowzcKEg196/VgjPqeJ0O9VcK3wu+1jUoDESn4yhoyUJiKInjk
/eE0zCdGAJIwM9B4eRIFZjICK/iDpR7CCZRxd7+YsHZQh89KEVyHnCMdxmaodxMLmAbbtGnczjLu
v86tz3Qz0pB4efCcDrXiR1k4mo3nFz4upk1YiSqdmEbxewP8GfQACr1sQW7HaTwUUt57TZDtwHvn
mPHwLHfxoRvtl8QsvhCNUkcOZIH6rdyHmJAF7NgnYyE/sxR1MEGnWq2XmMPhh0Tu5ajAScUT6pOj
UkU5KA8CVfqh0qdi6LzktxTuZBGadcXe4CWOJud4QwGNL3OGQJWDEb05ps4bfM0x2+9od+wGo3L/
9rMnFCKfwJmzmqS5KldD43daidBk9E35mP65bQCWOwBUMUpxcQugzm0BMWeVm1aJVKfXdckjfLpH
xOEEt/pyleYiOK+kLWrLr2HvQQ7Zu1NhHdAX/Av6KAmQByqz7nMlZgBphGKw03g082jKlg76qKV1
5KV+XaD519CBEd7XXXNqn027OOrK94DWm1oNtlZFgifqJ+M/QRTnHxbaLOzshPTOANqRvd9q/4BF
BnwgRa5vegy3bdRRRNy7vBzBKYrdZHhoZKh49yNQ014fpyDyojjbB3rlWso+n8ZjZw1HAqcdGMfb
W72S8YBE2HjGPsfCiJwitR1NbRB2xl6SyoqrK4lTqE/OpintTSyX/dZMg95RJVvbxBYBzijQ/q2o
PsADSbpt30StwD1Y6h6jwGPcgTqivwu7JsU0HstODr28PhZumRxvz3dleAt6DToPYDrhyHHTzfUp
UuQwLT3a/5Oi2vXj9vBLtYbhuhqec25Afl+GdYnhk8j1Y9uNSb8hIguzvDSRoEIKHEUqhJWgchYG
etP5Vt0VJ1nfFHm5AcPbxogPjSo4o8u1msvhLjF9SMpMaiHHrE59iWYQP28v1sr47GwCMAqOZzxP
uHnYJEsRN0uiU/MvIY94at0efmWZYLzwmLYA3MUycfGBNjZ7uUPKHbEy6weRx138VQqrPW6tuz1M
VBIgCIG6f2gsOjLNbXFAE2uMstb3aulr3u6CaUfiu08FKLIQUga8CRACFLnORaiFZg8l3nGnYNiW
H4UIprOyE7PhOWus5zot/g9pV9YjKc5sfxES+/IKudaWVPU+L6i6ewYMGMxu+PX3uO7c78t0orSy
78O0RiqJSNvhcCwnTpgBPq813/yfrFfkTlZCGRgZwX3nAWIrLt/lz1+6BmgFdFK+5fmXuUQpV982
xWOdPPjTc9ZbYWno2779GbiqEvy1xweCAbgvH+yw7hVlQraY09J4RfHmgIJ6YfwbyHX7MJv8Nix6
67Wyus1tpVsJIEUyHul4zBtcCSBNkzGKcez5G8ZnhnP3uLAiyoLDmDkbm38b/J2tPWMm3MYyH0qQ
zFfG9yAAnbCzQXGbzJFJv9/+QddHK/pcMCkdGR80aMp1m4KCiWZJxgJjzHddekhVaatri3f5fclI
NOBgDfRiKN765rXoqrAbmrBQci+rViEpECucoAAvRfGWEmfLmndDOdxAsQ5bChM5nd3Umbvibfaj
tj5yc++p4K6riwAZpAhCEYbIlzi1kD+i7Vy8jb9zfxcYikTM6grOPi9d4g7hb1CCROwNWaoRmGmw
QKoYqq547MG1KyAZoGeESsFTkc5hctwydTW7eCPzwxSwsHd2dHzCv559qGixKarIG17t5TtPVPyW
K1cZfECiWRp+HDJOYvlnmZnKMbnT+qx4M4Mnp9iRhUYegjf9hF4fRQSyKkp41SJBgeqaJMo2R5Qn
7QYHxTZpshmKMEkORRKy8e4atAW7/l9BkrswmE5T2QyCbOPVZ8/d8f677wpPQdCJI68l6/TUjo3Z
lx93fyh2k0LhVrfJtXAcaHRDSkL8/exE2qlHS7jTFm+aFWEuu/ZivWNSY6WaPLmm18hGoexioOiC
CtulGJfYDSttPB4z33jBxhxDEFbc3qjVlfxXxFUVvTaoObpu/pZWW5x2bb76JBqTbakMqq+dEpz4
mSTpIc+TOZkyN8jfAiPs81057mYMpb134q24pudSJFPQsq7xq9HP30BiPE1hrSqlr64CiRukOAD5
DDzpSArdnzTdzYq3ZIks5MR5WNGjUyscuNWDB0gPiV+A9tFgdHnw4BavgXhwcCqYNe6mXz1+BOPf
7ZNfs8mgKxSk/gBVQdSlDMQ7gzU7rHrDSDWD7EYVcnhtp86/L62hatEiuhhd9bYEXxwQABOUEVL0
axSBairWR1pOCnXBpYrUNTLlIOGUt4tRmhDPT+u3vMy60JvsH2XmY36OGekMHRxDfXCB3CusbF+x
PuwbO+ysfNt59zYYQvnQmIqp3jA5yPLKCV5S2oXv5ii1m8m29Xa+yhdeUQs4wmBgQZoafbYy0UtR
8KFpHErfzJK9sCT5VQT9kXJyd/QD6AbShcitCQyH7NWbtAOqPO8gJvv17qjwNCt6d/F18fcz20mW
tkWXakvfMjMuvDdVS4Tq85JaWxzgqRaJ/Ldg+RZs3fLL7VuzdgRgCYAbAI8S9NzSr58w3y2d+y5/
cwa4Gp815/O9XbxCic4lSAtY0MZmdo2QYG+pvZ2+3V7AyrW8+Lx0LYvRIqRvgC8NmkPHt/347Dr5
pq3d8LaclXwO+oKQykSdA2hsOb/d9ovvFF2ev7n9U86zY6WxzYRB5wRTs+gbWu7/RB7GoQgcioUO
ZelJ7kbM8+AWyd8amoUgNn7wim8mjzV3m7CjOamyR2tqhpuOqWiYYIO6hxT55nNBHb5kgMvmuyQE
5OX27q2pGXAQYoIVoEdXD0Bq6CPlY4mXn7JN5T921etifrotY00T8ICJ3JdwLmRAbdcxu81AnfLG
vD5imNKcjJ8BEo+KQtvclnS9GsH5CayC6EsXmNLLKz/abYAwBs+ZWbR7s/oymAaGiPxzW8j1iVwK
kRRgdtseY5vhyQAVHpXWZ7tWZZ5Vy5ACvoQnWmdzSCjHCTmhUxBEbs0U+Q6VEMnBcLuucqsUPp/V
HjJ2XOpHXUVxvioCICEQNXzwvEqemDGnCyh5cByetlsWI5xANxKYd0ffOI4zIZIjxtOAoe4FIVP+
jWS/20SR315fBOIicQWRRJP2acltp9E59kkzi6ilDQhTAIjoVf7eSgJHrOM/cuQGAMQpA0YxwG3t
v+dDaBebqtnzfufvJi/qvmEctanqAFiB91yKlM7HMceFgIchfyNVF+Zzhqaf40ifNGRVgZGojV0J
cu6iv9scXEqVDszi09JPHFJHwbW4YfPBK0P7fsgHknhodAYBJqZJXo0um9veS/taw3ZOaciTFyP7
db8ZwOjSAMGlgFDLJVzNbushI1qJ0CwLjSROMoUxW7MzqDzhkQFiBchQ6XSWZEKCPW/om8YekkDb
+NWwv70EYaku3VkbNhJOkgE6IlhnSQL3ZnPBAPfybeg3pV1Gfv7E+oclJ1FA7l+MKHMhT4xQHMUt
KU6mFJ0kLpvSt9Sot1b26C2uYjEr23UhQVpMkC5z2WuQUL+01pZ5u9t7JZkBdKyI5mN43GD3A/GQ
HIkPVYe0W+aRGE9P6LkPLUtDr7hvl/5XiICAAxQF/ni5G8Ies6Gz25HEvXX85CSHP1jC2deli6cb
6CTIDXwdmITX2Z9fjFp7SfREhfCRPLJ/VwHVgtkFwYqcE6kIZriioEdiI9vz/DEtj3mFgYvaYztv
Wk9hnlXCpGPPmtEavE4nsWv/mJyTvmihWYIcONUj2/k76VSYoVU9gFH5v8VJm8jqYKo1F4srRneT
JGkIvENEUsWqJGX+dwtRVBW3BeUOycegnZenKEyRuHTb4gtDD8KDpw3Gl9sKsSYFU3mQSgdjLFrB
xFrPIyQGSLXtJCR2+KeBR4F339P8sYrz70vu2GIlPa0IyWNq6q8m/dGX5tfbK1g7jXMJ0j7ptcVB
ZIkVpPQIHBnT96RWJBAlI/nvIgRQC2xm6B+2LjfJG0nD6YgDb/vPffWYFOhbtU0MeWSh3almtqyf
yH+Fib+fnYjvaIZeEWizjqrmXPvRrHi11q4LsED/WY105KAh84CWMEmcaJ+4sxFpnyCoQsryjQG4
DtEUCcy1BYElAxzqqKqBJVOSZyazUSXmkMXJw/yjVFka1dclBQORYQ024jGLgXcLXxjyLbfVa+3s
z3+9pF79QufJCPDryZCH6bA1678K/X1MT6qs/5oenwsSx3Z27otdUZ8JQadJ++XvtPL99kJUGyU5
sblWeSS38f3KCpsxUuVC1n4+6rPANCLXJfoEL3++V1fObPllFi+dt7GyeVNhfPViqWh+1o4DvRMG
xlYBT3EFXJjmNPXTMcvi3N8HwYOhv1nGtMcUzIjnv29v2Mo9QVXbFw05yMBcef01GkCyxJrTuGJO
mCXTbu7NB513XwxWHdDYcaRFqyLpX9lFGz0nqIfAkRHJ0stdNJJKb5ogSGMt3Wg//W7vpIfbq1pR
AxR3sKAPOAB28lJCQf1eQ16sjA0n/UKto6Ev8d0SEOmjMQtuEggA5cykZWmTRuw6jRPQnDwEXGGM
r7cIfhH620RzCxRNbpMyOcGgS1sbYgYEv5byJvL98XNqUoXZEobjzDOG0YccePaiLxqDlmSFtil1
J9Nrx7gufOuF8mrcIMPdgP2s9vatOarqPHIo9q9AdCYgI4fRPnLfi7Poo97ydIyRXw4Tqw4zY+v3
v4j31LNTC0iC1i9Rb+zuPS00UKKtA1A9jPe4gm6VAx5Q25nGuPKWQ1tXpyyj29si5Lj2Y2UiFBNk
qh+VrEud883ZIzPhY1xWyMtrIenqyGCHGlF0WfXRUNUhSX3M5fJCm6pIqORm7g/pKKKCcEdA6q6I
iRBBIQufkT72e/eZk2xTtP7GcKsdGfMHNxvqMMAEmsZCY3elczQEDX3oUm1rFyT0GPubEdCpuPqm
aUaFhVlTZTTvADiBzQeJrfS2aN1M68Vp+jgFWjuiTu48Zpnvh13S3gkB/t9NgMF0A2CArtEzuQ94
HvAbXZxbmxqjKodlVxqbUTWU+tq6oF4lSN4QdqODRwYCZv5QEi03u5i6/FiXhuDVUfjFa5uGjAQ6
3D6QOnKSJPPGFkUx2seaszXAID12RVjWCpVdW8e5EMlK+pmH9E5Q9nFQPo3mswp+J95a2bYAuQJ3
EiVElPjlg8fMq4xV5hAnjh8O2d+8zMKFvNe2t2/0V6OMW1+V6Vld0ZlIyb2giwc+Ed0YYosZ3xAL
fKbWnfmWDx07X5XkYfQFTWpSYlX68mw4D5WKy1ixBHl6L0sGO3FzfD+t/qbWL2b+gSmEd//RrQdP
RkbK9bikna0XYzz6U5SXSL+Nf6JWZxKkQwB/fGcNbT7GRXlY3gx/c9vQrm6QQIz4YGEDokLywcpS
dxp39oY4b1+DKFE15107RKJQh5IHQMuga5DR0EbXejZ6FYbYzckBbd5h3w4I8McnWiZfMit/LwxL
saLVRxGeEDqTgYC4Zr0kqe1mQDBDJgg1+PcyewHFQ1ikdojxOVvS/yia9mDfySL/oclowBatGUiK
YdGXD9bkepmh5/oQY2Bt9s7n1/vP6fzz4hzPXP1sdox8CBZc/3KT9+9FpyiqrplIuF4oqSLkQouo
ZL36AI0G1oK7brZfyVCFA8hI2axovlg9mnMpUhoExDKDMRvYpMSfy/dSs+0jTVLnc9O02ku9GFWE
6kgSkiX7QYIOTVTWTBW/YU3h0fYBsBTicpGJvdxIG/nEpV/cIS7sMSx3Dubs3T6p9Z38jwA5Z+lj
WryXlvYQ1+4mB7eKv/8jXTtbg8wNp3kp0TnHrbJ7sjU7bcP+vr0GxSbJnF7IJZKsaLCG3vvp/Eys
P/k8WjyAFkD66GqccJuTXlscDqt8MEw4Fr6Kl3bNERfOEShWUNgzTemx9JyCGFow4zJmP9I53VK/
2Lvm0bqTX/Lj0mMCJUriH11LMj2qOwEF0wywnnryQh501XjYNet59nlLSn9b5vKv9dR9+jBM5b4z
g5NbmFudzS+pY56yQeX0rZ48kD0oIaDTHYRGl9cjKKuqNSoYz+BAOgqfT+VUXEfjPiAEIDQE1wDm
vcnhqr7USVu6AQO4Qo+m8TVvj0PTHPUBMOBquf8uGijjgHUc4RiWI+lBx5ZJG5OuiYMaUAU27nWT
P6GNTiFmZdMQd6MXC+4lSBvlUrXeZOYw93MTD8vRyz/7d6LAhZpdfF8ym43fDgkb8P2RnhyjDHNV
59WaYUY4h1ZeFCywU/KEvC5L+cRH1sTAR5fWGDq83nD9RS/TqNSeG0wlnpofc0U3t+3MBy2G5NWi
OgJcFOIMMQBVssYJAPpWGbRdTMCiWZtVCMq0sEnybca/tcnjkoLV+Pvo/pWwHA1thwmYJSPHkIAv
S4/yGXLoZedhYPM/vORHCiIw1jzboyI5sWLQz3+jbNA7vx57d+i7mHVbpm1q73DvyKGPAz7bBtmg
Z6VFmcvHLh7KbzWJLbAodvqX23utWoakRN7c2llrYRlO9YqMJLV6IIQU7vCKwcJWAa6HFIgNEJjk
rGrznI9Dk3exTrPpZaa6dsoHYoU1xiKEY0q8DR+1LzMtVfwoqwp8LllSJJMFYJrtSRd7NI8a+2Cz
l6Dqt1lphrkde/2uYPGSfb+9pWv3HmlFgd8WDSBymjorm7YyHAi1Bb/6o8F+3/7+yjMG8jTP8sWA
DyBQhPwzp28a4fSZg8nivOwi0vzVWW7Itd2oIqJXyRGqcyanTw2MsDQsFtv2TndD6j6RYG8QRXZs
TQGRpwRvA6jb4J9LLiaznARjricWt0PUs2O5bJNme3vD1vQPCTiwaIisjS5TKmiAYrRdgselREec
Y7z59akYN7z9mtVHolL2tdM/FyZ5/Emul/riQxg4spkRFaqZKGsv5fn3pdO3wSWekgHfN9hrQH/M
zSHtfndmhgqlIj+ydv5o90KPlKCFQaB2ef5BazMzCfQutrJ3D1NkKiePcmdjtb9uH8/ajsHrRpYU
qR68ldKKTMa5P/Gui5NeC8OhUDEYrHwflU/BY4SEOJI90vcLqqN/OMjnePxuGo+kPt798wWbDVLI
QIq5VyxDBRRvqtx6jsunzMU4329/8PmPmheQdUA+Sc4K6RFZshyjXVLyrSGYY778iQA4qkBtA7Vx
xQTMxdwqYwHqcARqQ9O2vFM5Qh9cONJ7joZVXfCeIRK+4knyMZWK085FBnwIjB2x209N0n2zsuaF
Y6y9R0a0IbVPyayFQBQ86pX/e0bm2ueIzevlkBdBZJbuA6Htb2a7cZ2P94fR579PbibKUhCRj5k1
xjaS5TpjYbC5/xBBLydcW9i4q95Gu/dcDh6LMfY0LyzQzdYXilMUaiBvMWokIsAUbWNyvjQHe+c0
tNoYuwDHRbPTfPIHemiaPvSyAj2naGG7vaQV64DZKmjuMYBaQpOUFBJ0plmVwUimOGkHd9MNy8/J
b7yItMWRd9M/t4WtXeGP4gng8hgALpMtpSbDIFIXpRovbOenoFZYupU3COvAh8WsKTTRShbCShyW
250/xGBErPLdpG2UELK17cJ0dxfVA+DyruBRlsV6nxol+AVn4+Rl9HXIp4gv5RuvVVWSVVGCXhDk
I+D3lnNOeaf5nbvQMc7t/HuzkE2fl5997h/6wTr8wbng3fZ9wLOFt375RKSoOySzvowxmqjDLcM/
t7+/5sBZoIdDDICSMEi4pdc0sGEAkmGa4qK2jVAfpmeuN8+GlR4QXS1HBCS70ShenNzaYyzyH5gF
C9xreG6BpsTbcbm6oi4ncMsNPLbNV9d5u7MxQrj3lmhlQYgoZMhZ4tLL9ZZO8xR3WhvW2btun5Jc
UeNcuzhwuTFhC1ZcTB+7XMLYdtWMLNoYp727+amhXnX7gNZ07fz7UvjAFmSPAx3fN9v8uPQ0rvri
fSrGzwHAILdFrS4F3QuIQz0MafEkUTUbynRZ8il2tPexOJgqRvw1IyAqTaIkDIyxzNhDEoPrfhfg
hg5PZvtokdPQ/YFCnYmQ3xm0s7fBXEBEFeShnWFwaXR7j9aOAyNTQB0GzhxQlEnxTj1rhsZ7d46d
ZOfTl9l8mYaDrrj0axsFVj0UQQH3EuR6lzqVFu7AOQaFxYP5ajavHdm3KnTh2lnDyoPOGduFwRrS
42K0c1MTp5tjjXzRooF/ur1Na3VkhE+wx6L456Id8nIJ3Or0cSkbPV68hn6fMCUOmFUv3aeksUK9
X6otClvzQ78UYG4awdlAq7Z5bXlgKO7PykLR/wWEJoh7AAX9KDmfxVgVs2YxlG2JjRlZ7qAPabu9
vVZx5JJjcCFBMmJ86Cbf5ZDQtLuujVLtU2I8FXBxhpAWT5OuWJDcUC+s2oU8SQUzDYDXJHeWeEy7
qJ+/6dTaeQ4YYpPQyXZJlkX1/Jb2826o0gh8VSTrIoy4C3Vnn458X5VxrasgRSvXAlEM/GcfaIhr
5grPr2qb6Awvolk/Ua8+9O73JkHzOy+/3t7ttfP86H/EmQIF4UreOvRKdyj4uOK+Bckc3dpkUJjB
lduHpRhIx6H7EZZdehGzwCpBsg9fJdX8qDGfS+1Fb2vFKa4sQ4zcxM1ARIM2KGkZk9XBWepQwOT5
e4n+3e9379LF5yWdzHnl5RjsNAI4mEbdHu08Cju49vtFpwhKjHC5r8BdLR+5Q+qgj7s5ynfG/P/8
vNC3s1vr5eAmbhg+D4rRUD+Nzp1sYeISfXS6/N/vl/a/ZC7xWJn0MVn8cP6x5KoK+IoWCToAwMLB
MAkcvSRAt5Gimng2xW4WcT/Mq8eeK0pqqyLQU4p6GqbEInK93KSZW/U0Fwj6Wkb2FezqMm3rP6gZ
iflXsDiinQac/5IQQjzikJTHjRNhuEP1Bwd9/nnJfUp78I4vgTbFRgrqnuhPrhnAIaBYESgtV85z
l6M36JNZwMHs2cbAfwp/Y+0IUOoSA6qEqZAzOF5WL0CCOjyuxqhPw45Gi6qDce2mCZ5Sz8Q8B2Rw
pFMeMzBHeNOC9IRjhFvUQhTmbuX7LgJntHsIUwQg3eUBj35qD6Pb89jk0aCFeabQUmFqpOfRxbMr
yjNAy6ED+vL7CAndnJc44SR9XpD8Bp1mZJFnv37MabopuKKgvvISXYiTtgv54oV3STLhYkc/9fdu
DJmqh3V1x0wxtwjHDnCrpLPl2I66g4afuC93C91nX27b7hV/ApNMxLRWAZuCB3i5Yf1Y6QWvGh47
zVLug4Vo+yLzu7/NhdngI/NBeabNNH1Ml9oFBWWT3R3RIM2GeAbSwTh4lS1EI76VcJGrmcjfuhFy
534c+KUA6Yjo0PdOoplIBr3O5mPGj7f37/p48HnQpYnsPR4nuahTGQa8zwJhjDehtml/Mx2FRovf
d6nRlwKkOGkYqTMlPhIzGCvDx22bn0CO8ydrAIswcvaiVi+9HhPJGr9vfaCPmpdUOzmb259fWwHS
9AjFPJgt9GJfqphmO/1Ex3qMqU2e+IheQrjrBHkzfnfeBzkFoco2+HFgZqSr0rZAoDttN8RUr7ce
JXsd//FZlZBZOXLQRqD5DoElTI3cSRzMHanszOjj/uTyYGvq9+PlQDV7JkA6jz439QqTDiFg8jaT
n4SZpVCqj6BO0ir4CUhwwy8Bo5DsMIxpn7VDABF5nW1n55U5n8vuH2f6TueDbg9hismNc19ErCvD
YW43c9JuMWnktmKsbCSocXTB84No6QpJjQRUpc0+809aM4W+L3i4FNRnK6qHiBYD39CSDwsjOy2m
N3R8GHrvZDIrBMJuW9Xmm1NWCg1fW4gAtUL78LBd9Tjo0xDYrGy8E3WcCGOFopL3dz+ciM2Rakdl
Dchg5EwvL5ENysEsCXL/RF0W1hSUP7qicre2CCTmYMY+KLLknlKLBJOuGSQ4TXMo+r7uZFuCEwwO
gbPvS4bM0+rECcY8ONlz1Jeb7tv9ynT+ecmzILo3TnOPz08s4rSKiK/CmaxuEOgk0MAAYDas/eUR
NGk/sdJZglNLaUQpALqqRm+VBOmtatu5nhoTEjJQLXxFmH17i66dI7yxAWpmwodEhlfaIhBkd5Wf
ZPh8mz/PtlaEDQnG0NXcX8QfQAWuHQ37T9Z0LlTaNTQR6HXXFsGJN6Cn1/SoUrX+rF3ycwnSrvWF
2c6BAwlLuUvziHRHcr/bihqMaME3EZQgxSvdPp7lRdehhH+aLT10dHQG3J1owLnAGINHAETp3tUE
G6uGdzQk3mmKav65Tz/dPvlrP/Xy89KLwpxpQUc/Pl/NRACLMmfHmmOhmtqwor/ofsUACjSmYp/k
yjxJLQsMujQ56XVkkhener+9DNX3JQWulwpAdWT3TosVBc3Ouj8+REQjmI1AqIK2fRm8YFcLXqKl
TU4ef8tDmr/e/vkrinrxeckC5imyGNWIzwdJOAyhv2ys+73RCwnSBpWjU9rLAAlofhq25f09Qdgf
uA3INUBZ0RB6aQFH1JzzyusTvHN6eLQLXfHIragpyqnwEkUXqnlVVfNBdJ1UvNVg/6o2rFJnQ+sq
7kBRiuqQwllclQUMgXhNUYuUg3XDBVOW1U1wd4Of3fDDsT6N5g9NBYdZ01gxMfdfKXJCw8w1b+oo
pCw+3bhjgHL0Hxw53iNcOth2RCKSfeVojCLWMCWnDaj1MRmuj24r7foK/vt9ybrOLHP0zB+TUw4u
i/TRWv7ggcDQXwRQBmD8UC8pAgXYUitGtEGdKu3dz95V7BJrl+7s8/IAChsDtZKpgOk2+GPp/Eyd
n6am8KbXtghVDeQl0ZEg+LMvr0VX9qyzRpacyqzeGYv+nNbG59unIAy05K+LqVHI+eDpBlpYOmWz
9BqzyoLg1BRo+1u8NKKusXXqYO+Z6Q7YSqo49rXrgWcIOUUxQ+qKapQ7g5OOBtZkaHYE6tcQ45kj
q4qbTOF2rq7sv4Lk2tBCeTmMHII08mZOr1ndbayehdoUnLREZeDXVxU4mN8GTmJP1jXT1erZNqDM
Vr91t+OhXB5n7/fto1rVBmAF/5UhKxwAmKmTeuLCJD+SYQvuEYWVXBMAJx0VbF3YLTmebpJ0SDrk
MeHv5EgJhQwA2ttLWDkTUHPA3xF52OuGpyGxcl0ra/dk+V/y5tBQLcyy77lGQqdWiFpZDERZgCTj
6oNXVpzYWe69Hgo/bavRPQ3PvvnJGX7cXsnKgaMCjK0C7g2zGuSUKYg4MX2pzb0TTMSG0F+0qsF6
HQcjUxzKh55KN9QV9gtxLKCxkHi5ENPrrdJnk3viYz2H1ZI/Fln1MLjuJiv4Tz5N+hH7+sV0ps3k
Vtv7l4m2cCQJwaKDWbOSf5pWmKdJ+sw7jbx6yOxD9hLUu5QG9xs6V3RaAK6KJuurBDTaIOx2qCFm
MPYpeFMVurC6h+ffl5TBwWwQ38d4vFNrVtuC753uOOmxPj/UDQtTysJxOCSV4gFdeSAuFiUuw5kG
Lp1b50mLRWknN/gKnNr09fbhrNymCwGS14SEG9dGCwL4MEcg6456ZL8yhumsho3//3xb2sqFcm2A
/JGcEkMl5ERB7rZJZri4UBo5udpfDVElVNeWA/YZUIsizXY9JKOquF+jI1s7QUVClnxx0il0HL4z
SgzeLprd7eWsnc65NEklihxj5hC1aqfUNIawTEFQkRaPbTAotm1NDlxOYFYxmwjev3SDaIVhxGXi
aCfWLseBdU8EVBVFqSrfr20e2HTQ4ItHHG14Ui60CaxpSVssxyRlmKDz/IQ8y9SH6PFSGKQVPQCc
HDk0eCQI+GV7pLlTUXa2lsWz3SCdFxWBwrSu7JiPcXnCa0NKBN2ll/dmCEqP1DYNTimGZ2Na27w1
5v3tw19bw7kI6fA9zPRyCEbhnOzXzN1PuUK3Vj4PyivB4YFC1DWTkr40mj3Uvn/q6+XY1mxLaaZI
QArnVXoVUA9EJQ2+G9Dw8iks8G35mCFiCmwtCuwvzH2t3Z0VoMPzr6R76ZSdV2trOhco/n5mzUi9
cEw8h8D+e5eWEd4AhV6tHDtY4WCaUNO2rKs6cIpMAtP7CkQrIDnSDkERatanu48d0H7kC1G/8wGk
E5t6toZxyqdqsiwQhTwsHoAlh9ufX7mDAXwBW3gc4LeQIRcIK+mS9kYa87ayoqH3wybjBzb+1iwm
emKXz7flrR2JKBOI/kFQn8impTF4x4FJyuLJf+RRbirer9XPg05FNPPBUsqjzlF1Jtwe2iz2vL95
n4eB4uevHTi++5/vm5en0ZGZ+XPCstildI7cmW1IMm5nY1QN1lEJkjyougIDTUOxEFQe+zKiZdSN
iqhGnqAgktAidwt4PN5IAXi7XIy5uD7xOtAE1TzddR57okVzGLi1ob75VFZgm0S9bYNuwyasUB3J
jACp3hk0ILdV4iPVKtuFs98hRz15mg7WMiZpbHtad+qswqm3zDJfg0DQXpZOsUVVgz3aHE643zvf
Mfehf1ymvgtZO5u/9cbf3v5Fa4bq/AdJ719TpJgvWGNj8Hjt0OsY9uVnbTqlaWwKujz0EkyLIvJb
6SMQ7ZqoyWPiMgZuyY2bNbzJynNxMQKcPPhz/gJ+KfSM5hMHXUhos7HbexPIbQ2/SXdDgYEXZk28
aBmGMWxayjd6x5oNSQeyQcRsb/KclI+oXLW7wL67Cwz9DihUg4QJVR4dXv6l4qSTTeiCBqo4yecv
JbU/NdqkeI6u9P9ShBzX5YjFncGFXXKyp6D6qrlRSX7dPuUr0yeJkE6ZJCDdnmo9BZMFqOq630M2
bDzQ75DvxPYUOr66HB/DVtAJDMyj/PR5aKdM9L5L49pAP2f1YM7/9Mk/f7CeMxnCNp69FAyoP8eq
hzTuubah8xga08+6ZWE3PnJLheIS3sbVnUXQI6DjoN2Wyyd9noMpZRK2w59exZjzciGn1Ck2QcAU
ycmrvRNm6kyUtC5jTN1C6/MsbjAYwU3fM4AulSNd1h4OUQcC7AOIK+BSLzfPmxc9nbolOXWVGTnl
ob53qPaHtT2XIHb07Hi0hDsJA3jlNA7xOG9z/+vt41etQKj72ff7tsiz0sX39b9pvnFGhaOg+rwU
uM26S/uqxeerBCWZyFaNKV1TqPPtkWyK2+W6Tn0jOU3uY1fO+97GXPv8FXS7CnW6uvZQJ/CkIGEP
XDLqWJI6VUnOqOknyclJnrXgOBn5xh+MsClOia2iMFqVBY1C7xJS+QAPX54JsbiOGoetYVHZc5Ch
F4y9sn4Og9rYmp4CPbS6g4JIVkCBXaCkLoWxptQDvJbaCaR8W5bTLYbnfstq7feUNvvburYqCgG1
mIIEMgs5yUvGZqiIraP20ZHISp/Mbt6a6VOJxuf/nyDxQ86UGkToqKMtEGSWDwTN8mV/rJ0+4p7i
+V2zMZhYgvm1SI1dU3Ixu5/sYEThYNGyI6amPaezc+jmVHFEK+B8YJvP5EgKMQ2IUhOMi0dRLfic
FeR9IuiYG8xga9HlWSNmVHvdru6sXa/r+95SjWBbU0icmxeIUceAN0hvXupoZYVqFkIwDH+p2IT5
0EU4aV9KpH8rReTykdyV34hzYdJia5f3tTm7ySmt3GFX2nYKb877zXJ/eLCSkewb1ruR1RA9wlx1
tCZWIPA7BK0wX9Co0Bz7OpwAo9qCgLv+TTLvm2bQRz9x4ZQt3VPimjQM5tJ8cgyAKFpkand9qTnh
qIMnoUYTWaTBVQydpQ82FC5kWLAqfXOLIjmyrg0e6YwJUQEF3x48nSCqii45tHqCQSLAub9kFfjd
wcsaPAYpfWcFbx8XAOg2INPJ9xO3/ajgxXTE2Kz6ZXbHbptUvRn51E2e26L8hw9kN5BhoKEz0TbS
c3d80fqORW0xeyF4TZJwrrr+aA4ohKF9wJ55SMvHfAlGTOmbrahOUJlO3Tzd1nZKD8VIvs9an208
3cAPdpef8JbbkJJZOyXgwsXkADsIx27K9vZC0Z4NAvl/HOJPm9tX8kqFhNuELiIxBQMhqTxP2hor
s2q7Em5T0PwC8wEmpw/zq6cZz0vTRqQaFPb66uGR5ElmzdV5shgFSWOPZFvbzyIy/YkjKJrB4ckC
uy+PDjFZrrmYaImUp/sNEwSjnj46AEUv7A1kWrc3b81wimGp4E1DkuWKPa0Z9CrPNR9OwBjay+su
Gs2/bku4smRiu5BOQ1ICs3uvcC1WAp0eeuiEr8XT+BeoGemguNirJ3ImQnpBNR8gk85YtFNZRvWC
0X73uhrSEiRfzJ5RvCUOvg/q5cc6vr0/qz8e5QHReikCIUmd+tzWZitItJNOsiFcSu9Z81vFBhlX
xyzprLhDZ8/WknQm6qA5IlpOp7DxsmqHqh9mjA42qlTphMquP5UhCtQsqmk+7yrdbPeFnueRYzDy
S2e9sbEIDbbOUhRzqDWBqplpVU9E2ykCf2yEnIgx0aOCAY74idoMemvzr4mau0ZPFO/3mhTM5AE3
hSBwvKJrtWbig4kKDpBvaPuUHx2wUlmewhtRCbGk3U5JZotzBRYtjUDk+rMj/F3HiKPbmqMSI6s9
GRemNyIr7n+Zi7he/oe0L22OU3e+/kRUgQAJ3gKz2E4cPM7i5A2VFRBiETt8+ufg+/x/d0ZDDeXc
qpTzjh5trVb36XMe8y38wroJF5IGDAD0KzblHk8dUEagnNBXPfcnrTsaY8+96u1NONig0EjSkRVf
ekvUAM4yAb9hFsAl9DDanwtjwwmt7X+DIrWEHkcDvK3K/q8GDcw0HTxqP7mPkGg7xql5n05JoA+W
/xerApAmnB6Ej69S+/DpoBGKKM6z8ZUmvyJ2TN5MprxMFnrrdBQrljKSMpoEdfI2ITVOc3aI0sAi
u7ja/cUokIs20JaG1jq1sUFKwxrBVaR9aCqe3E1xPR5oP0aHopFb4qXLQ+0iKluU+VCvpKhoL01w
ymkRzjiQtkSnvtFNz5mb215Xxi9zkT4j5fK7nvFKGR1ji59u1SoSv8A4L8Bd9XFSoF91trPW+FB1
yS7WD7wYPVt+5tFOzg8zuHZvz+eyJFeDZJB5BkYEDehqNs12oljrSxeKrOWfuACzQhpBhbbzTPYg
Qbd429hyZVwZAzPFgnhejpRypUT6NNEOQssfsmKIHpiJN9GU9mJfG2C1sjQOymRm76ycpp7FWRzc
tr7iM1CBXl6XmNfrqj5Yceshi7nxoTdaXycvdX2Kkk1Fx6UWp44RbwaEfUj4XFMZxbxK3LQxjA8O
eYKUtdcN96TUvbjfcwZh2h2CADf7cXtkr7teMQosFFqYltIHdDGXoZ9do22EF4oQ0v5glZncjQya
eJqpJbtUtvox1xsz6HLjUzbnde+xem4OfdsW/jy3zW+ndsaApqXx6FZJ7bkV67xMp+2B1En9tTeb
9rmA7qFnyil7P0h0kOGWIici52JvxIgM9CnHRpVj+lRP9Os4yfw4shEClnrX7/G2gOQvSE9EUIq0
3NFaT/banI27RqJ/0gN7SOyPcCUfolmjz13NQNFlVFtAqJWlB8bBQhIWNBWo1SoF1KQdKydFl9qH
luXvO8PcG5l4pHOyv70Oyv62Fupz3OGg6IFLR/ZSeTQWkcXTHPmtEHBKP4sGL825p81f8/aps05d
w4Np/HnbpDKyf0xiM4NNErlFEPRdrvwA3hwmE9sJneIBXpfWd0Ls/pMJNcMs22bIK/SQhjHnP9zO
eK51d4aEAdsIOBVX9P+HssT61tL4qt6Fdp5aVQYOWjR1VT9Nu7or+izxEZL9NjgA51Fl6YfbI1N8
7T8WUb8HzgcCUniqXU5eBeYU4sy9E0YsGndu306Bi64pyEnx3NfbVt9BEAC8OdYmG9naWEGeYAJ6
A/ClreItIiGjiYxW8hShhkz8MQla+wDWHCY28jVKFP86RMh/L4ku7P+rwms6g9wrbcbkqebfOuPP
tHVdrX0fZDa4KDF/SNcvAz3zPHPf6lFf1ckTcfzBfNjkH1v9/iuUA6V2uG3lEi4cu6nFlCZPVvmg
icDdapRUArBlfhYaEZxaJB1RpVKOLNcHM+5lzMIevANxr3ujYe+K8WmzE3rV0ELMhActGqgMZa/1
rYZbrh9oGEHnC8WNO30EZMR6J8TGNbcyY+jDBfUAFgOiGeqMpYBb6aXe2mHHgbRpkffZamlZ8Tmg
UcA9ygjKoYYK6K5juxxmTuwQSg+hNLOPg1Z/bMWWTtLqQICnX04JKFTVNqzRyjpgVpkd8uGhNu/I
Flh17fs4GiBnREy1AHgut24qjbxoxtQOezPIpkPZPr/Zu6C549/vK1uXx1lF7Bnf19Hz/i1vsl1T
852DNCYYyD2neftJR8BIgCM0FpCdqn3cEprNDnet0DpE8bHINnzl6wY9izFeT8rCFmAC9rKguJTh
aHOZVxUqmqEx5/ojck3uV6cQjddasr+PS7gwNtD6nVNkTmjmhe6n6K07lOWcHoSkCCCQU91Jl47v
3KF44yP9nx8H9CxSFegJBNvD5Vri9Sb1mbVWGA/Osyb1ox2XZcC0yPZvL+qK4176UYFgApYNRGHK
Mc6FzquIFlZoIi8MI54tpF+nfWCkAFXz4La1NacBvAyOMp5T1wjNWaB2mE+5FRIN5EpFYJax51if
NgV1Vy5CAEHYEpKjTn0lHeI4RWPFibRD4j4nLPeI/n7WP2XWu1J76LSvtwe15j4WESSg85fqknr3
gcWtpNIVdggMYO9rei4DOwV9HJWgfb5tau2In5tSjrgT4WlX5hlcyPhsIUtJtyAZq9sBdVDIR+GK
vYpZwHoBdYcah24QjkTSdUoDUenTHWcG3/W9zd4lSe1sHMVVo+CoA9MCOsuueLJpLjpnBL4uBLV1
EIl4l1m71HLetcUp4T9vz+DazoAoPDjrAGJAt8KyQ8/ud3vp/ssaxw6RzP5jJZVfsOKur43PltN+
n4biYyTJFlfn2gZBqQwJKFReGLqlL21qpJ2AfMJuLJPBl3lokKPJ3th9++oxAHm1sN2ReQG259JI
EeVFPEjbCpvisQK0lm7VaVdHgaqfjQojAjzVH3fLc3uMmRVWJNDLvSRe6u5vL87Ke2Oh5vmfCcXr
cSOt2WxbVthplTcBb6+BRrlv/vTssS++90D4b+blifK+/WfelswEOGMQBKjsYlXaNV3u4hpAj0H7
YQZO8R6CAPRgGdIK7KocPUrj0Zv5rPtzT5uH2umax7qciJ9k/HfFqjHM4qChyb4EetLnccQO1QDZ
HYlqM5BUDlgFNvIOawcGR9HEwx93w1XfumX3Zs2G5TdD9qr3WvPoMj9hXm9t+Os1fwOsHlpEoMVz
HW1bPS+GLIG/jpHQ4LmVewCUvTFl888KIFo1wCqPx6Qa4BG9JBqTnRXO+peJwOswVLPkDwIEC8RY
N3zN+oiWgHUhYkOf6eUxQQtRx/RhtqDC88Fhd+MbCf1eB4N0N15BkEpAQVU5641I8lgjCJK0Kv1U
Z8Oj0PuN1V+7RM9NLC7uzIUlyai3WhNZYVaT2XN7bZ9QOEuEsLu436KtV7sR/hnQa783QYIepbJL
a9CrE1EMxowwbmIKmjMRmFr7kPBiN3TmN02Y79Nc7kiRfu7mYgM3vDpSuE08WxGeYL0ubVdzrhlD
rTOIWaURuvpMBypvCKBBmznsbTHJjcthzcW9IrXAkYCMnqMsXmVbbSuqGfZAwtLF5mGYwKnujn+x
B3GoXAPsuRgYUdxcWham0dCGhVSCLOy9eLrtRde2OJJCIEt0gbQlRLniRmmyRACJDbLugwyK+O72
51Uhg9cdcf59ZZYMSFhmFsf3RW4L27NqnodyngDR5IaFmkUamQep6V3pQ3DrpYl0jmdujjQsSzRf
6rk4CJInewaKJT8DcUxg6UP/QuuaP7nlxP2mLqCONpXuMZZ575lu5XwtRRJtjGP5mWr8DzzQK58Q
UGZq62vM8jKGUSdEL7WfgUOqFk9VIpADj+8tvkWWvLaVgZhZHjPgrUAwcLmVTQJe1CaenLAqj5b7
eXpIxRPZYq5d2b8LxQxCDCCVnavoza1qw6hI4YS5eBbFABwFlodvHMotI8pI9DjresHxKCJJDsDB
YerHfe4eb2+ylT3soLsaNzJAhtjHS6Rw5uNyWjikqVwWunr/aXKbwBbJljzLhg01DxjFszHWs8PC
sYieQd74zsnmT7eHscyFusfw+/HAwosN+gbKMEgMtMfCKxQ2wy4vAoiivmjSGxo/ijZeBmv768yS
OhiucScxROOErtSekog+g/75GM/mB06mX7cHtWVKuRGYGWlJllcO9CegUCnsAHxs0LFCdnj6cdvS
ygotLdf/N32m8twxCjJqJccRRaUaatLaG0Fm/3gyPNkQdODxdsXzNhW9NAGehQvg9r1koElnu661
34/xVnP06kY4s6T6ZJqa+riczKb9XhSG17s/HWsMpI08QvOLb6W4VyfuzJziokFvUoKdSTgQhyCe
YEtUunFAV7wAmrf+nbplwGcH1NajfALtrwP91+NE92T4IrYumq1BKIcn5hOvEUfDmw0n1v6wrI1r
eGMIahca3E7PkgSTVLmfRvubnloeE1v5ZLXXQt1jamNKLmunbiBUHprNiBdC9cmy5hfu1O/60njW
nfbZcuTvKtIOpp3urIa9L8mWruL6QJfE/NJafJXpEkNctA4ZWVjF7iOX7BC78ddq2OKt2DKzrOfZ
loizxLQabWJh63bvMpf8hC7GHpXojfbbVTPAlKBnDSKq6Ju4NGO4Y0UcrWNhGkNA6FsV/xFbfBWr
Hg40NKiV46GLLP2lCZ6wgiZ97ISJ9t4upUdt7jn8IxEfb/s3FRX6z+Y4M6ScoqzqAD+tNBZGYBeT
zeij8Rf9Ph8kmszJ9CXOn9oOkMGyuJu2AKGr0wgic6RAULi5QgPQxMi6Kk2dsIjez/ldavl8SyJj
9QCfmVA2BMlAL1K2MAG0ot0foIxxe/rWv4+cJbI54Da7epqImRdxzLATIva14v0XYka72ybWVwgN
cosVG+xp5uVWsJukMkxBKESIv8ZxMgI3K1u/KdC4StNml+lgVHPbp7zU7vq53Y9z9vn2L1jdi4jq
ML7lHlQFfQVJEcPanIWd9KQd0BdR+vh328hyZq7ilDMjypUeVXrBNEAUwoHoFcA6ffWj1aziS9my
4aS5eve9AHhtx6em9VIezRsh5WouHv4J8EikHlFnVg6cqDPkmvOKhcZI75MyO7DeCNqo8w1Sf0SP
yGFKpp9VzH+ZY3NHWfrERX/v5P1TT/r7vHP+3J6Oxdz1dADnumB/cDqWs3PmyYYhnru+jGg4a10M
eta2fxeXaR7qvJlOTeJahxhorY1n/apRIMDQIYvK5hUHqAYNJH3UMxY6QLybD44MUC22rOMsNq7u
tcVeACNQQMVdcKWNw7OiEPgRNCQIr7yUVnthg+yQF/1p7md9B8j1PjY6wKmM09vnFfodCxAeNcor
+r7YdVK9nlGcbItvrfWzat7TTu6pe5y2+ELXXMO5JSVy5HMkqZw0Gmb5wYz8mQW3R6ICPV8999Kx
h9IJ7IDm5HKL6JGYZ9EZNGSiAiUD6Iegmj7VclenTfV9TuRn3PmZR6Te7IZEF/dVnoh3g40+kG7o
+zu0NU1HmZoVwH4T3UlBN7IAa/797AeqDwKaANtMOqzyZPL7tsRjvEDbJP0LF3xuRXEcSWZkGkNZ
NYxyFBwDcys3uDoKXPLw8CBSu9J+QO++HiUmLnswIHxrrOg+ouVL1G5ludbOHjw8CFjQxY/KuTIM
4XQM/H+IkFy7DHJA9ROojtY0+mkUw4tZV83GWV/dnmf2lO3JWtdutdFAUm3WgygvHyP5F1gQ9LQB
t8WA5tWvCnuoEbRgFncogDQ+j4JG7ge6y0pvUQHZeketrtKZreUOO/OXPZBPk13AX1Yg06Pld2pI
n2yF62sX4aI9uzDTIZBVO1iszInyOEXWTKvu0CHhjUV9lFzzzF7c3T7cq8MBzz7mDikbFIouh5PP
7TCBb5iFpTn+rCaUKWf2jGj08J/MqDc7eP75KGuYMawplFZ6REJ5Z9KtIHN1rzGKCI8BFoAmscvR
pAX6V1IToCAjGn/HonxHhLXR3bR6fM5MLBN6tv6yLUCZLxcTvUds38l2mvauHv2KPN+espU9gLTQ
wmOLGhHAYUq8TFM77qwaT0KRfCLF55Y9t8XndMPIyoQhd4YKNTBvqHSpKCqN1h1fmLPCEaMxffJ2
l+mgrg+cDsJKaF4oviaOUdl3+hqOeQRdSFDSjffRyvV+8X3Ft0ijHCogQWjYV+W+YPkDOoNOI/Rs
e5Oi5WH+7pDsKzTsN8yuLQ1wLYCIMoBbLJXjr0+mcUBpjIaUpx5E78xmj5KxtD7d3gErWw3H3wLw
lSJyQd3hcqulRhZJQKUpkgL6HRI7lkeRQjembm8m7dGcqw0Q39pFv/gbKIGBtBsYbXVvJ5neaU65
3HDkZJEvVfIzfkfFHEhGk1Okx8l9KxIIQbid7vPcCPM820eUl7vEEvr3sSiHfQ8xyI0bZMVHocaL
44xkMibcVU41qTtZQXUcQRx90KKvIzRHQK60YWR1stFPtOix4sC5iiNMuMnB6GXREMqvqReb4jDr
4tNcsM9YhXsbdcfbi7u6df9nD8j+y8WtpFPOvMKdFWeI7tGdC+mCzOfMnxzupb0PUqLbBteOOsEr
/5VyEchBxZ/kSKKnLRsRJrLAbLzi9N8+r8zf2Gas0HV83u5exnud/c3nUbgAuB7gExT/L6cLAkB9
rWv4fM4e3PIR1dm/+Pln31fO2oBIdmoifF/cEWMv0/3tz6+tNmQJAfhYir+Al1/+/AkdNRzvDTts
RN56DXWCdG6+QmpzVww9OMq134aT2b7WbwWta67q3LBydtzBRS6OTMCAVNwfQEXW25VvkZ8gmQ9u
D3FtfwG4srBhogXqKpJAW4BFAW6xEYR95vqTe/hPn1cjiEHmxUAkPs/1DKAt6ulva8FcXjkL9RBy
8HB8cO3KEtGGtP3UDSYIWmrHb4AsPdhT1m5YWVsP+Fe02QAVhh4VxUqbxHgUVpoZkvwg5v0gj6Q5
ohB4e7JWrYAxEuI9QMhebTfD6QZIVZYkrOzIG0125+QkhsZ0E6CYtVVbWhyHkkFATWFRGAbMaAm9
Lvc2B+B61KaWQKvJjD0Qmt/nJvsiu/JrDUy4J6gbezVyGreHuHaiUJnVgaEwdAPAkEureWbFQJmO
JpDt1YMETNOp8n1s8u9Trw1+l5YvJpRGvE5Aqe+25bWNDrAd4kuwaFzzAszJnE20ic1Q77qPSe4+
oDdj4yZeu/FQCoJOGIjb8VBTBlekoxSJk5hh0Ryhvu5FWtAlX28PY23ZFqgpSucucFrqq75Pl0Yz
twTGKUbCxzMGcGW6MvJIQYs/pB2zoxiSOIhKU9/dtrw6Olzl2C+4965Kt0XZ2Gal4wwYzYjmXace
PzsVFUFFhnnjIKyaesVZoR4NWlDlVhIznQjTpBVGWfkebZrHzEjuo5K/Hb+7oN0A53o1o5ZXUMAf
a3TgwEx+kIUPdb6/mDEAk0yI2y7qwMoRMzhrypHi+3P9Xk73XfTdMT79hQlw3uMJjaYGgIUvz5Oj
FWlT4i0Q9mX92baGo5tGv2Tn/DczKg3WjBJkNNTUxD1uyqAkibufcOMjn5TQjZfa6tr/O6LXdPfZ
Sy2hejcnhWOGVesndoLsX+oxurHBlplXnR/Qcv83ba8lsTMjDSoLqT7FQFanVBIPyQHtCIFCazc1
Xebr+YiUmLmJvFobGtKnCy0Jag6otl8u1txEYoGnW6Ge7zSQv8bvebbxdFs1AcQOLOBChwbGpYmq
m1L0deuAL8/iZYjkoynync3l7u3bDsD3/5lZbrKz+QP5VZ7YkIwIJy2XH7PUSgM7z7Wvw2x0W6aW
16a6ViDMRXINLlW/IpsfDT03TXA1hwwNRV6fWv2+4WnjS2aLzktjDm3JeZr2ZSHLwGki6leVNvpN
1Gc42BPwzlmbHVum5bsxNuzOG3RdHJpuhPZBqTf3zmRIj9N28GbWpfe0lE+8Ap2bzuts3+Z2dIRc
ArjWMhPNZOUi34l2kokacO81/UnRLR8DV9DqJ8QiwnOHofOHhMS/tZwAgFrq32xN117wWCQ7LZma
d80ELngPpV1rH1mpsUNZw/AyWzef7Sg2PJ4m6OMt+vautst0r/fRVipxLcyAT0JSGFBcFNaUPVLK
FFrzrWsBueIGppl7BoSQNTyI4+yNJJSv0dm5KWWfJHFiSXdI7DB2fUHf13hybokTrR1l5A6BJYNq
DeTXFA8ouDtzweBky759t+R5qzKKd31pfyh6x9oXtrNRCloLJHCEUW3TiQPWVmX6OquNm06zzBAo
p++MTXvgfp7+4nidmVCmzU3jqO+FiUDCMILJsEH2YRwXzNltM2uxBIgWcfuhifyaj2Mus1ErOmaG
45B/bo3qfq7nA4X6l0eTKmjjLvNEtgXSXp0+7HZkLiH3dEVyMWsxAV0MIkCanyByYncbc7fyffRw
A1WIkSHIVCtjYrJtaNZXZjhR9Mc5qVdHW5S9KwcIceRSbAUl06L5fOn9yjHqtHLEFQVpyZ8xafXn
zszBSltp1s4aDLrx+FgdEcqOQBQsHP9qWAkyyX7senTaMJPvImIHst8IXFcHdGZh+QVn7nzQxOwO
Aha6JDoVtnvstOSh7mafdcVWULQ6GgstQ0v7iwGes0tbrlZ28xIshQzkkEzbRfaW+slyAJULAzfB
/yyoYV1GJ7yaCQLViUffYwoA6DhUX5wRXu72+Vk1hEZgQHERf111SgKWPtQiisxwaKvfWmQkkIqB
+EZO6i1Ly6RcDenMkrJAFboPZzJhx2kvLd9ZnxuOufM7HlTFbp428qSrw8LWhW9b0L8qQYHDSnRS
zAiOrKb9bPFs5+QFcMbO8fbsMbIyKEjKMUAjIMZ6xbdrkbluUzoQkELqwpv0HJBTK7fRr9d0Ydra
dlCUne65zWye0FHbfbT1cfJMhGitR2sI3UeUSdMb87j+BaIsgGBAeLsndju+gEmC+iNvnHdmVTd3
1NHKj2gkz3wjjqpnrFv2kM/wrVba2P5kyuTY9pEBpu8pz/cksoqHKEOxzWNVwXyWWPSY1239wdZq
AcatKAmm7Di33V2NbjwnDhwRoPccJDIiGA0/1fwxjoKCOg88ltZ7XOFISeZVHeit1Z4S8A/7pabX
D4bT209248R/ELU4O9vlzR68n/Oey2EKKjuxT00TF0FHZeovVCZ/ppKlYOjjxCNVpwWW1Yw7M3LE
HhDX9MQyLT4K8I3t2l6fN5Zr7dyi2LCUH+G4AW66PLdaVU5933CcKnJP6t9xUW3E5FsGFK8qhtxs
swoG9CGI7um0v73dVj+PHB4SHgA4XzXp9tSq8piUJvCN8k9n9h+6cqsPeCUUQbMmGMgW3oNF/fdy
imaZG6NbGQSRanScnKDSGcg6P031k6ZvQdnWuh5gDJy8i1YcMMjKdJX9xAdd5HgnkXaHGOijmYx7
yt0DiuFHo+s/cCveWRS0Q0CsfLw9l68vFdUfAQtDKcgX8LhVacnGtskAnEKAYsqsBhzeemgT50Dg
AflQ7eYmsz0jA2ve5GhfyWhTL3HjA0J10MjF6Pje+DXL1rv6NegGBKR8UVxWaQxI0nXJDFcQ0uy+
BuolAit0Ff9wzTaIojkgRhYk1ftU/3Hb7pqfRIO/uwiWoFKmLrdW5rYhjYmEufNA5ru4vW/6DVe8
tmnPTSiBYAVlnxlqGyTUy0/te5Fu3Ptbn1cSFDNud2m68MBJ92Kyl7enV6Cz8u/8LOHnWVRhy8ro
0ZBHQvLZHtuAxmZwewG2fr4SSphWJ6aphYF8PFJdeggtN3zSWmC0KAlCfmBhpFJRX0aZQQ8ACGWU
DDvqDWluHVowqvu2rmkexHjFxlZe3VJ46ulISkENQn2ayZzNdTETggyiHSRQJMpB6t1nu9vzpvip
RUUNlaQlNkYQ66LkfrkwoEgsSE0a8ezyT6b5nOQvrnimaRCxt/ncxdCCWUe3B4LlpXP20pDNG5sN
dps/VxqoJqnmMbYxFGULvFpA3t9AMLlIbtnKAektM6Wd5RTPH0qheeO01Ri79X3lhFR4pWuiiopn
a0ZofyyGtz0mr36/ckYa8Dqg5R2/n4zHbNxvscUr+2n5PHpVwbSCRmJINajBtjSkzmVeimfufJeI
f22e+W76xh5M1YoaGjQFgC65UYlnzfXKn/TL7d26sgTnY1Dh6ZnVOCW6bcRz5wQzWIysjVfw6vdf
2y2B9EZKXVniXg5YXzcVz3PqSaR45uD2719dg7PvK0tsGlGbCTsRz8za1T2oUP18izdty4TiCMdZ
G9rU5eKZWHs3CVLnYKRv84T/rPG/o1DV0ngvxpIJjCJzWP9r4pZ5suQ0+YALRjsk7bbCzWVWzu70
f+yBrQDsCPCDV5rTo2VrGsgYsmcbaVgz5UE8Hkr7d2NnEHx4qec3PkthBFkDpA1Q3UM26QpympEo
51GDPVxr39Nm8Kz2bXftlYFlG57dhghRhElAhP08109U3sktVYLrbXw5gGWPnH0fyk5xOY046tF8
nIu7+I1Mlle/X/G0Zczl3IHE+znOg8oMevdRdBsnZWUI8OGozgF36KDrVDmJRWQP5gRc1ck0vKKA
evbGHl79PpKai2Ys4PJqPyVL4jKP85ieSP1YHanY8OXLz7vcsqij//t5FV80V1VtFZlmn8q6enQs
7bfL+D0InIKR8oPTv5GpZFkQXK3QKgJRIjIQr6odZwsupOhGo4umkwiSH1Wy7wt/2uoJXZkxxPiI
E14DXJBbXG6qPM2E29i9fsqqcMRT0337ilx837z8vqxTRoSG7yfmqWpDYNlu+14lb7LMEUrcKMha
gLEhqFrGdzZHaErA3ShofyrKJ1OP67sxrR8b1/4NjpQ/cqzvkc1N7t3k+bZZJWxEYURH7w8EpfA/
NLfUazcxem2aE9KddOj8lJZn1wka9z7H/a+/sIPkCaJFQBOuhleb3ag5etGdUldCSyMAr0sFKvGn
21aubheMAtKP0PkFxgKwQMWzRGPHZM7L7pQVh74KEgCRqrcGijABEjq0Sy2gfwAELtcpgWZcYoyy
OWWA//lpF0ygGd/YC1d7ebHhom4OrAsAACojIe8dQZ0BCRgRHfL2+Pn2JK18HYRvYG6G3jIDnly5
gp2mAlX3lE+n6V70+3ir4LbxeRUrr/XIvYgZnx+cd8ah2+qY3vq88iLgRWTSusfnW20f72zr7cuL
yQEfCNRL0FOhouaEqLoIrdTTqX9nlMd+qw1zZYNefF759eh9iqCZjs9PyFU67y3+Him4Ny8vUHgE
AQLK+YtHvNygVEunlJdSP6VN5OX3k5tsGFgZAwwgkYzTjIOgZlTaciTVMCU60u+RFwMCM+bS79GH
/fZxwMqiQAqI6nWzmKt1KCYw/ZTToBoDZwuPuTaM8+8vG+3M4Y49dD6SEd9v9A95Ghblfk6Pt4fw
Wu+4uGcREDoLthbHDdlIZ/G+ZzZKzsEsGpnzKYu7+U7Tq2pPUHoNoqaPE/ja5ilpnIPldC+4W4Zf
kqAJzysHXWZelhHjlGppgbalzLB2ZcySk2zRBuM2Db/jCaT4KtB+PSZNkv7Cq9UdQb6qDxrah905
6MC3du/MrN/3CUFOXBSjb06l+DbWRHxIiwHJp2Sa20dIaDReowHyyoQonzOTNO19bleBy2TQmgAW
+lQfACBlxdTso0aH6M4Ua094K5v7ThjJwbaRnqzxNxiafP42Q//MT+I0/kHGZHiCYM83DWUhz2YC
7V963827qmHzbgA1lG6M4ji79cw9kDoY70Ahp3ltPYPQvdYsBt2VROysJEWJJ+OtXyeieUJ2d/4V
W2b/AAaoLMhy0Kk6qZH4jtZAvqF3a080Bv2SOzz2a1Ei7Z0bINjNLdDR5cT4mTCW7QTaiF5Gs0Kn
vRHbkT9NqKNTdzZ+Zo4zcr8CIcoT/L8eB+gMAfWDFkVuOPCR7yWLf0BXB/W627tldUMuZMs6aiQg
TVFiSkIqoNmzaD616S4d7mITpEdvQ6wstz06sZcqKvKPeHArJhK7SEDFNM+ntDhg+vvsmHYbo1i2
tLrlF20Wly5MR2hAvNzyMTVR0czs+QQgp2/U+0x7tMlTMbYbdlbuAbTc/GtHOVo1epdA6k/nk1EH
9Nf8xqaiZaYWJDAE/RamCSTJL4eRltxMU61mp1L6swjoG+HAV99XwlU5Oi3cT8NOGUAvNvFGsUXp
roLtFxML1TDYS3UDV/0VRSbY1sG9xaPTaMzx9yaLoqfcYd8F6o1f8j7J/MyEsIzHSAbSyU6b91YP
6W+Xk4coAY0bQTpPar9rW3tGPe/jW/c6glz8QID04ODxeL6c3noWVgtiNetkWolXRHsr3UX0520b
1zvk0obq4IdO1jWFDSMN3MdkS0Z49fOIMyEQ4kAZWQXaOmZlluXIzBMdtfvGL2X2tqQ01g+/34ZY
LXrKCdS2lJOkWWVdtDG1TjECZYecui2x2uujemlAOUK9hUYHY7St02z/Fg44e3gMAa/Ca7dSn6uG
UPwhqJ+CdVb1Cb1lNFJE0jplzvMwoof00zS9OGQLN3vtQJGBAV4N5RWEDVfoA9oLMgzI95xKdGcm
9T1vTY/Xn27vqqunM1bFACAE1STAn4HGvNy5Mkuyrq5H8zSDbGkGHWY5Pkrrzug+8ez3bVNrOwyU
1pBfR+kMFFRKHbMp9aHVAbQ+mfLjqIVb7G2v4I9LV20QMKLiJbMADPEWuByKICNYWKPeOHViBBPw
n0wOB6suQcV37zq/SHPP5btBj32tYbuqehjbT4MpPEnr3VycjOJxaB8L+dOcD3JL43htJf/9ZbhJ
Ln/Z3HSOGbsYecrBhgX2Qp/1G0/FtckFDBVFVkgWXfNkCjrynA81OenGUZ8e5o0cmqpE+np6ER7j
BNMF9K/e5rre6QQhHPa8qfusdLyCCH+UHw1+FKLxCbjfpPaeOXsA8IJ+2IvK2Rvp7yh1/bj8VhZH
Uh+1refH9aDRfaXT10ZMtFGo+BxGZ4c2SD48ATHoe5lTb8Ts1wf98vuL/bN4F1W0lDcc35/kn8Fk
OwsF30ncOe2W6u7WQJRTCIZ006oGGDIRhvXEz9ItHuvVoSyBErbHQlehbMEEqFUddBj2k2WVIZfT
c1tVd5A4+FaPW3CCNVPgy4YxwMAW93U5a4CwGFHalfRp6IdH2saHpgY2p3GFT0j86bZPuT5ZYAE7
s6XEHWWU2YwL2EraFxOneYgfqq2c0triIPJbeBuh2XgFLsgALLWiNLKfJIBTbtt6W2X0tUGgUQuM
dzhA1zX9Ag0hgIGZ9lNijZ4OL19Fww6H5/ZUrQ7DRrc3wHN4xKnUf5o2TnOGKv6TWye+7mn0jZBT
uAjghJdrBIzRBIYU/0651UR2O2MYndg1vR5kvPnYARB8exyvseqln7+0o+wvRnqnqOGonlIQ4uQz
nGlu7Ez53KXHWoCIuPMnvfSa/MV0Pt82vTKFrzTwuCYR7l+lClyDJ7bRU/1JxsgUeO4b8XPLDF58
f7F/5m+SuB2pHPF9rfOB8bcyP/1yewQrZ/PCwrIVzyywNAPEtYWFod4bzte09+Kf3HhzpIeuJiip
4rYA+wWSipdGILxU6uio0p8Y+yCSD/r+9hhWjgswH8ijAACKRXCUlCXUG2UCGBFa5kzpy373/0j7
0iY5cWbrX0QEAsTyFailN1fTttvLF8LjGQMCxL7++nvU8zzXVSre0tu+4Yj50jFkSUqlpMyT54D+
wWeq+u1VFQxLcW5EyirGU61B7QFjyFaOx/JfxVIBCPZMmj3Ljl2jWBbFkOSt07bgtNGrGcuSNScQ
TP1wp+bebdPd7ZkTQV7aOeeD8qSFWVr0zk8LBrWOD2Z8yLoXPXsyPKAnK1W6a9MUqKCBDgcxLDha
L31gNTSSAFWmR3YOIY4vq1GG0zwCifTCaxVpzZZT4xoOuAhyF/A68fczpx5T2nVLyvXIMq2Q6z9i
cS3BiUN+3J6+bTu4bQBXAWIhmWHAKV1eQy1Ij4rkQJwsqBj6uD+a7O/bZjadQVxq/mNGcr3FWozB
6Ds9GpI0AHkMeo+p5k8kUQxnyw6YBkBjhi2Kbngp2mDnMjtpMhI57jExwhp8wZ/eP5JzC+IXnC0M
jWOLIJ9Hol6AJ/mxi8N6UYxC/ErZp89tSIvPubfycoWNHBR9CwhaFMFsc5bwtEeRBBnPq1dLsiCr
SuKCRKv1A7LTuMV471TRfgv7YKuDugig8yCYkQJamUyVN6acRHUx+uPRRWbv9jpsztGZAcmjDK7n
tOw7Ek30y7Dvu++3Py/zpMsDePv72Tpbhd02xtBgnTv+0KCG3A9Ix5nO9BXMH0fbbQJ75Yd47r+U
gxMyLQ1xHdpBazOo7RyM/n3m59wLUjaHKbrc+g7KArlKMX5zEvBEEth3zLFcg16mNWtp7ZFoTHdA
Dpfpn0zy7+/LMTzha7MAu0yijBxYdteoIurm7wdOBhwaSL9f1blQmSiSMTbw++3Pbv/p8+013Ipt
Qk8Nt1yRsJWza/bqFUvLE0Mcqnfr7AWLfRimdDdNY3jb0tbJCowdmmiFiBu0ey6DgjGgmzXpdETr
hd05XrkjnN4tEE6eiDb4y9z8QPOHYm02R3dmUzqNaOl22ZLDJopkPvTdV/5gmI3vtP/cHttmsDiz
Iz1HWGyXS9GserTwV03/QOn3JPmDlxzEWH7Pn5RrHAlg1EsMG3iRPw3T8jQQFMZq1F0gQ3l7ODLa
+N+NfWZL+OTZxi7zwYmXcdEjfc5CTk9V/ug0u8z2QncB2riqfdBkh7z9Ws2vtY570cfbP2Br3dDt
hfsDnqbI6EiRsdc52joaE/NJkdOFPrmvu/7IDretbHkkRds/SpkALNhy/LXQX43KFEY5pU85O7X9
kzZ+6tJPbK52eqe46r0hV+UD69yaFIxZY8bzPMEa+vTv6ertssU7zVYT4A6zI3p919DxWGV16LYQ
CHfX7zOaG/omAQUUgbTh+i0B3ULfNIpeJxnW/rbWZ79LDuJLnfSpKdbaAROY5/1jxne5g8wHVA+L
Y4oGRR2cPfGkOF43V/j33Mv3xNQ1sgwEZ3pkWGi8SK1Xe9LCGuyZCXMVD0eVKWlz9gDF2kWOjdND
Wnl6rqewao6mpgg1m4fh+TxK+3Piy9qYLp4nsZY/MTKD8Kfw67J6JC3E3dFn2iUUCZ7lhfICyvT8
uQOv5dLk6K0t9yxpjy3LApbmoZkUPmNzC1kYFUPz1hsa0k4oCkFMEaQGciUXqoNexzzh8sV9VR3B
cLcn1t3QPi4t83kZP6YN7p688ef0T87Jc9Pi5XAWU1w0gNtwfz1qQZF6z7TdH2xmUEC9ZSrxnJZC
vW3yUsNzACGr+OXhkl6WaFVmqOr33835R5qq8CEbwQM4X6EEjEcB8AnC686Gk+ej12keCFyyGBR6
e/1XPR8Wc0/Jp0QFNBSRQYoceEwBDC96XUCkIUXDtMgBTEtLzJy9/GrdFb3Trc/d7AXaT+AEhr4H
4Jp7cIvsb0/pxqkGuxge3sSobckiVnY9pW1cpno0JgebhTQNTBUwfuNyc2FC2ptIJo10sDA0beIB
ab4AXafYlyoL0rbM9LF18hLr5NiL7+m5X1Uq8RWVCem0LLg2TcYCE3H+sevuwUp/ex02vw8AJbxa
8OCakmsbSZIUJSvwpmZGOK474GLC2xa2VloQ7UCLCk2VVzW6fqTpkHvmGvHG+p5PRQiE4D9cidLb
NEOE+KlQErtqYmJtyvoyd9ZI8+49G4Igmb9OKrmyjXCP3qzfRqTV0DiiMApFa+Q6kAeoeh/dyDN5
zDNFwFENRvz9LABAS4MzL7cwGGuXdoEHslOiMLGRTEHyGSJLkG2FbKdc54DytlX1lrdGCblb5ntc
ucbXib4bTAFpIkA2kbsVRewrMEXb26mD7sVoIYe2PbT8AHjPbffauk+ifxu0Mg7gjKBtleaK6WaH
42hZImYYR/Dj+Vk+nAYgdkbmgDkAmHNiHMpu+NWb3YPDrGBsy6A3VUu2sZHwM1C7fdMOuqKu0qGL
5FqNuUR2wIo8sFYVZ/aG710YkHwvJdYI2LGzRBZwyMWutv7qCt0v2/c1qYkrG7gk0OgF7RhRjpam
M+6SekR1YonWPkBpIldEg61bAnoW8eZECzxakmUOMRTXesP2tAVXmTEoHHZszDKonIfc1PZt7/gL
+WDHhd9C9tP5+QeuAqIWLBLSh6I+fbmteM2NLl9zM7KLzgwyg9y31Ol92qMPYWnzz+DX2CXEviso
blSd83e3zh/QS/+aW6lilrcWE/S/AC2gPo4jXjo5htjIkT/Rzaiz973706lTIJn2pqLCurHHUTxB
+QdMrKhoyZRFI4CUa5MTE/Tlj2Xfhi0oGrr5F6+8AEWt25O7OSJoTOFlBz1jBJTLuTWK0jCXwbQi
dzqt8Q97OBUEQDWmQjBs2QHoFLAMFP03UhatYaVFMcMO63YWve8q3xygg67qwtnaz2d2ZIxut0C6
bUQ/VzS5H5ys8Yc8uj1hKgPSyYtaAOArJgzo+f2UvBSqjgJZCeRtJ6NDGgLfqCwB6iFdirMpndam
0q2oMgr90NGh9WsygH+JuOUjVJvTXbx2zaEBgbLRTQS8TKQOOpR6fS8dVZg3sbWkeyYiCkFEMXFE
Izt86R4g3jGrVJtoVPWPjXFs+CNR0fptm8DxL2qq4CqVAuTQ9wmKwjWNbDCiF1by6HrVsfXo7g/W
DdDe/5qRgsiUJ+na6zCTWd2OuFM4/0FqFXP124LYAmenf5m5YFKwKxoV7NO8m42Ptwew8boAo7Er
2GWBM7p6p2VkTTNeEyuy+5DGD1aG+9Ke5Q+uHijRDptrcmZL8sGlm3FqQWsv4gOEgYzArQG7VWWv
NnfSmRHJt4ahXVj3ZqQP/tHfDxYXLcNoI4PAojgcpSHYDLXHMUsRcLDWZqU9Gs5yd3tFNmPamQlp
AM5k6FxrMuzUtHIf0OrbBbbmDX7HoUtaW3zev9+eg+oDeGhxwoOG5tLBAKfp7EHnsNdbINkqfdMa
gpwPYff+VgRMGIGciairClbjS0vOUs+aV9dWpDXHmh2Pt8extfA42nAS4KF3LReag7y8LEmCEFr4
2o+SK95GW857/nlpH4KvxF4ysSyjtaN50EOc21J0mW08v3Fv/T0CybncpIynscQIEn4AfL/iKFYc
ubZz/6orf7b/jwOS/EwDq1tSt7Bm1i6S8R8mQoC7OtxeFPEROdI7wIw5onKKxhzpIgCuEavnJrOi
LP84ajmkKlo/oX8Z5isk3HKEgdvmtvaOQAagqQ03D5RQLz2sgrSVp9fwZfSroCPg1R61MJsYZBUV
cV986Hpcvw1Jkxd7BqTKDRha0Bp437H5NKSe5udp8VoisRK6jam662z6t6XbUFQg4p+0Tyuvm+p8
zq1onp/ddJcNijvb9vctPJeRh0HPmbQ7wRiGOzpdrYimh1qw3SmmbGsDucDn4jgWPi4XgFDHb9yi
ro3InPYD36M6kheKF+bW8p+bkPZokU5TgY4kI0rB47CGs3FfpQFUIW472dZEgeT+TeYS6yw3zQ1r
4rYQjzSivG9aPyPmGnh9o8JsbXmYixcX2Kdwb8Mr5dKV9aw2oTeUGZFLzF222ndeAUo/kDIGfdru
TacJ/mBUwHaiaxI0umg7vLQ3xYlmVwT1OVoG6ZdR9dTbXBoT1FOgZAXho0y3Ad4sb11IbkTOksSv
Tjmbu7ZqS7DELZYWeHSif3AcINuARKYnyKNlNPi0ahUU3DoDZfVHp/4AEbXb87XpzgKLBqUmtOnK
yhYtuqF4X+pGVJAybNLnOP2HMFWM3pw1RE08onTBhC85QesMhsYnG7NWU19f7dCM9b2Vn8xOUZzZ
MoTsK7L1IJpFo4Hw+bNbZjfa3uJmWP1hJEWQ0/yzMRmdbxBAn8yc9Apn23Luc3Nics/MgQDMZuUg
zNFvqfu5KPdxsefjZ9P7+v5VeuNRQvpCXHOloEbwCMhBO42a9vDVmb7H677NFLys21MH9OR/TBiX
Y2kMtKKsI0w47V3m7er1zuruSHa4PZCtu8H5QCRPILxzGTSDjQh453XeJw9pDU3jQxb75q9YxRy/
aQxODUl0FOqRCb4cEkhWjd7UsFnLpl/udPDsfWR65+CBUJI7Onso2zTNZIdIsTLdj+NZpXC1Oafg
7MDNAbXZKw20xnXzOAVFekSS4alp87/mLkapCAlEf4xVzri1k3Eh/V9j4secOSN43By6aAUiX7tr
/+YMxF6KWLF1Yohebpz8yEejsfHSApSq18oTsXWkL1n2wa7ubjvH9gh+f18aQZEbZVXqzIiQYfM7
4++WH5c/gFrh2v7bhuQT5cLWzhtho4vXOZjp+gWeL1hwxy//t8FIV6txSAZGbOwn4I0OyBj7ljaG
mRbetqJaEum4a9KZzbUFK4jvIBLtnCOkeP8kqJqeSHHgP1eQ+BLSVPWIdhU4Vpg8aXrQPs0qYo3N
pT+zIc2WE7e1pnlUgHa+gyWuJ8dh/HV7qjZNgDwF2DTxT67OFR5PclJhqozinsffKpDI6lOs2CIq
I1IUrXsD7IZmjHHQk956Ppt3VqbiBt9c9LORSEGUDU1WmhRGDO1ZEHi8PzsgKAIRMsHJhFZXGb+J
Zt+RzRNFIrdC0vrHpKsuHdcDMHUoeSCNKxi+kLW+DCSrbgBhoCGHOz+ste3zXqVTsWUAJWZUgYA+
BY2KtC1issytllM8Api+c+c8SFVym9ehHaVlwamKFh8L2AAJndXMM7hBZyQizXpJHpOJfEZvPmBg
RfXitaqGchGULp9pSHmiUg9SS2RrQKhyOV9JPOV2PpRW1PThmn9rVwSSQE++g7nl9h7ZmjfsZNgA
kBPJOuHeZ2dI14LVImt7K4qfALaIuSLAb38e+FCI5pl4eUjjmHujGynD20zPH8bSz7qPf/DzRQUQ
CRqsvlwLafkYUy1De1C3BMV46I3o9vevdzfmBdVF1HhED6sscZg6xewyL6URqG1ZcYRYDNomb5vY
mCICDgfI3CCZeU0+TSv0BzfoTI5IOZNPdeZN37U5tRSvirdnl+RRuB0b0ONCMw0uJtIG8Thx3R5E
gZE2e0Chtj6Yp37Ms4N7yWtDLd+dy0Ob3XfzaQHp2Fr/XQyKLNHWQIHRFPUidPRAjOTS1UBAUyfU
0vQIHPP6ocqMw+2J3Nig4FL93+/LNbm1WhMA/4B3XsiyT7puN/MUwo2gc47fnXFA9hLgfQOBQOgq
Sl5N67XVKo6zy+qW3YehmXe3R7IxUwbBLFmoNEDBk0pnCrE4q7IJFT7N/TZGgwo7uPl5bHq4NOr8
V3hZUG2UBAI8ZuQCZjy9Wu+/caF6/Pv7V0WnpOCO3bomUINgB34EWND3ZsVib40BBwoomvFKRtZM
WoKW8gwdR5MZ5diTGUROVS/Y652PUiMq4QCeI65g+196q97PZt9DHjvSin0JTEwGWYfwvcsME8jH
2wSN/+DtF4fAWexN0rgYawvUGQX7HKcs6HrFBeh6R8AAZghMsECuXFF3OgNF35yjjZFZVHscUgHU
KDptX7iK/aCyI/5+NpAaEHoC3v4xSnCNb7XQBBlTTI+lssNtc1HQjwF8AnJ9V43fPTFKcP4ZI/pZ
eNj2+s8RQu+mnf68vTAqM8L5zsZjIFu5UEbGiPfW3mzzu6Ku/nLN4sdtM1vTBv4PFM/RPwEZL8nF
CBRl6FoPQ8RY5JgZcFelz+gSdu37keV4CuJyhOs8wtUVHQh6D3u7d8w+ovaB0+fRO9pJ77v5pyn5
sbB3py6EsTdSbgoyZhl70dE+R3JQ66NmPaZOVORHs1McJVsLhD0PDAQUR69F8EDrZBRDkw9Ryiy/
1l9Ekd6td7eXZ9sIeDWEiAuIGKUo3EH5KwePWx8hsWTNIRRRqKuIAFsmoJdq4uqNJ+qVVJKeamOq
WfDnov7Uo1TG9ZOlKl5teZkLVJFgTACNu3zssnYgBXRZJ0Tj/N6prQ9eRff12ILM3VXc9q5vrbhB
gngaRQzkC65ypVnu1EjNFHPkroPvlHdTtgPXb2hOn1irSmZvTd25Len9GLdePwHyOUfW9Nl1X9sK
lBbZp9sesD11wsmQ+L1m2GrT3JjjBlOXzN9Jtp/Zfb0GriphrrIi/n4WbShJOGE9rFjafCDJ+Nbp
4xgf9E4BpBFh6/IKiOWBn4EvD7XgK6aCKRm8tIWIY4Ssvw+td79YFKfy5qKcWZAWhc61lzOvnaPW
/DlX9zEDZF+FK9jAXllA6EBHCvsG29KW5ovHfesWC5+jmH2ptNfSuF9ze2d5osed+UnFA824b43H
dmgUw9s2LTANeIvjxi6XmtzETdnoGBMAT/VXEInfM04+5nVzWl1zZ652sDTmA/rudd8GvH2122+3
HfL/8QPAeQjaQHTEyWnhGs3l42TAV9z2hRu/yDiGbblvtDt9+OKy3VAfe/Jome/OB2HG0eL3X6tS
JORLv3SlDasLrf0GV6ImXLK/EqoIH1sb4dyMdKdrWDFQtthT1Lhfbf4NQsw1QEXvJgAHDcq5Fflw
Xyqa6sIKqFD9tM78VNH0txUFwZQOfhqwPABmL/5+tp/bcgUx7TLBSVpWB/rchclaHDTP3WV68k1z
ki+3nUJsKnlbA2nzdoK8cY5f2jMRoZY0XsHABjY5o7kjZeUP8x2ZjNBAc0pR7W7b2woj6FFDRBQE
pqDmurTnlSYDaUsyR/VXFn+2VGxO4hl4NZyzz0teUGSx4Y4VPq/Xz3xIQycBvafho5gEwji/9MZQ
195dfhUtVHhqCYac6/eW2aYZErdJFVnVZ0gP+BbbZYkZ1Nnre2dOJEIo+hNAzYESn+R64DnkAziS
eFT5NmjhPSU1/LXr4eOogqGIizvFFcEI+F35zNaFR+neIzv7l7egErYrDreHcR3lhZW3pl99Q58X
7Zbpmo2wkoND1odSja+qh1+72IUF+Slf5WNBXWGBuHtBJkiD2yPY/D6IEpAIQYESKm2XLpx2ZjfU
aI/G/fGlDEyVVtrmMuCEtYB2QIO0nDVaS7pOqTnh8w7kEjJI6Y3fNC0kXljhdXR7KFuLYbqo5AKi
DoCFnMCbpwJUM2nO0R/y0cE7gu+AwLlt4jrAUFwb0Q0PmB0KazKPbDtSJ0/HqYr0LA/JcN+tXyk6
B9CvtMv4XtOr/W17W9N3Zk/OHzB7mOu56KqoMUafFCDwp9lHq/SIr9flMeGl6kqxNYdo6kcaTkSB
ayllSNRQbuk8Ynr2xZgZLkgsWApPMa4trxO5L4EdBdGMLD1hMe6WQ+Zg+4M54w68DIp12hwGXhK4
f6MGCmbhS6/WxqV0y0njEZSpAYNx/iEcLKNzPKk6hjaSicgjAn4OtU2cPJi1S0sQUEEISFmFI67w
+/pOa+44lEF0G3zc2tG277ry0zoQ/IjKN+ZTwXfv95Bz+/I908qGga+wb+f1j9Yij2XMeh+gh33S
8meLewqg+9bMoqYMnDuK5YTIrWwGi5nbLQlYXIuAOy0uWcuxUbH0bbnHuRFpUtchH7pshhGuh1rj
xy+352zj8/AJAuAaQbxARvtyzbrFHFCCLtuI+hlqVKo4tPl5fNwQ6Sz9qpCQekW7xnypgWJM/G78
UimuvpvfF71XKCIAXORJt45Wi0HJ2uL7cf1aHnT2+fbsbKwwEqI4/k00XVnoJrqcnTgmTjKUrI68
Id3bervL7dOoCmxbY8CBACQ7sha4O8lXm6nuGqTJ6oglP/ox8/tZcZFRGRB/P7t66mNHR9ye6siw
vzTWL498vD1L1zd0UY/6PQBpllg3ptDOmepoKWN/pIc5Dj36oNdfb5vZOAAAFAQ+Cc12yLzK6KFq
KscKdFlVVOotWtNaq4GWeBqhsPglHt2vWtIr9sbm6rtAReqOoMaXTzh0glRF75IqomOFHsgZRZ4m
cR40r80VMXprhVBrRa8MyMUJulouV2ip6obx2WgiQSj/iU9/8HkQpgCnKNior3qDvDgvStfGLklq
aKfOSzm/VEP6/p5UlEDPrAg3OXMzni4jWJHhZpWu3eeT9VQPKmTIxjwBUY8iCG6xQHjLxJCWDenK
MTH6SP8+d/czf3cqBFWDs89Ly7A2CDBphs8Pdpg+r/rhtgNv/nrUQECaIRCQcrnbtkwkdBp8Pvlu
Dd9MTdUpvuGvOMNxFUOzIDB2cjBktas16VIMkQ5Yso5qfVGFjgq5tTUIQWou8GGirVoqeDuZro3N
VA4RSMKDfBdD3/r2LG1EE1RukcVHZkFkpaVFqKqsTAca99FiP8z1fTY/LMCnq5SgtuYKiBvkcQlB
eJeFL7y+axKmYa4WkB4n/J/O+McAoPv2ULbm6syIK0X2EVCWyh4xVx392gQDVxx+G2MA0AtPblB5
i30tzJ9tuBldR+2gky7S4gMzgnZ9d5kbediz7wv7Z98nte6WFcX36/5e8z5NZrDWihC7EdPxqIeW
FeBqIDqWl8FIcX+f3byPOqxwS5bQMr52/GXmL8nw5d2LIUQ1XOBO0bF7lefUu5YMM6/b6CvxomJR
zNX1UgNmYONZ50FHDqUbqWozdB7tjUy3IoCZu2PcK66aG5/H9QxHEFoDTYE0kZZiNWid8tlEBE/8
FpwT9u69s4NMtuCCg3IWXllXTZu65syoMgFakvxzP6Z/v//roh0H4BXUl1Fevvz5xdj0hDBoyC5P
RfcBwrbv/rxAKAlBTXwcRHCXn7fMwpkagIsjrzD2Jl9fwaOkqC1dRyUbsDe4KG6CSPLK6TvGaZdZ
nAAv2PopDVovjNsjHRQ3tesdLVqHUfMFMhEAE7mtccnSXi+HiURun+wKe8ccfQ913ndHWFjBASqo
qxCeZMR/YzWzG2uNAfjK5FfOnbbs6iXSLUXGc2vKQL2AIA6ZGdxspehXJbazeMlqRBXhR53iJbgm
xQfkWNHZ7b6/RR2ZVYjlAASPgA4gxqULuG6SFlrcaZHj8/ZLGr/e9rCNhUGrhwd5QlE1x2AuP49+
U7chTe1G2dh/HvIYRkzwmWqfb5vZ2OYXZgzJTEGtpXQaNyqNyierP86KNdkwYKM+ghwgShXXbRGD
3UM/kGAjWu1P45ORK36/mOXLLK1gqwcERmTR8JYR03h2YsQmM2xeGTQqi59Jv6+/6tXjbOz1dZ/N
v949VUIcGYwV6FwHR6tkCn2EXZY3IAFudnpyz6bj+z8P+gjEXDRHImMvXXNWaqbrqGt2xA2foX6i
ypZuLcT59yWHcjOdLTrJnIh8bOMc0tyqpuSN3YdrDZJXQI8BD2NK8wOWHY87VUIiDnqqCXQeeQop
9roMNBWd6MZQANvCnRbM4ciTy0RYLNfKbqkbPQJj/PgcL4oyk+rz0kyNRsMyLQe9Z+47MQj9FcFQ
9Xlpy9Vm1urljM9nNGRpkL2fDxNdQrjLokVPwG6ouAGdbYmGDXRlCVujcngZ7Gcr/z6z9wcnHN2i
hw6bDvFWWupFq6HUUbUAGzPX79BK5Sz31qxYBvERaWvjlon7Bw5wAKDkm1pq6flqFwyclUbi53M0
d6bvjJ9u77pNIyA6wflH8U9uqqtNd9BYG+tRXZ6gShFDKZCqAIfbNjxgDQFmE2C9ywUZWIcUIQUg
0DbukxwMGetpMlTyNBu7T+QpcKVCKQQbQ1oSSGLFLM5BbaTzX5XxGKd3sQas1efb07XhuxdWxK84
8y19caDX0KSgxqP/VPpzHu9vf38jnENHg0BDBhpWIsl/+f20YICFFyAKpuzFYq9ad+eVd+ay+j10
y7mq82hrNELCGiBHPCuvyuhTkntOPoCuKR7pzpm8L8ugcuKNSjkaaUUXEKiUBHesdBGNR5R3m7LV
I0Nf/monYzeUNAXqoT4WKGKntDm6s7WzK3tnoC+txWmmeBJueB/aF4DsA2Ac90kZK9BAoETXBDVR
q32my5OZ3hXj3e1V25pHVBOQ7keLmFi7y1Xrs7jWwEy6gvbKeTTH/kPsjYq31JZ7C/EMIeUIK3LE
ITGxk7YQJpq/jBIE/B73J3BO/gFMycZAgIJGcgQ3bznq9FgFWjcTgr9erX7NHcvXlzm0MzML6np+
vT1zW4uD0rx4piAvAE6Qy5lzM45XRmPjJKuygI5IoGQf4ywNb1sR8y9FUsBrf1uRThy3yjTaQhAg
KjX6VFaD3/MB1n5oWX+wdUWIuB7S29UbeE9oCCFNK5zlLET0bZu02ZyuERtqVMpJQKxyZ2hfbw9p
04oBKKm47EOwT95WqY0iVgH+JhJrCShW1ud14mCOrRLFKbTBuonx/LZ0VQPWs6VGnx4sEcMvy4+x
88Urf9HsUweqB31AJ1/6/5GmuPZ3NHiYgD8jpAuCJzH+s1kcck23CnDVgf4RZDk7cHyCWnVV1Z+3
ZlF0LYhQizeG/MiPDXtG19uMXZVBxG5Z8NB/9tjP20t1HR0wlDMjUnSgQ9PVbbmAfm3Q79d2eqRm
p3DwzXGIwxUJHSFoIHkDGAqG1e7oEjneoVxP2nIaVOJFG6NALUBH342gLrlSVlxz9Fd1rKteTm5r
+XiIKML01vfxsEBWCkhvBFJplkBRCaSxl1YvNOa+S3L//Z1JKCpDSAqJTuQfIe576VFGS1mJVzCH
+FK48H36+V2rDP1jQDFgAEx3os9arpWgMpl0C12SZ8dP5xj0RyrxEmlH/GsA+plCOgo9DzJzzDBW
sZ62XfLM4t6v9NV33CSoncrP6eH2UOQz+19TiF0ImsgcIS9yOVVeFc8LYPfJMyQijx6bD3MaP9Rg
20EO3NeYHnblBIpP60fel09xoSsyP5I3X5mXwjX6N4dsRgX22V7cbys1XmnaH6ZRxfUhR7Y3O3hs
AvkNjlnUIaQXJ0FfV7vQQTuNNnrhktoboSueH5Pe+2w0Q2S3Tjh0y509kyDR6Puw+v8aB7qGgDN6
g54hZ6tLM6eOT7NT7Fnxo+6hkbn8YKsij7nlNnhNA+sAASUBerhcywz9E4NervGp4Yufd5+hee0P
zovFFQeStH//HQ+y+3j9GsjKGtKi1UtRdzY0D09xsTPzp7xWhLiN74NUROh0WEKxU77fY0dkgGx5
8WkoX6DtVb683+fxfYQIkW0Sdx9pnrTVc3mcaafezgx4xGgGXDMTBGyePA1mDrhbV7p+mvbdEXSX
JOTT7B7RIKGiNN8cKIpKDroNhWaItPmmFWJs3MjhlV3oPFGVONEbB+/ZZUgsFArsogiDnpqNJKHV
TuZsmvFp6dN6Z2T2GnSTnvreCFltVpDi6zJxHhq8cQ8A+EMYdozZoc506i9VnP7d63m6n/OkDpyu
gW4rGYoDZF2/uW3ihjmJwSyc54BbVRoSqvXwK0NlOhvpP4BVWE9rZwzhyDJIItFFVXTdiBsYGUVV
X6iuWq7kglZDeMZ0Nz5pTgEuVXOXFA6eg9X7ElX/mUC8Mz0hTXL1okGrkrE6PTzFdGO/KljQKAzI
BN2yBfnKNSV1MRVaqp3ieAp5DuICy6iCynSeS1yB3J4/DJ3mtwYP85UcLGd4Hqn7sEzeMbH5nU2H
QEvbgztPT0ja7fIyO5IyC25vmM3JRvZXMLII9J50nBLaNCwhLty0frLdEMwvfqNKREn39n/nAY3v
HkRLReuHtKBFS6el1ol2WoaXWP/MiyI0dEDmPbqHHvnt8bjY3/K2QO4Ozx6gWlDyke4fdm5N6GUr
kuesxqo2PzUXFen8MGSHRTMCu7+7bW5rl6N2hYQhLmx4Gkvhhg286QBS1U7z8oGBtvTv25/fdCEU
NQR3pomHvXyEd25WdaMxaadppuRBi209SHHvDFgNKBpbUYItew/cNlXLHmPH7Q/W6hRh0sdfUepO
wnUw410JvbqPoE+Nf86FQ4K6tEZQhmj93mxG58Fqm+Tj7V+95VMAdb1lT99IeC9jcDMNtjEVmJTe
/ZzY0Gcx0AUfq/jXN05EAR37rxVHOvZB1ZHndUa1k07gWAH7PkwPjD3fHsqmEdSITWTVICgrr2/v
0saeOUeQ6KgXagv0vPtsilHDghSc27QqwtStrYK8F4I6aq2Cgvly6tYimYB1rrSTZjO/XlN/8n4V
+YceoOBBV2yVbVvIEZgu6j4oNV3aMk3UkLsKY9NSUD0NiU/KIazQdVGj/QsEzf7tqdzamSjC/q85
8fezp2BhVUZNCwxtZdRPyMFbet/xXtFjnrWG33JFYNs0h4KWeCugHCHni8yJeKyrO+0EFfcmRQT1
Ad4/WEha6Soy842JxGGMgh0qtEjxyrkWOoxp2xDczYZ0gvZo9n2MzcOkZbu2y0Chtiqe8hsx59yc
7PjtlJVV6s44+VcfQvRD+fX2Qqm+L/lg4XSls9j4/lrhnuSXKvIKWeJVnAeiuInzgOBhcsUA5/SC
nZsPGEBn/W04YVL564GOuJzsEKbT3M8mHH2TvdNL76PBmu96OfoUbYO49b3O0/TY1DVIvTPFXt/w
GPwsqFWIGp+jy/lte5kNPatwo1rj/aj1ftHca6C8zdP0OCclaFBVPdGbfnNmUMTRsx1BFjbmyD/F
J1cbn2ju3XPks0DxGY7LEq4aUewIGWb877wDjYm8Olik0ch8aQ98ojHP1wnzPlLol/PhyVz5Xu++
28XHym8Cc5mgMT0e69U6gEoIzV+1Ci2xOcfQZkZ+AwLgCDqXP2HR+tS1NPGMAWOVpX0Y5sNY7+3+
5HlfCq44h8R4pLsA3AzCvXgBExfAsUtjbQ3Cb/RQYl/qPLQKunPJYzL/LYhrYsSB0g1iW/FMszbX
FJEbD1EP9WIZ7kBGV1+Gqo1Pqf1Szblf2yTMoLS6ot/V6SNn/uouBw3i7fh/d+Pg+WPH/XrJgo5U
gca7IC8Tv0rxxlufckcPvWTyW2J9YK59qOYj0pJQIjWDjhpAoh+1yQiY9eA0D5m+4KxIfa0/VQUS
evHBpR/YovnJ9CHLftD4SPM72/ihoTpA79bmLp2n8HbceIMKyPMN90LINQhwxXLvRJdOeGyMWXxC
f2c37srlBD0430lXVOR/2gv3B3I07PFZox84yDirPEUGYtkZ3uzXE3r8ALzrIRF4+1cZWysifhIo
WaA6iYfnpRfEVrHYpCTeyU6eZqMP5+GLhxt/TqB305i7ZdX8hezr9aGqv5uoZznL4FvNN01fA0rX
ncX+SromsLI6WOdo7N3Q4nbQLful/xWzR6+ywrhR5TTeisxXU4kyN2TskQ28upb3aEIbGKPeKcev
4ayG/iPI4JNffFpDMNRr0yu3+qCiX/r6qSqdXW7uxr70jfRg6vvSYnuvMP2u/E5RhwFfB9H+h7Qr
641U19a/CAkw4ytDVSWpDFWVoZMXlO5OMxpsYzDw6+9H76NzElIKyr4PvbWlVuPyvLzWN1TbStxM
7j3rt711CzJI6z8qazcNL72sLpz6N+VDNOXejmUrIfJScnw+dvDWh/HjrMyOssri2PG8qZZZm1i3
tjSCPrvR2ktaXo1AzmPJF+xR8jcrv6jTTcmHlZjjzFVm4UiHyvDMbf6UUIUcjxJ9CoFeJ7nr2DU7
fL22zgS6AOgjNAcaEqmZ5YK32rLPOsbtW1h3X/tDtrUdZLimtZro2V6QuQNzKu+Ti4nboszDuLBv
PbOIZLKXBv834/SuhfkXvLuJhrSb+rbtILkF0WFQjAvy9PVIneuCN9dD8ewA12WJnIKeSD0M0rZv
YR4UBG5b/YsOoGiMByxgwsDYLo56UiMd3SKvewsyk9zRX//i17/7+mJ4hGh90kl8nfH72rzx2jT8
uoEz1+KMwptdbI15vywiAb8bSZ/W3LllvXVtDd1tMXgPEKa7L8wkGt10N9gtXWnz3OJF6gMYIFQK
QT1aDJmrTGX0BRZvX7S4FFtXnJp+SOO6t8jK7HxqaubtQo8BNz5u/k/KHIWDJEjOu+qgk0tRPzr9
ZvomABDsz49NmB9XsOk0Wt8zXh2yeuwvOhPGUaLLqtvG9NbobZ8uFDSF9OWcX0B94xMvbAIlvkgz
NKWrNOJKgj1TuIHvNBmcLcjvDqrdX6+OT4/QuUEQgy2kaICyX4I7DMVtkvishDjPU+ZcGtmrwAbK
1/JV5/o148f/FqDgXjr//btDIKWpSbvOLw/O6IuNzOiGee2Vx9QvPNt2tnT/fN2tc6uCmBABBlDi
jFYan4hKE98pITbmwOs+K+/b1Lpl5hoC9Ww7qD7ibQYPCMiYfuxXZVK8tqepPMAPBAqPCDh/cfn0
dV8+bWBMEQTZ/tvGYvkVKbwAikQvwbA1fltW+jQR57L0e1BW5S8zbW6A/lsrtZ1vEwAycIhQ+1im
7ibUPcZmsErco3BwyU6OYpEkLyiEWP2V166Zgp0fxv82t7Sd1aqxh48GKQ+qh6kt3oZ6z8P03ywK
YCARsONswnAuFiG04VNAWUR1qMwyrAf3YI/+YVJrac9zWwricJCiw3UEOMYiJlHemBikYOxQtm52
tNLJfip4tu27e/Dl12R0zzbmGkhVIaIDmGBx0o52nVZIDzSHUYiosVCaavILX9Fg1NZQMueamv12
Zn0VPK6X5Y/KAiyvoy07dC1OI/U4Nk3QTr/wVPj+ep/tAWfkuwFBrMU0UbvpSkI0cIqr1NhopZ6G
2mRvvML47ZjFCVHrXpeWjL5u9VMUgV0GLXTckyA8QH5pXqLvTqhMK1rdLdCqNPeGtvdXEgBrn58H
993nWZl3dc5TduCBKiJ37def20Dvf/1izJyiaTWzwa/3XhqOd1s/hM5KyXWtB/OR8a4HhS2qzpl7
MOWx1q5aR619frlrCktQAbcIOALvtBs4qH09vfM///DowfSCyw1wFF7tIAwsBkhX4KgBes0OUpu2
Db0c1IbRH0VzrIedbW75uNbgmd2CCw+vkxmhDg3Hub/vhqsTA6m7QtSgCPP2qpaptndLAcZiY2pR
OsL88OsOnm1vtl7CRYF69fLUGcTUJBxcmkPtb4oTyp9v9ZohxV/u9GIQcQ8hNgHfE+Yqy0G0RyN3
IINVH6gDC0foUBZaqLCnQj8JYVB4JzItLhoFNLP/IKkWCzu/rcoRXptjWyp+Z9qoGrLcKAIc0919
M03DVedlZQrfz5SdMIWA149eRS7QzhA4DDpbrKf6nhE7jxhAYDGrAcNx8E8uktpSgQPpr6s0K5Jw
EKq8a7mDbzGtqEOmCXjZ6CkvWvACMsx2EzqpFVXImzrTFNfIoPQBjL0qPMNTf5fp+rTHg067GBgB
V7Yxi1s4VdbGhiiC/DXAGwGgcEkB3Rb6orzOuNW58eI1yTPLtbHdFFTKmzQv9VhpLuC4rtf2EEFx
rTqACssfg0C9k2i6Cc5q6hgxHv73DmvLY8Ws4qAbYGVHhZMjfTRl4sKCLA6I30KPgSZPXv3ShL5C
lxZ+qJW5GVZWbV8C26UipzVEYDCN3tBhJJFqSnUjKHUxPEqsLLEzW5Rgj+CYnDULoOL6cUkXbj9A
nqytcG92+zfaGivJ5zNLGBgryOOgfg/mmb8Ipmzp1RS6wPSQWk2QTy9GeZ2ryx4D+PVWOXNYzpIu
KJ8jVeh+Yt4WaupEIvMahLMBmLE9Ex5QHCvgjTODhRgALxJclXh0kUXUlhkkUTpAXQcKmPEJ4O+v
+3Du8xCoAGkEMs14lS7u/Wa0p9bgWnVw0wcF6gthJP4XLeBNAFwfyG2f8hswUdJzLavrQ85Du3t0
1qqpZ3vwv+8vK9iM5mCm9/i+5cd+jBTk/+vnL7l/qV8mtj7i8+4Vwbt9zexuvi8WRyF4FaD0gj2A
BNDyKGzHKoXmHKsOk9OFLesuCLlFiI4T70Jf1dI8N1TvG1tsPE9VNi39poJc7pWH48Q8fT1W5zbe
jEdDmmBG2ZLF962SDo4HRMEBBLembIOuaAJqRGuaCmf2HSDWOiDWeHGC5rbY330mCao/FFtiSiNi
1LeWsHfJYK7Qqc43A4wOlLIh17mcGsSJXLOtnB4y0h1QawiUMnfMXjOUPhNRIKsyP9SxCFz8+Xga
pv7UUqKn4jBqKjD9LnZUEVvGNdTMHSicJL0Kkm+KLc2ZiHmKEOojbWvAtvRjm4VVY80ZjThkdxqt
4W7zTcGwvw0gzQ64GSYJ0OHFSqAu1B/dpuEHwpCvC+y1ssmZbWPPXhuzAzg2zdL9OW98UpbSZAfb
jOjxODyKIVpDcZ5ZzdAdmTkx4DBD9WzRB25BRbOoEuiDVOOpZ/GYF7eq07xg+qa4wj+jhfrvTCfB
f5cvIhfIdF4M6M1AWdjhz0oO+My+h0sNMFjIakIJclmxH1tMUa0XWGIQsxmjYVwbqrMNgBUIfRME
xsjXfVxPuoYT3h4ycUA9iEcV/nx9sJz7Pu5zvBdxfOFeX+z4ymh8V1GBAXLNXSezDTEuvm7h3GS/
b2FxzUK6wRBe2uNVklZB6ppRZqSx1v9s1kRMz3UFbGmYbMyM8k/g3SyfRjEOFj+krzzb+Wuu0mc/
j/AdJRkgMxCWfJwJKD+n+ug4HCyHx5GHpvtN2YO/axUgz/82sJjqQpWsywgasOjW0LfJikPRmd+P
sivSRS7OKBREFqeh1XFqOVxjhzYXf0iL4N6svx/y4AEAbPlcDcH5sVhMMHabgFZS7EA6gJoBeFsJ
C88spQ/fXyyl1tC7TFb4vsrai1JTD8jhbJwk3yHLt/l61Z4ZrQ9NLUYLpmvIEWVoaoQmiAqMh68/
f+YG/PD5ufl3b8+mm0yo12FTQP8K516C6tSa097ZHkBOH/JRgMLhlv3YhJYLmsnUhw6j06DaDmSP
5o8s/LofZ2dkpo6DsOfh3bG47qjbaY2TNJgRi8dT20I73tp0ksYJoysk/7P9mTHeWFmoJi6TTsbg
ZgD1etB7KvfTritXnjZnZ+Td5xe7z9F5ZnaOg8+35YWrx60RK4iVfz1ca31YDJfh0H6AbBY71HTj
VZtvsq/nEwQpsv8O0dJVBa8BxavCZQenDkFf1tbwG+dmGykTMMoQ4sw4tY9LykwkK7MGS4rXfX4z
QPxFy5P8TpapfmERtSakMg/5IoJH/AFmNAogQN8tV3DTjv1A8NIEfag2rifpZqFZ9n5Ax84NDVxW
UVLm3ktFcnMNrnZmNRDkhVB9By0fUdZiolpa1gUdeH0YLRpWcieqXQqc3Ner4VwjOJBB3STAQQGm
9nE4KwqZN+iiz9Kfb5S9JAoSH09fN3FmCIF5+F8Ti354pVHhL9EEy18dkl9U/tZL/HDwY2qmmy77
dilzRrxDigOSeASUtiXYN6OTV5saHu69Bi3DyQot8Ms0CmHl/pZlv7Ti+xsKyxFXMi7+GYW76N9o
jRpxUJmAmHIA7kLkjv8i3kZxf1YwQb0PrKnFnaYlnnJIxqFmlmxS7U25378zP3x/cacVzCplPTQ4
pksCece3coq+XgJnzhws45l7jtgIRJl5Fb67ajpZmE2na7MrQigwSmthy7lVPCc0wRpB2hbRxcfv
I51mALk0FYfSD5P+QtNiTnZfd2GticUciDSpdT+FlKhSPPY6dTA6fptzd/v9ZhAKwygUJUkknxbH
W86cXHdR2pgf2T5OZ7ml1r/Y8u+bWGz5rPPNwc8UqpH9xLZe07bA2hVJXLZEX5n3c4P2vqnF1uBJ
VdgDH8sD5u3OVdmNM1xM/fHrITtzIwBdBVD/35LTJ4El3nv+JHqkVdo6LshucgJdhMnPrxs5t4Lf
N7KYFzbgOZz6ZglpM//3pLVjkBhqZe7PtQEFBbjSzplAxOAfVzHoowY8iIrqAE4kKHn03zAv3xEX
l/pvZcJxq7ogLmbmQzptnOz+W2M0M4EQ4yG9DREqPHWXx1Q+CCTtPYMeJ4lcB9Rim+9lS/82ANMT
vOTmBBRohYsBSmklxpTSYxm0yY+mWUkJLcYfn4d0NB5WoG3h/z4d5JNeM9cbdH6EnXYIz1kd1vNf
j9DiKvynBRdh6n+O8sUqqq3BkEZj8COYNZkeNP5VYQQ63dcFrDW+V4n7py04CsyikZiYJSOe9Lli
jS4FvFT2bLzikwi+7sy54QImBMKXUFlHFm25XDOYCGSTzY/ZWEao9QTZmivMPBzvgq+/XYCSiAvf
LGRoPt17ndTqCZRDfoxa/8b3o64LncD4JkTvn1bAFUaEhUfpp6Ce6m7epspnR4vqUTL5IcKFfzFS
71pYnLiDV0E/ckALVVeHKtcjtWZksTgD/+kDGId/AY6Ams5z9e6C9alrl42vsyMvL2kDsftd213K
bz7n5lbANPr7lkNwBf+8j62kY+uwCdv82Eq2AZ+hRjzy7ZFCI0hfgmY6S/gvNoibFdngpx4/kvyh
bu7a74VqcwdQpgA6AQkCSPItueFa0kxGlef0OCZ3QxHW3z+g8H2om85MM7xIlzgpBocx16+S6igz
HiU2CaS2EoacmWjQcpD6gcPUPBOLTWfYMGAfpVMdO2vDtGtHXPplVK1ZsJ9pZVbFBigPhDkcIYt4
LXGMqvJUXx+1AO+Ct9L/tXZ4nG0BaBQIH8GGGIHtx6XkdKzhOhswE+SSea9Zfg/f4EB2K8N15sCd
lZVmdwMPgI2lRnYJfbvBRhHvqNnlvlB2pCkr4tLfDDqMXQPe/vj2+v3Q3mLgqownvSjQXp+NsWPJ
WP/mq3BewgSC9lgBsPcEAGWx03u9mIZycOtjwjdeAhS/F3Dre4HI3zYISChQbYG8AUCTHyeHAChp
eZAAPpovSoXflz5CDhzo/BmPBLDFX7T2u7MqbQzUCxOjOXbji2m+TWvsnkXQ+c+vB24dhyFIV9CK
+vjr8dp0u8oz66N7IjLwxVVeHb6e5bMtIMvxNw2B63xe3O96UKE2PLQWRyAFtzIvz0PfBoGoWHvV
nNsjM97oP80si8O8BIxD2GimobFV32nFCRSONU7OmVsczwwQDME6gpOns5hrZFCZR2VZH7n/Rk/d
mnfc2c9D1hMPcZwouAM/DpWoehfazDqWq494R1Uxii4rt+tSfuGfCYdDMDbGLDe0ZPTrJte8tjDq
o6drgdHtbC+JUvZWFEVMtTHIwOxQTA/YsJZ5PLcOkIYCwB9cE5AYF7vdq7JatJNNj2x6I/6DwR/N
8c/XS+1MCITbZH71A5JkfPLbtbK8S6lCTO1QPzQa8uKm5Xay698eKB9++n0HeugFYF9CwABwaYTx
H6fLkhBmaduEHnsIdBCG/B03YuJ/7wX6d8KwHmZaBCyHUG342EpTZH01crTC+73nbvshMtccXc/t
HZQPYU2LKh/WxaKJIa20wuW4wTp6BUXqOOc0aNVNq9ZEtc9MEPJM0BYCvQQhhbUYMWVaNRDaY3aU
dPjR10aEQBOAIi1wZB8Pyn369nqA/BkKZQhgwKBbSo34XBKgpOrq6NODjvVWPDCTBCP+6Mn9102d
2brwTgGTDGfDjOSc//7dKVcOFOF3byPUcJ+coDe/f1XC4grCB39ZqyiXffx8Mk6JkJiWY3WfdyHI
v1//+jN7E56FuPKRAUTBaZm4ra1MS3TeNEdpRlUS2W40GvHXTfwtTC7eJ5DVAMhtpt2icrnY/2kz
YfIF4vrC+Zm6IR2KrSdpWPYbqW9Tf5O0RdzUN4m59mQ5s7o/NDz//bupEY7bTi5J2HHQ1LV0VOQO
ZN/Q5AK+9St7dUmemjcr2gKFcc7pIzZfRJx6k1UcDEd2JIYM0+LGM6+t/rpgz7TzY8d7dfx7krMo
cWTYre3iM+EbkGTAgoCnO9MPFmsEOLLUEI7Hjsz6LcWVT/ZwqIrdcZvwXaqmta6eWfEISf7m+QGf
+ESjFtwfWDoovNOmO+gzhswboFnHwrREAt5+c9IdKkwtLKDMjAWM3/kkbvznlUV15kBBWQ53yqwz
CGjoInzJGXdLy1Ti2E/arZFgY0C8M0qyfGOm5J5Qc9O15AdUQ2HKCfEFosc9gLYpXjR0BAFPAjxp
5DQPBGlev/5pn34Z3vgzenyeDeSLlzSGlHp9NmFTndRwi/LrTFoUIrayrZ6uMQs+zQQawLXnQ6Ry
Jpzpi7OHDEx1QnTsRCgNtywtV6b6XFfwSJshGVDAwin3cQM5ozaamSfxfSNoTIAmahG1v1r+mjU/
vx60cz2BMBQey3OkgE59bKkqC0mG2hInB+zNmGabb38eUFt7psyg6vFJP33ICa+YyNpTbleRNvAQ
QIeVrNunTYgnrYWc3izBD0DRMs9j1+ZoTMLpTzb5U9anfNjqAuICx8R2gtpaud/ODJePQgrMMKGl
9Vk9xew0JYjTiFONorR+adx9e7jmKg2weMiIQWRqcaCgppb0VpWJkyB/0pjUf77/eSB9oGgPCBvY
14tzeVZO9ErHFCeY5P6Sa2HTubF5//V5Ub879VlHnc7NiThx+ho6ZCX7+enCRM7l/dcXkbpVyLSH
FJI4vRTjUXtR3eP3xwY5NpxpFkBKn3S3tFZVPR6c/FTVzxI0886wVvbC54U6CwvgzkfyGZnoJe6t
sRkkC3JMbuZfDwOCfwfk6BGM7nCcdlr77ecZgj1c/JDGwVMcuaTFxahZuHy9phAnlSErSWVI643t
PiRrZpafpx3tAEQIHWoLuaVlJAOpcb/p006cjDxu8litbO+1z89//25VDbpetXWFz3ftPmcPVb77
et4/H7X4+Q5MiuFX7mNjLFet5RdZmuD7OpjrQ5Peck5Dw6Ch7gEhQLz7r5v7vIwBAUGUghw+Gv1E
dar8VrrpNKiT4m5gqLfUfXTU92BMuP4AaYEIHvzj8E6CBcrHIVNTWiI6LoaTArbebkRkPn3diTNz
QqAUYGDI8H0AYT82kCZtBaBJp7CSwau7zrTvfx/KdM4/ry9AWRYdwNDx0dNL+yQ3rc8gjvBtCXuw
KhEnzNsdBa1Phl8TLavRdDP75JcvdnHK6QaqAGuWUmemGnsPOx2pBSCMltEhnIZGxFC5dWqPhAyR
bGmcOSuBwpmZ+NDGIj3SS1ditaGNPDejXD1yslYcOHNqzY5YKKHMiLhPL1Wr6To4iqIFlkWU3OBm
2VT1mz5eaFZc6msK02fGDI9GGNbNVOg5g/hxZelQ/4QqODFP3qTvSh2CCxDsSLdfL19UZ+ab7sPT
CAAMMDVnNyuguLFHPrbDRTclKnHIKe/dRzPr6ms4qNa7IQeNBmYA5hH+js1tUqg6NBOXbIU5Os2F
AhwtqDQNZRIjcSCXWfgO3w42rfZcyp+mDxKQp1VmAB0nX8YGTd3Xycjyh6xKNBpYCQENpC5MLw8s
RX45FnzGIOhOLnhZu3ng+0MRFWD8xKqrta0vnOGYDd1w1Ebfea0GrfsDDvwvqDwnG2kwI9D19A/j
2aZzizzIc8hKc66VIWojIuxTSKZO/mBc5Enxs9AgZsikIwLfKisgWDP+Vg5Gtx/EmF3VnkSaVpj5
S1bD+CnIxtHEYpU4FKvU2kwCBrMhz+wXQaWNQpqb/xBcOmUAD+OT4anHSrVNNLlT+UR9t4m63Og3
GAICwlI9hL2RTLu8KvUAhKMyZomG+06WD7BuT/ftqOkx6bSf02h5IujlZGaBm3r0jzYOEPVy+jy2
SubcsNF4ABulfBCMaTuDCTP07M6twrSaoCGTQcaOxF0A4PxTV0r/h0LNr409Wuhbg3WvJe+fDL8e
AqMZzSvPx7gHtQ9appBseC5Y44rAbewJRpiUPoyswePK1PzkYiSQk6NmAYRArsDp8URNq6iuiXew
OlOhhgLUU8IpFKJLQ0AXlzTjr1zv35hI2w1n7Us9IbcX0MK0h0CkjLpB1XuPilWPQ+s9mdM0ZgGs
8/SDdEusrwJCTqU2ppE+1R7+XZ8OfuD4QyPCTtPq3443I3nSJA37NqmPOfJMO8sX9/D4ebGN4ZDW
RWZGqh3ivNXfpKFEkDTOcOu3k5JR63V2c91qTbdVov5TKctNNlwasFZue/veyXvehQmDA29kSKKS
IO291gu9YcxPyhx/1I6scalozoC0jjqWIn8xuHsYC8laaObWP5TBfg0Z1wJeZlZYQ4IuUHaqwsTK
3SBnmbdpmSMufK1zSJznrIZ6ZpHRSIfH35WcspwHjPAHy0kJqG950seOU+TbppjSoLcliwyYsP5h
5cAuypI+gP6UBnpTWiDDpU/QiySPTm02F+PY/uaObHsw8NL6klWjFnbSfulSMrmR5pLW29F8Mn77
zNECU4xm8aTLMg8dpebtqbQLM+mLsErxvEVJ6xFi57rcajA/7y6hwdVZt4kO+eapFVPAbdlEQ0LK
cOh9J3Kr/I9T8Dpy26KTcePZVWDLrqk23tBPWDsQJzKVvi9GoteBNVqcX7QjtQK3s43QKRQP65SP
UVs11t41qnKnw50rRB5MRjrgKmYG53VpDT9zSvjWqWgaqsSyw6whttq0rbAtCPB4vwmQIHSvSnFd
NoJe1wpnD9aCeDAp3Y+FdqjchmnbqWc1DVtL74M+ye+ToXo2vMIByTe3rSmyc/WDSeWoS+Hlxd7u
BUwAu7rsjUAzmhoLu8ggF+Sm/JoRHV5upV8q5P3cHtYw0tRvSoptC2cHLd0pm6WnMXNHLRJGxxBw
2XVQainZelOSXnBJ6zwuNLdLtlimt6XQtzIBn7Azyx+uDmNhXLgicvBjwtZlTUgykYKmUibFDacQ
RxBDUkaq73sej7a6GlMo5vS5voM28GWeYSlWvWP0O2iteL9MXJ0bKD7rvxKx6apND7ucWE8UNgJE
mW+HwjITCKWDjFlL3bsRuUnzqGxs8eQJMt6jhvqzKwz9isr+DpKd5a6u6fiD202GQyZvsxB+EEYb
T6oawgoS7PvUBqC1svXhtZMi2ZLeow/gWT1MdfEMDzN24Znc3puVQ/Yex2LBZtbC3u6TAHRgGRSa
nkdI9ibw063HzQSt+r1WJlp9RZy+H4KKTj+ZrRfa1qgoTU6+pJCnVXIMeNWn46slLTMqFWStOpz6
QZVZToT6qhV1DufQhJf2pIeV0/jgGll+QLzqV8+JCiutxyFbw3LrQtglk2++nBJATO0MMoVOW3hb
S6PEiCRXqtwM9ZQEmHVcSKajcHsPBz7lDCJLLWZhfG7GyosA8s0DZk70Kp3EvlWZDGRfwRXBqH76
HrJXGctupTuZEeinJLbtzHvQFU5YW/VW0FpMe8YF8idXOUjoPB2hQjf1iPiCutMZ2/p2X2tBIhMo
DSE2sM1wAke23I5jTbF+s1lPr3I1PZw8od3oI+TywHRF6o7IZIgAsdkVroZ/A7NRo66DPMVP0wnF
yqoU2TYaMeM8M70w77zimgwlDSqIAzMbDMbcG6J2MuUGeevuBEcY/c4UaR3CJRV7Npmg9RQDRVVt
2KibsZ2XCZZr0p6cYagjkTB+UMAH7Eg2FHtYVKTbaoDIpSfVnxEDF+KeZaGHWh40w0m3nbOTEfWJ
iomlMAi5mahnXhn5RjeKOyB5krjWCvmM0089g8Q8RjiYm8vGy9qjBzIxTgjX4mHiqvLGrMbpR55V
DbnWOkO9QD3DDCYhSAjziibMpJE8C0F/Ga1jbxycDIE+s3j7wUzAU+4gntZiEHy3+20ReQRX/dFk
Fgc0RvNOHivIxusyR4T5ADgAQXUFyRkn2RlEtFHCsiZMbT0PrcQ392MGbU8o/LYXFIEQAiavictc
uPe4wfiNImV3aZewNC9N7IrObNwipHhxbVVpddvELNWV7yeIxLLBMxGjyimovZpfw+LVeiZ98SRN
L3tUEvxAe/D4VZWaeWAWBQzxWoRLzOXYJ4NeunfexH0GIs5AgrQg9e9W6m6E32oEVttCRG5M9N9p
hepk1DP93pJDO+w0py/lbW8Z2a/WRADTE3EpoEArLZrv7Yn5KMdyfyq3hjX1IoQw7V7P3WPpqBKr
16gCxxbPqSfvWMGbneZD0NgsM6g+Xnn2EAk5bHDabkXb9Relo1mRoQ3ORTXWMoT9Cw+E3pv9Jm88
EgtjmnFbuKjJSNvQrOHQ29n0Jp1IGidWJuJBM3r8ixYieq+idWnY+5URJ54W6rJXUe6QKGesCAbf
m7a4aP+Q0fipmNrAvLqGYw9qCqW/tQov4on9O4XIFOhpUO23YZsYuCKHtl1BkZfLobpdQKLEdJgM
8bSbrlmfn5jK3mA4WW0GBrpmb7ZPpOR5WJnO8zTa+WUp7VtFzCwCG+APbWrvpkj17jccwfR97iXd
/eQlCc66GsBjTRUPdSqbmCb6uEuZo/x4tCq9uE67ggNe7adXOoZ9U3kwf/Vc1fiRKTpbBqTREHSV
4JPGvhohDOjhXrPrrkHYpjEbVbm6+MFGXHqBzkl2snQ5jCHUmsjrANDts5s3ryA+varUSaA8mLUI
2IrnzFP3CcRnjlxI4GwyHCx7vZU9i6rSqfSwKNQgQg9X0O/Bm7zt4BX9K2IHESFrYwfUylGUKaTg
cZZqPLaTaozBny+uYCMsbk1cqHctBNw33GE2JsEpyxC+DNQPWD4mD6VkgDcmZlu5e9m5jRmkVj9N
Uepq5kYz9T9JJvvbyqwfhOPQGActDkQdeklGDRlk4I4Anuo1mr7mLZTpYIjtCIxO62dbiLMg1gCG
4QW8/uYq061S39tMtxBiWDilfmTMs+qNg2g2rKCnvikrXkZlnt2jMvi7KRHXNXYRErsbcdp1eEH4
0x/f7+WWpDZOGhe/G9xKO6alVz4Bl+btJ2YW8VDAaGbEXj5JZ0LM3nD5kpu2vNcs7ZaLHmAv35V4
9EDouG5B44oh8thsWJ0Z9yiuQ/cZYqJ5AcXrGuoIV+ZI6wyayz3ERBGOoiYhO84RJELuM1U6/Mc6
zXnuMTXPSeXb6bUtkU12gcPb6fnQWBesN25Qcu3NS9GTJqQWBD8AJiZdnHkCmZ10RBkGDjnWDXdy
D/Zv1S+zsBHA1qO8MfxcBRzOj5cQjGh4kA60e7CSsr1AtkWh2mybWLI1nDUkxObVJSwBgEJhVZk9
DU7qBZB9xzgAn7Sp8O9h82SQJvZN/dWxp1KH4Q+CXmvw7piExlErMjDx2ikPy7S41w0oaULQ40R1
+dCgynEJ5TyEeCluytH32jDJKL1tdFqHAwqgT7VT300sQwCmg1DidLN+ftZkFwZui21uMG+bmtLE
NiZe1DJRX+p+r4sjzMPMwLMSXl+nKuP0BqbgR+noLzrsW7p9kkrLOyS6Liqsuw4i9rz6Re3uXifV
gwkhP6xUq3/KdJs9eFVrsEAzx+mJWd1w03Ox92jqRLgmIVjMfO+lz6cny/tZZzVuQKbpUIe3tZei
LvQAIqTQtMpdbmabHCzOY+LC/tdJ8eutpnF/9lPnBZ1FDklW2PE4ssem6PKwLrAjqNe+tf2MdC6b
J0sNePRPeP9lA28CF+zsLXeqOmwJPMW6wdfvEfo+QLw1f9LNzH0ldpZdTrbBcX220OmvhqS58Qvh
wHvTlvSygtNVXAFosO/MKtM3xpQmx8ar/TqahKzZbrK6Y1s7pdrnZVEbp8rBQy7zIcrRqeTN6Me3
UnZXPS+aqHXo6+hOJyOD6lHcuGTSN4jLfhLIiwSUA1WKjALyXQGfZla84wEL5Lk1NLM9MmB3NbLB
hE/NZF74snHhTmbxC7vRf+qD/dPyuyJsahyNNtV/mi1YUyYOoWDKMRioYVFUk4cMY8YT+TgBSxOO
ngFjmK7q/3AL4qGV7abhKNz/I+3MeiPHsSj9iwRol/gqKXYvYUfYTueLkIuTIqldFCnp189R1WA6
LQcccE0/FBrorqDFnfee890pR4whozeyVP2+dozeiYSub9KJGiiO6EEOw23lWYmg/stQo06Rxcbj
kPtBguc8nneacWws5Nya6YsBXEkUeLm7mVheI4Du5NtJh9m64inugow1D74uFd7ttYVqTilvv8Og
IRM24V6NN2ka9/6obyCTxDdoFDcUU67Ohp7yH4LU5TcUVyzVFkGg9p5DdB3ZOHRUrAP3NKU8fGpg
ItkGumU8tjNT3IzYJJ5qQRlWuN9KCPdMHwC6zHZea6j+dpM96D5JKyNo1mVV+OBoNWuvLs0XPIJ1
UkCsdad43q+6oupQ2sixfuSV7MetosBi4M0EoSOddwoTQFwizSbu4CrY1EP4DV2fRriNoD5ViMvp
OJnnKnf1VjC8+AO1zSxrTZgke7MNNOpepKy/k1K0LpIP/bTqPWbvWRe2MRLWbeJq+Yy4qLP1DfuV
ZHg9DRV5yhQ+zBEemDXeTcrNk05liaOe/gq6+hUXsmA1ZQ7Z6RZ4OoJ8/xAIfappJuWqbc08bk3d
5rFhAjPcOClL2hCvGDmmP4NepbFn5EXsuPm2yO2t3fjbyhiLNsYFuUF9oWnV4FpF/HzrtN9CZyv9
LrJG780eaLvumto6OFkGcSbirW8eoh0/skDiCV6atE/8nOTRmJf3eGI+2x0VK6FUgftmx9eaBF0k
+i6/cTXip2Njvo4Gqw/gzgRFotP6h2VMeoN9lW3bbPLvUtfVDyKtScJ710sA2joXcvrFaeVtYLIr
UUXOtvMbhbzeE5/6CsAbLzwrMjzXjTQpduIUUbacqURgWcRCWmTX5EaRcE+BQpbiXPnFdOm94iTW
1Xbi/BeC8MEhh7jnllG/SQY9KHAAQ/cwhbV9L63CRXymMMxIuSn4wKHxjdj66E6oltGCLLSquGQ3
2qYcT2QTOJq+/BNmxlvrVW5EQn4KRE6jGvfkBGVjf6ZpSaI8hd4pnViwo17h+/sBZqBnd0KMC7CF
OowzjQK/irZhGHvUksBfcFDWqVfflC4xYD9MEd/qLVVvnY7XT6ykaCoLXhSxVaLy0HrU2qnfWN8A
dJpi48R+OE3fapwGG+ngHbse8Np7aH0bT0Tfr+tfnSPsSHfNY2tJez35KrBjyTMtY8suz6Xwhz0O
WaTsRpIPNypnwXpQ9U8QLWBMdHs+Iq7Wpi8NSqVGoWiLFW0NcgdfLl3zqXwTrYOnOoo3BqjBUAwI
DZLveO/zmMqie5mgQrvHn1WPeAHBHhgZE95ZeCOEK99umBmJMg3WOh11bPbcXSMJ/jx2LXsjCHUe
R5W+9DiNtgqS1Rg+OUvF7WA4qyn1XyzE6nJsyLEvfWmhk8SvvrUlPoODXlm7KB+T6NoYH4XTibdg
VjGwVGMjJNT5LqWqDsYUNr/Tfh560z3ij++SoU1H3LERGUuA81Ar6Jiac0rwgLUUebRVlsbKrYII
Gx8WZFnoKHeZGw/YeNa8rQbEM2sb/xUgw7fQLYIXSO54H2mbzc8KQ7iYSs4wYIvFq9epNd+yzoB4
DeJlaBVqBKT2A+o0o+NdB0xxzYxkLLxyM28Sj7LVZEq4WYYRql+oKDNpCuO4nAy8KITrx43liCtZ
10sZBbj6rDl3AX/iUpFW166VUj06p0C9TMFKOdtKfz1dBXoRlAcoEwONg7tIwoggxK2iEA7ybYnF
UVfrilbsQpIHGEGAYSHkwn+WOi4PcSkn60rnBBpZ58XWNUfqhd+fE8SQgcDSQJA1fJ8MKYSZEtGR
8CS9n9g+r7KHLwzB37+/VG36XaARTMPv57VCHGjrljtUPfl6J71rZJHRQeR9DLMSjVjsBkeIcSVn
dKmPIJgAMg6aQLiF5//9rzS0jUgOKoz5ATTO+zca7j7PSH38dW8Gws86FtjrYNJ9/+vhSBwDXErn
BBWZsQuLKznuj9mu9z+/6Bs82ly7y/DzZn1Dgp2adnrcBOKa4uDaVyzWAeKPyGkY0jmV069pOLOf
/3+dtBA02HVXU6SCnVMNgPVt6VwZ4YudhOQjXNlIdPreYgx8VZQ+w7Z3Ks11KKKxjty3inzNyozU
PNCGSJtDN4fnYbDMb6a1BfYRR2a7APmDjFVUfpFU/m8LKAeOIo3g+aJi1fupxHhXFowT7+Qi3sjc
VVF91bg3f8JfDQTvGwClc+J1hwZ6B2WSwiQ1r6m8L80jyP0DOAtgNf1QM8polIPYku2enhEti3zQ
Cr8+kUCBALoAaeaPvj1NQsGcuvdPGmcgbuuBNq60MPfB+/Qykv7QlEA8DL0/6ALv+6gXLnKkrgxO
St8BE4ba1nrTPpLy6yviXTNz7v6vTckouKAkRDM1EgMJza+ICy6sCKTJTW+GakMWtSQHNBVCHVlW
Bbgce7diSLxi4yId3CIA8/mAfDwgADiD0BEibpRE/YCgkj64kkVN8K5wJ3YDHPAJeQfA5Ht1zVx+
4ZNggIPjClZi3/0giqIZEtK2CM2TZb0NACjrAdBNZJgLo7/yTRdagpxslibP0mtovN+PjUYiAF/s
jyc52gTJUN2qA6QE9nehGWKPWZh+WTuIYAYoXpAGY9oBdPK+QeTPRojbpHvKuhWKi8hrVPd//DyL
SQ0pqg3pLOzTs2zmfQOtE+CJUuEaYhEE6FApNI8LlocQHbfd7QQc3hAVRW0VCRI4FGJPS+/wsgrA
uLCaw2SFYoc0I3u0IB1A0ZWWbRBgCu5wXR1vnGI0jQ3QUf29hSTsnTN8H6sbpqS/FZYn17lJ9aps
YWViZh2gYofHu3tzCuhq8EzjZ5cL65Fzf9h8Pi8vjCE8tzPfZC5e96F8BQnGzPSn1jmF2EtJfh5t
FJWZNgjhfd7ORxH7bO5FU8jj4Q6AefO+awcBJG7PXOekPBY5+tij1jUiWmOH4BTS23S46fuNXezw
BkR0+cpm9dGgBEUaJqmPg2kuQuIupqozB51KlFk6Wfdd4EV2SdHBv2r3iTCU3KnBkUGY7QpL6OMe
j6kK7Q1cNmj4AxUp7f0qDIY6PWWUblLDWD983qUXfh/OcrgfwDYE7md50AajqXM/rdm5qfRdaRV7
x/oabAkH7cz2/l8L8+T5a/OtUFewsz200CN1KleG/2XhI34fyrFZQebPmsH3vy88PytQj5WdOcct
Ib7qQ7zYQz7sR5hxUMMtnXWkr3sz7wVG3YbypdjY8r8MwV8NLDakLh3cemzQQI1o5Nm0r2ywH/9+
PFiAX4Sc1rxQ39VUMnUqRMZOsB+K+vtwzd1/8fcxAgAKzk/HpZ1AWNSQlU6NUxEcSmujr7H4Ph56
kJv+s+xw34dnYTG+tiFDiO48cQ6nXUnO3F+XX+TrYoq+b2JxPyiHxjOheRFnz0hgwSrolxcx+ccn
Cy8e7rQfFhkNjUZ4ZSjOrrkr9tW1Wo8XRgAlJUFTBpvNhFRyceAoneW6mAx+Ln9lkC+rr08gOO0h
a8QGgb1vSYIWTWEXzUjE2UEVSTuqXr66A81G/v/9/OJVbavWl4HCzxflIexv2+DKnz/Pj/fH8bvf
X5LMXOQOhXLx+9ZMEoQEwY4QmkeePGZhfuUBeWGuInICdTcUkzB1LzXeA/f9LCdFeQ78p6pX0TBs
rGv2po+HLSw7f7Uxz4a/9tOmQC3XEtezs7GqocBSK2sOW66+PCjvGlkctKFfAn+QopHKQX1dfpjK
ry+J+WSwYSiG6Q5XzcVXNF46dLwsz2Yg1m1t7NO83/yHb/iricW+qrvUL9M0L8/P3Xg78C8fayg1
48OUiqWNw2e5LYlctQMts+BUiJ8SAiv7yl3nwqKGhw3ia4Lhhs9+Mcx5BZ3PUKX+aTATYKbtrw/w
u59fDLAw4LiFnt8/KTasc3aqxHhl3V38AGdm2c40R9zv349wPlcSV5NGB7XQMwZR5ekrLcx/42Jl
Qx2Ecw0aZYQTl+ZgnnYWbGxhcNLtGkI2X6xTtf58Dl1YbKAU4Y2NsN8/q/r9R1SQ79gonByePBLE
Lr+rjENN2zi/Vqr8Qmfh8QiLru3BLgh75vt2wEfPmRP24Yny+pDui6u3pAu74LsGFkdcZmdZOyJR
fxJ/ICTKyNpjMQo8B9eeAstLMgwVkIAEwEYBBoLHz9LFryw37eohMM4ywH3Mhr7A3hv9cwBvQt/v
JjImUHUhI5Fd2Xr/sQn8NRtmpwjekHgcIHaEV+sy+ltK5lg0HZzzOEBQAm+ncCMK7cMTmUZnw0ok
dNu0embS029pYfdvuvLJoax1+qcgfrEvU/MZooxqXdhQ7RnOBJi4p6A7cww8LWTTgdIx5ln4mMmG
xqS3s/uw61B8hxEJ4fNeOTFsJLqhBRAFTwbQ7UZZdyvCWrKBAKLeWL0DPSjEhbsOCpUmssUAOXpB
RH4DdWn2qIl3hjf0GrxtMYX/7RcU48KgYArjlf1+alGbqCILlHNm3uHbpipvxLfP18hi7v7bgOu4
8HcGF64feddJED5752yinhPE9K26Vu7kWguLw6IrJKw8GT7B7V+NTfofPgDYzDlch/srLrGLG0hW
IoxWdRZ+3jU2jGfbKy8U58IQwJUH66ULKyTIqouQqaMZ4mhh45xpWXirIBXijgZW/WTJih5ND7An
w5vcP6RKeZICnhRDPurdZkVToewqrewkcHpvX9vCf/TaMtz2Xmj9gv76Nh3zYmvaOkRwxuBJw416
B1S9teGeYWwnWQCTrcxsNaGK11pJSKkUrAWQ1GVDPALxCmnmVHVRLXrzd9NgNvZpYKyncXAOUCUN
Xzvz54mC7QGdYCGciKmyPHM4nKKZP7hnx/5DflDn+fN5uDgO5p/HAJoWMmaw131w4NQyDUkRps4Z
McXIheRgGPYQgX/eyLI27b+t4APgGws9ZMoWH1FMgRwEoe45GIOkyjdp941sFKI37ndI8KD4dqpE
vM3idj8pxt++9eAH3xUC5Ya60p1LbsG/fwogUgBWBLgRLl9eKFSZ5uNYuWe7r27bJl9pNzta9QR5
l3cws+nOSaFyApXBqayVXV2rVn5hVs9Muv/X/GJVQlXU95yhedVBPikimHSM+kDd6VrcZX6//L2z
I/Q8+yVRAQGByJk29H4Hm7qeeClW7x1ihfcGiCZ+jc1c12Lt5A1faS7um5B9G4yV1Ymj6bLk8zG3
5/X5/g9AVnGGgiBkiEjlcoMQ2sEbHbG1e7uf5G3VEyu2UdYX9cbrc9GY+a0TwvWUceHO4Tx7h7kj
oc+E+0Ygou2Z2z7MaUwV+TNJ7iUcla8gEwQ512+V3kLIfu3u9c+mvvyLXSRb59FxQojd33eZ2Sox
+MzJ7jtpeCs2WM0ja4cxURwVGRXih3djbZVJ15ZBxDMf2QkHNbIgdTVr9ZuVvbjShcu5gspuWCpz
3+FphKpyi1XjcBOl+IqcPWhql7taC3kbWMyL8x4C5In51/JHF9tDbgctIgiL8n/vv5+YXV+0tOIP
WZbAANb6Dw5U6c7X0pFYdviqv1pZrABu1+NU9WjFgj1mAqTqmm1xuaUtG1gMY6vyoSsZGmhTuBmC
J0s9tmr1+ez+sI3MjeCBMZM5sGki2fO+r3DyZS0MX/SB6fEgWHXnGs4mQEWtqO77+8Gx15aXJilL
j4EFU0EZPn3+B1z6SCQTQRHC7Q072eIjpQwZNEYmfcizPqHM2XTBfT1euaRcmhB/NzJfMf56NaPY
n3BQvJs+2Cgf3jEO7x7SfsaDoc7/4WugDpgL7GDlLT25vacJ1LEke4C89WfGqt++D7cTCnh+3sx8
X3+3wOdBC1HBEHFbC0m0RadZ5aArVjrZAwcHMeozBVIk9HPMOtW5RhLK+dNY1/bBS226HuLuQGDg
ukQWbWJ4KpQA5tkD8X8Sb8vZuWB7tyVRQ7pIB9cKrlyaFyCZo5SfhVIWsJ+8H7KugvWM6iZDiYad
1Z55+4xryee9OI/6shcBQ0DqFLW1YDJfPLsEKuIi+BfSBzibQutU8q/lmuYNIsADGN1FAN3B++79
J5RWNo0EgtVjA7usNR/UX4sS/NMAIrs2dEsQpUBz8b6BvCx7w+5cciz0ylwH1/aGC/0DShWSjaDw
4RW/LBljhXUwWtQjx1zd3SjvP/zxgJFA0GGjLA1S2O//+MF0SsusAnI0MkQHXnRxZY1cWPMhaEOo
b4QDAFf7xXzlvsGdMdP0ofOilP9y/NgmMJZ+TaowD8G7VhY7CyUDKzVV2L7ycgOXxI+gFV+LNf3f
JoCoQPgVqXhzcc4oM8UTDtJIFFQeN5CEHlqYHj9fCZf76n9NLPqqoGDBTgOaoPbeMZIQJslyI69l
sy4saUQ3oChAQAWzdln0jziqbhSoMccc+PjRAfxy15w+/5ALUxbZDuy+eAxgRfiLJWeFqZxakGmO
UsZuu4Xo8PPfv9BRZD7ycQ2Fhu2DBKkwWShGaWLFVW8mioGZZF8rOwac8PN2PnYVZhVAiAAZA4CB
sn+LxZGHHoUjjhynX1Lc58+9+vLqQwMeytzj6MWYOIvVB5Nl2Xo0DI8lvWG7xv/ynJ1DQLO+BkJQ
BGQWE8oyOuT8cjs84kE53nrXqjV86B7QWpDO+ifnjApNyyv54BlhmrPGPvbVwX2z9cG6VgD1w0RC
C4B2AC4ELtMMQHg/AK0xpC1KfbpHcJkSt4P8evqaQgiVjUwMMfAaFqbTzDl93wIccGHWcss94pmu
il0RXpmqH18BGGEsM2D1ERDDQ2BxOniKqq5M6+mY5X0C+zGu+hu8XiOD7ctmhJnrjo0nbb5Sb9Wm
27S5MgU+3izn9gELnavzQd6zvIUrUAJa2Pmmo+U9ui3KdaUe6FmHCYYKxMTuUcQaLyL61Us55h3S
I0i/IJiKa+3i6q8tA1FWsPqOPhykxkHIKxvMhZmHX4XcB5P6goq1z7nhFn09Hk3g3Ppbt9sb2Vev
DfgEHIp401u4QH5IeaKaK3FS1xyOuf3bchi8i2+fby5LIcU89dAC6h/hU1Awfok8tSnU4LTRAyZ3
GzGpoVCJ8YDR8t6YjiBuvHrcX3kDrJsd3X7e9sX+mymE4cx4xc3i/axHir0yK1YPR6cnz2osv4nR
PznttbDnheXr2Lh0gdHv44q35BUVIxSEAOqPx9621UpXWbXNRX5NNb0Iq//Tj5jaUAZgKkDYPH/s
X88KRgqjU9wYj+FskJHYi8w3k4+xZxYwcD5+3nMXP+mvxhZHm09hWClriuXcwTVQJBAkX9sxPkQ6
MC+gNPnn6EHeZvk9oM5hPRseJjc5hTnMSn6+6ZvX2tJRa2dxMdKo6Nbmtfq5F7sRlw9gpDEpP4Tu
FLyyAqG98Zj1HY985Z8HyFGEX8Wp12+63LyyM13sSURHLAgKQLRaMr+E2Xi67sl4DOBWE1lxMznd
f2kCyCewCQOUyVte/evJtahfO+NRd/Ufs033QRFuPp8PH64i82D91cRie8ftg9O8tcejkD+s0oqK
8n4o8yjzrsyKi731VzuLq4jJRIjK12inBECD1DBGXqvGd6kFBNjmgikgseFG/X4ZZdgMOQxaaEE6
8UDdIhqC/hqr/kNqar63OYgOIxuBeCmoRu9bAb8AAJHC1se2gy8b90+ETJsBlt2Skw6Fw7OsgTm1
yg/jYLOnCobUtaOvaVGRG/4wbsH8ZsB7EHoW3COXCkRV26MDY/50NCbJ1l0qxj+oDRZQmD2sFl4r
gbo3IZY3EAB3kyibxOB5nlQekbGAswIg0V7FQ90NkfTTaVUrAt4HhVVpKoEBgKeoyOYKVs1WQVEW
5ShNf6K9AxNNn7dbVtjhiurOvXNHbT04Q+8kEpyd22oI1Ta36LNTd/qlcJ3ht/AKsvUoM57F6P42
AnC/IdfgjyjJXqy6oXGTABeM2PI0toWw/Fn3FowyjjnVRdJXfcki8NXS7UTqYm3Adb5r2OBvqduq
SPb+lEhfFwfCxnHVmF71FHTAyqDIqrvqs9a4R1LUTBwboBStRthRsrq+7aeKbCZEitdd3gf7VMHy
BrZKDXwCWC5g1JlA+Jl6NfEmzCJk3BjEpIYVZ8IPH8O26B+02bJ74sKm6br0TxWa8M55bX6fo8BA
DKS1H6eolBpRUSF3CX/uLZOmdQTnulk1MMWt+lb+4A682a6HqsltOFoJTvIqqrIivQmob94VKOP6
2BXuDUXAsYZ1cCwH2IfTYsWI8CPAxunOp3KET0/cIu5trakfINjGw9+eV0wJ4y0DZiMA2MgnNRBH
pFn1mhsr0nfiWwlPbkJ7kceDV5qIlyF1HLn+EFg3krHHGTcNOMmQPnBOfjqoEL8dhaoVur4jMMUh
NLU13D4DxSR7JWOLgsm1KV+U7ekxlpVL+7htp9ex5V4Xl1ZY3BuhoRMnJPZPVDbq3ERjAX9nITVf
bSm7FUCfBo+NMQie7NEuf6ZBYZ3hkK5uzAKzsbHJW2uW8mVywOdA/5wwMcZVWsi3whiME5A0001B
R/E9LCo33EmwomabdesnrsfCCHPRrrYIgf5RJfefihF9k4HNlRThSEGS8VUMFJO/QQQxe0T53LCO
CEypz8Toup+sZio2jQwhv9bWP9IOtG2lAyNJEVaiMLNl4MYMeXDrNPrEcrgqq8qw4M10e7qBQ3qK
xqEDlokSHVU+nZIJkNk9q6W7siRO+WyeKaMHktegx2PtVgqdzX4JZ+TfSxr295kz1VGJHnniSG34
uxRu+zVsff5pTDEAkW9n9CEA8OPOsEp6zpv6ux3UxUtX268i9fFG1uAWK1TchGsXeGD4gL9NxuCt
MVLDPTqYvDijtGNoy6wEPmOZQCFcrSHZCpNKmK/eZHgeqEwdZFusr2O8yfCPFklr4DjIswuHPRZJ
USYmdbpVMJjdd4rlWcckKOit28geHxqi/F4Ir+r4M+A/FW4BwDkA1/FGc2+C51aIxNJFj5Gu8X/0
4FL3u4BvrIJ3caiJSiZU9Uw8SfhaAjURlzA4xnhGW2tHtc3OqYgLK3MWPHUuN/eKgdeV05ECT+C4
8YiJF+kphc+PDuDQNF0TFSwAKqTXBly6PhzasMrDngDGzQZ175qXTrnGT1gFVTS5cAYWQa1im+XG
wc+Y3kx5WMQFTJ/AbikzZh4vYrvrIRxtmNudghwQMztl4QY1qqq47YPhD8gk5qHFI/pnX7F8B9KG
B29xBYadLYALHeGo2mL3MePKy3SSm8p6BgSlq+Kxkt0NAFzip2fg7hMxPOdjh7fTjKxTe4c33qbW
RrDSuaVe7F70Mh7C2koMBdADHXWISuYZCp1UHNReQHQiLlpxtgvJNi1DqlGhXuFBQYPxMKR9jb3c
gAEYDrmYW7151wvurUHh6x7hTx0feN71SS9DiMrLyU/6UFRHZUh/b6CE3Vb2xrQCD0R8A7yh2PJx
tGB2BHRK5mZwGFlV7f0OBspUSAO1GKwwP8jCdW+AKeKJYcoHQJjKmKfkgRpWmsAH9hv6McCNdNlF
bp6/IMdQRBU1IH4HYzxRQHesTQNIGoOU053QEpbREMQY0TQ4HcBhuO0acBbwLleRnQ/QD0mA8Vo3
LVfAfaGkQQYr/B5Vv6dIuDD/Ky77NZOiv51sWMPNKmxXDvR+qyaXY4zijlWSeaO7pdS01mlJyWpA
2j9uqNV/xxGcr8aMs9U04C0eGDWcnszgq1pgTqvK9Xct8M3x4LtQeBioe5gNFrn1G0sApd5lK5+W
YBrJrD22IW0fa14Xm85Bu7jFeKjvAnrZZPH6BE+rihoN0g4QzeYd8CLgR/Xc3AmSyk1tdPUqC/ph
TyTTq7xQ/rqFORiMAtPbtcIcYqMV/s6FcOTUF72Ojc4CbsOkTRLUmDydCOxVkCk/mQqk+Y0RipAY
1lieDE5HEyoByAN3xr3Jx9DYwt9hbL00AIggAzKAVCiYVWjsGqMh2j1AetYKbDbx2HFCNw4c5I9t
lde7op36p6YdnMQaQ/fBtJnchixPQUJR8ofoZ0hfODYRsaDA557UQA2R/k9fZr/a2i6PHB7fyCa0
XHkg1kaiJuUut1MHIoeqOdQzbcEZCbzkmM1Y20ye3MFlv7jf80S1cOrbDNtxagMUCff478pzOrCB
EdywLcy3QVTWAWs3jRG5ttczn28TwJYejTKcthA1YLWlIU34PzfNopkiZ8rdnSwNdYfXpO/ukYwc
dZRxQFmczj8JTuv9AA4B6A8mJq8/ZQl8GyDotP6RUK/70RReEIXKLm4nx6ex39Xg5lVeAW0RrlpZ
gCS8M4DBltLyVZTmFKXu5IIMMvMEYU5b69DtgajMw2gs/Q6E+r6Gq84jq3oA2qRs/F/hpH61wRC8
KoXCAKnHsPX1trlpVcWR24S+bmR1upVt7R74mFFgCzO2Af+pehaTkca218uNyEsnLjqgcxrKeGJC
FLT2zKrdlFCR3OCKgKk4qioaelA22kqRFQQGDz3NiBdZgQ3gUNN6G5ZWkERVPohV43zocKnahM8E
SgSW3MfBBejOFQZKN1oE5n1XsTxubECSUl8Mq7Tr2LaExfLo1oV/mApctosJigmjlf5do3AzoJJ1
2KuK7LYtqyyBcspYc8vQm0ojfz1C4hJEBYBFCcJq9ZoLmcqk74P+NNr0LfeqOHe8+2ZGHFl9pl/8
kKkxriaj/e4EY3e0ml78dmspvpHJpyuPw2itzeyXsARIQIYGUjKdHEA6iBN3CvdaG+VPtpWnyBos
OnMFqSDwIKoLEm8Kh5Xs2RCnBfj5qnbhkzd8GU2NdrfEAtAwNyzMOYQOYCqvXseKWNg4SHEfuhNP
nDKDUsydRiC86jAaEMdbUbcyVgPwmTzG5dz09m45TmrdatROKNWA2tsZfaGTm0VUyhZEiTrzVi4y
3cfM5erGg4Yn33OCWua41ELMhDx7n3C3dfZeS7o7QoPfqESto7rCdHeBE1sDm4obqqbhNiUaJ0+B
k5Dllb8auZI7iHh6uP+sbB3Qqnx1bICSkE2T50Aa+b7rqunoG5T5keimrjq0dPJMZIjTJuZdN+Ha
DX3GfTdgS8jsaQBLBEiCoYNmIx8FeI+5J44dVH0oPViCrJTW+TpDTP+mHFT4BMZXWscc7/T9MFDB
I5maGixSK2VvuSoxhYygOOU0EIcCJIfErcB/iGTm13GDS94mraSxJu2IPcFjsMxPQO9MtqW3edVk
24roLnFF8F1iBtymdS1vuU6L56Hx+Y3KwJkQxRytHBV7yng/rmFqBrB1Cp3IaRrzHNo1O9rUAC7I
YxleRE2/KdRorMAFas4qbxADmgCLITVu6iUBFIgi8bHPJLh2Fa1fjK7t8O70ixvW+OWpr9MXyzCs
Bxhrm3svb4dT4Dd0Z7Yc8wNkh13j8T/4l3iSaaeHsBIL0stGtSEwJe3w4GqOTd3gbt9aIbQxrk5X
maAKDxdoyAwd8JVjyxzALLw0iozqJycFodhvPfOeYDWfpelXqyxLi6TkOkuYWaioGhp1MEGQW4++
Gh+ZW8hHVwA17CC4EZW679atSOOQhzsQ4Z5F6hpJzyGOobYGZ6so1Z094MnUYQ+MTbfs1uB+uOvZ
Fhc7nak3maesBIiUt1S0wL74qtlXKD56V9nASuTgrQ2+CTzUpBVkTKG8AY5X/shLGO+B/nBuwWUC
ICFAsR6hG5S2qQaxz4A4BZEiqxMxmZvMMqKQlOAiTfa018g2r2TKmz1wVnTteGkb0YnKR+Sl7Bju
NuDsZFscHNS1XgO2SkEQ1OGNBSNyUnNC1spnONLbqju7VvmbMxnemw72NjzTcGfRYLkyw8l3I2Xh
D7u1Cqgp0j6xZSvv/aJ0D1ZJ5D7ozTc/qLAr962154MzRB1s/xGiwfl68iBhzpDmi0kp3chrK9Sf
60FaSrPQXxnDYG3A/wO+KQ/5H9fukXhyKMhevuB7VvXFWgDLFSMZna06DY4H9m2wEFqcBszrQJcw
Uc3AIZDkwiLZAnzogTAMnnAEt3WYINAD3ArJ8h3sdd5hmAGTqa6zyGO0fpUNH1emTlNQelQRT2Y+
7Yk9ih9QmvnrsLWGm6kFfpGL/Ml1DPSlJ5416Yx11ae/+q4rTq3D66PMU6hzB9s+VkCfRriL0pWy
/XKDWziNQXawE0RINFhglRNZGJ9dzwDss/3G2PeUgSyN2Il5h7oNgBNJkHpzq7zLLG3tUoCyV5SM
xr0rEZbwuVsdkP6obpXL9UPBgBAF+OYEWSSkybVZkFNKXEBLTOPJIAxUDpFXLGo4yY6Z0MD6ZMNt
5ZAK8a70DylFfwg8b9jbqil37oDpwTJwQLL/Q9p57jauJV37iggwh7+SLDm1W+xuu8Mf4nRizplX
/z30mflG2iJE2O80MMCBAZZ2ql27atVaUjy1W1mdspdMhT8wZ3IkzLeydWdCqbGLoyjdlFlUbLNQ
tjd9XflbLzSKB61U5EOXyfa2LOxunwZevC0144VMmX0LX1P2N+6gMJ5GSIQ6LUhuYsPveIdV5UeI
UGCKVZ3J2OSFMn0yAcjdma0SbQl35QPMPH+rJHZuOxVaucE3icnCWnso1cnap5LyGBR9urX9Qj6W
WjdPoTXeNY7k7EIt/idN4/CQ8PKC6SRpSSvA1wvj6EzmDCkeOKTKuAdQMzzngznsvUnmOTlE6bdY
kqqv3hCa9xARw1QXydVmNGk4k4ihNlB4+ju7LElwdakCu4g3PXWSNWyC3Mg/lSHgOZ6t3gPJRvUm
LQYC1EqO9yHsl796aBkIK6xgL/sVjGNJ0sBgljo3Gdn3jd+Wf2yIcqAcn1SoIAuo+qCu2VhDJd1M
RVG4BMzTRgIStylldpXvGCgbV4PywW6H5DFIq/Dlemr2IqE5p/joMqaWPSuKiQnmaujhmIMN8tgq
d6b6OOVvTcnyfcQxZoUEhcBAEyCRWe3XJpit6di0T0N0F6grRa6l33/y/Qs5NGDAthLyfedjQuf3
Gzs3ADTwj8InglN0blw0zwyWzT03eNMRZgHyhfeoCoxRsVJBXxrDqREhbV0bqdGbHUbigCTaZq0d
eO3zwhI4oBbrAepcJKa2eu6W/ve3byFnrjDSP4sGhoiOGa1yhMCbclxa/zjW2j9v/jqaTCTBYdma
+S/m0Z0Urryqb6SqM+WjVKk/VPJD5MHeWt62nFdIIVU+NitWzk3QNtPHRV0YR09OP1KDpLAzan+v
D+OimPhqA1AMBT4eISI0mBKWowFXNY6K81Gpj1VGquLLdRML2fq5/RriBWPGJ4pEIa2e6wDXc+PY
ck/WqvXZSDoy9ckPK1PXNDDnLXmOR2PKQENhEOoTzJ1P2Ui6sZyKzOCSHG7jtLufvNaFIuULnGy/
5LElKflWUD4HEZOmDl/BzCJiCiblQoJTVS+NY04bYXIf+L+vT998DMQhgc/gjINTAy8j7IJEjYlp
4P46qtnvqTmk4bghgwtdHkGcQhooWDn1l1UeBgSiAsgXZunZFgwaheMkGXwEx6yzlJtS9QzKJNW9
4ZEkzgMIkuFLG7Mvgybd9BkEh9eHu+AVwLLxbGdSASCJqBHSuo2Efo55BCPEG+4+Mt/YuTf7zjML
Qsm5414P+kg1jz6wuZQtab1jw8/dxFwv5qyxJTi2nIDZJpvEjqBZhUpLr1PHgd3Yb6W3TtYM4kFo
WQd7jECxNR+9Eyc0KsT+vdVqxzpztsG4kUjkXl+OJQjMLCNFk+lMmeKI2y+aCCIaJDuOE4Uznzda
dsyqfmMV91MBtSTMdVKTfpM9/VA72SFok60+/Ln+GxaK23SkIAJE6lWmuC6csFRCaAKWTwAPvEUt
M9rYqGGoEMRpSr3t4rV2iUVzWFFQM50ZToT9EdVklma2zCOKbzda/m1o601CJrVuv+r5Cvbx4nDP
FVUgZDZd4ZSixdm10HizFMjwjsMgv6iGv69MpFMMygX4+jGChj6DHTv5pUz2ysIuWqYlA2QWIcQF
OLjXtaLyFKU/tnSe9K2FBgmKENmdpz0qnQsZ9daDD/r6Ql54Z0ZLK8UMK0IM56KpIOgQSeoUuz/S
E4o6xZg+mWmBmES5y+3G3IzsqJtUVdcYcpbMQnlGnyvF8XkbnZ8Sva5byamc4WhwEOFEDaC2jSSV
B4ay4z/zYmVRL1wYw5zhOTht4IcXF16CggopRY39SitjSmJmDVk378CzK+HVwCsL3cxdJR4ILUHM
AgEjqv28bmwnQDeCtF3zZlc8m6HaMXecqTokQufzxhGg8q3Ww3HSrd0wGR+VuLq7viMWpwqIxwwd
J04Te5yDUSLBXHXDMS7y1h1t8ngEhf7n61aWNgAMF1SYVOD3YKbOB5I6XmUYUj4c2ZIUom4NuDnL
5L5o0ds1bofu+3VzFwEP83Zqbv45J14ZOt1uDL1yOCoB1fThj61+QVdpP0W/rtuZ51/cBhbqaxib
wY9isNPKhRP4RjYcyTF8MrwC2MWIwJD+YtXKRp3l2DvrKQVZveI6LiOEeYA6nfsAQRCoFA9UDps0
fbzReAxzMAKexJMc6ngDOqj+d+k85wQIvvZTX+sWWtr29ANw39EUcImGlCTHaOpQAZg4PcMLTnLn
byH9vj6nS/fda8O6At6SLS/iYk05pIiErv3Rlz8aeGC1DrdS8rH1TEjjIQSeXDO71eQPgfpX6u/e
3hGFK8Yr8/8o3zLG+cCc7B29z6tEC2X1WGZoqpB988PVRu/LbXNmQrjf7KacE4iTerTTejOkB0l1
r8/hwgV6ZkCISipdS1ojYAxKROJe2wftXY+qUBR9b9Wf100t+I8Z+Gtye86t04rgouSJpuqIuszR
Mn+Z3j9r6MSVz7/2NZ6sBn2qkz1mCZ+HcjlCy2XtDbywpS2ZGEOf/R+xnBBrh51OJSFUSBNUAIjL
sVWeSwAb93GvGG+/lWAV4DkMopdn5euhPhlLFadT2eY9WGLlb4MORrZGwaDMP1bwR2cWhMGMeZ1N
Si5PdA44CBN917XHSQr3Qf6iB7+ROKEuUt7agJj0lYfygn8/M6yeH5rIiDV/MNrpWEX+Z9DLN4H2
1euPjVqj63fbJivIxCX/hz26JNh5AM/Fhr9CyjSgb/V0LFT/pxnLPwu1uKFkQZI58DdhlB1QWvk1
eeWj1gFruL7lhS0D2g0XOIutz+EFfQfCLFf0zaI6ExauVH+ThgbCgE8NPaDXjQgb/8KIMKNDhXv3
Kbi7qAuiQqC+8eFy8X3tfMUCiUy3bTAIU4t2RvcprsyVESxO0yyZTl/z3IEg3PlhmnZp6tu5m1K6
/o5kXPzz+hQtG5g7cehqnjsczodgaWgdpd2Uu21nPhpjcW83+WPpZZ+vmxH29r8z9drw868Z4UIA
Y6OpqKzmLhDZTdcdJpMK4NBuRv9JV76HwUrssrjw9OSqAG652EVaoQzq6VxWGFUfNlseuNx/7xnQ
iQVh3rzckMu6lnNXgYjBmZytYn6s/WI7WIRn0SZMv12fwMV1glyD97FOqCySQte+gZqPWeTupEa3
ljr9HfsSljtPurtuR7j1/l2oEzvCuQxR6ygMPKxrqYgtJ2pn3vRoVyKZEIJAo977CdridKX/cnlw
9C0a5IdmyujzTQi9Stn5JrujB5JWHlrv3m9X7o01E0I0G5a5UiCulrsOShjmvf8lKt51VufnDEkM
KJHFZgpjMDuNgkPuRgZV+j9O+RQWN+9YnRMTQkxSpBPMq0VQuHk+UXF2AaVuTPN3EP9Wot3bTZG/
ek1XwPwqjibzoNkAP5O5beBs1Tz54KU5IjIKWYRJ/6qkxhr4e2mFeKXpOjgzmlHEG0HLJDnRRytz
VWgqwgBdQ8LyOl7LGKyZEe8EXLZCITpzJfV3lANTLn8Z6o93zN3JUATnkE75SMeTjQ2Fqq5a7IzE
RSh0Q+/mjTl9um5MeKe9ntjTeRNcq+QDn/ETBuSwNnr1YowIR6j5jffGhMB/DFFrIiFo0okoRqlq
Ct+M7OeumhkPkuY/IiTyjlMKuooGGv7ZtKqdOwJwwWPkh+yB2MmBIX2cpJfW2V+fr6W74dSGMF+V
0kseIkSZmw67gsq/8o4r+/T78wY8iVCN0dSR0eL7UgjFwIRaXNehwbjip5dWnXrHaxLKUOnsO7fS
0dBVmuaQusqgHiSUPFF61dJfoNXfMVuGjuQzflmmknlup0ZNlERinLqe9Ck07ry1NOXiOEwYg3mj
vvrN8+9raV87IYJMrjwdmqSAwgDmqOTw+/oolsIPOpbInNBoRi+dcMHAc+QP6J/mrjRl26C4bacf
WnnfBR1oQ3+n12uB52vG5+QR8XpW2MZUb+hlmjmtz4eVa1ZSVWaSu0NkTA8WvE7bSKq0nTwo0iGy
S/3W7LpnaOvym0I1gLtpZnTT9S3Q1jxvN0oJFwxKyhUJECnfhqqT33t00O+uT8uSLySPBKONATMf
5ZLzX2l1kEeNjYPLzV5itQBm+U1t33G3n9oQ/K3ZFrKkyFIGQtSVyo9o6WykYuVILy7vyTiE2YZN
LvORLMzd2inuLbX/hKTXLNd2X0bFDv6mcqNH8Qrt0trcCW4kVdQu6amRuNW31Hqq0l1XvscC9VLe
SHPRQnSGkOhMllI6hHw5AOXuLuh+ZmP3Dm81l37/a0QYxpDakzWOXu52WbHV6WMojWpTR1/esdGI
7igtQj53kWqzEM5Ew9ZkgRBB7Cdad6ytwpPmupWl2JXgi94uemVnFtzz7RwVpdb2o0WM1yGvjjJz
fkgdsCfllyD5fd3UPC3i+T41Nbu1EycfUbVVzJZYbxhe+u5JW/n80ubCtcN4BXkiMB/h0FiZkVgx
fM1u4yePvg31Tu/fSYH9tgbjVy8FfsRmqujOx/+ej8LyyrAwu4mzqVPYy2XpKNn2z+sztbQoMzfN
/IDl3SK63gJMA8Jgce7ivdJm74DdCQ5agSrmzXVDC3NGlz7rDjRMmb3u+WCqHPC9pFmxGze/kuim
VPaxtbIsc4QjrDpZfgKgmWdlJq87N+HkkWRYhhS7ZvG3B2htOltHQuAzu0OofQf2oBxXfMDC9Xhm
UXi2xDGPwZhNwD4bNrH2ofQp9k7mdgZEvn365kqhTl0Z/K3obYKwoxkHKXK3AVE/RPsKYfnUXonv
FodDsQ4iC4TgOEDnE6ilaTABw09c1f9mpMUhNm+jutkpef+OzcDbBTTDzIpH1efcUFuVWZe3bAZd
+oom3kaxvzXlSpS/tOFIm9BFasEzetFH6qsmTdgBa5PRiyntYFmT+z/XF2VpvuYHPx3Rs/yKmJ0x
8zK07UpPSJsYWztuwEoMOzkmTBpXjqm54NEcctA2fdewpVHaPJ8xZK+7qWqrxHX0sD6WZvujTL0s
3xpalEIsnUpH4Bsf4afdS26ErImUGPucAIhsYSHdIlqRfrMUOb5B7bzelEVk8j6dsm/0dWUHeMVQ
aEi0oNw7k+p8iE2g6B3qs8jYS9WNURj1Dq3d5ha2hcGFOJZGvb4fDrGkRzt2UudWSdR/6HoJLUS5
V3/nSUMjV6FIwMVrzfklF60+INlstzutpXNwAnz/t9GjaqsVY/+nQq332U+N6Jef585t7oXKvZGn
8NugunmgxPscdRlAZ1Cmt6FkTrQNBfq+MZHq6aRg4vlLQ4Ti6THcAWH2p9WyEAEDuFt9WL32qm6u
yWctOE1OIQUiUty0AIk1y0RNsxr94tgdxy9Rt238TQby/R17i8Nu8JLjRSfurTrS4yQMGg58eZCl
zdMw954erttY3FQMgEQZlEW6KjjMHNl4UszYSKHAfZKzauWYX56PmTtF55wbaLFxRs43rQkYONNr
jjni0X9QjwXwmXztA+UxVa2V6bocCjVqoETwSM0leJGIx8jRvenocnS9g9feSWt5N5GKg7uY789c
bjP7LC8hYSh5rkwo0bdMVRvmmzqg4bSkWQHt5m4/9c29nw8PQyX/GD37MYmnA4qE3+QofvOzcv4V
8KCRiIMKTURyyHFWyWhJ4Tdlxx3C6BakQ70x8vrWNt4IaPjPiP9nSz1fPANac80AVOy2U7XPlWZn
Tnfx1OyLihZtmz6Mlc2yuIKkl0ABUam6yDL2bWXpvEaY4c7bo432CNz8zft9BjIAOgMyAeu1WAgD
WeA0NulMd27SoxGpBhjy1hOFBTjeeFSisUFz0/mkdYGUwdOiRe60d8z7ak0CY+lAUWxUcAsQ21I9
Pv+8DwyUJqchctOg/Zgkzo0SoagbWtGXyrZWos9FWzASyfP9DK2rYKuHGCx2Si9yPWPqH6aOF3Bl
1cOug40DavKycK9P3fy98+iNgj9ZDJ5TAGjAOZ6PDRC95ziwxLq6eojtG6kjF7e/bmJpi6FJNOdj
eOWgtnJuwmxpG8qtHBODb+19i4Jaq3r9ypN6/srFQAg0DTLBCog2YQ/kiaLHaNPGbgK0S05fjPKn
Pe0Vik8+fWfXR7RoC2k8uMFkPJMh2KqbymyMJohJaqfdF5PE5tbguU0xTfO8QxTJ1s/JC4wVN7S4
VCdWBdfgEHkoHnJtbhMMt6mHCLuptcoWfd98ZXyLlmBwBoIOSdBFmhsWhTiuIz92jfx7NtQIs35S
1zjQFmyw3QAHga5lFsWN1w+2NlaBE7ohD7mp2zmZutPXSgMLW+/MyPz3kxepb/cUISOMpP/odrmL
yHxc3wmLo4B+mWUBHnzxWJTHXE6Ktozcoi93TSN/Lcbkg+q3Ky+epXEAO4K93ySDDgj6fBzQpbQ1
hHGMAwXqZyn8fH0Ui58HOoAs6Ux2awoPKlvtGqJqPu9J8dak+dlZ2VBLFznPT1YaRBM1EjEmGca0
nlR5CF3NtMdH6J8/Ix2S7iviz21ZEr9bQ/6zgpDhg9n13U2WN9m9nSfmY9FFdPO8Y7jg7lHbBZxB
/HI+m5k0InNO37Q7qNKuG7oPQe89XzdxmXzDO/ACmuXYUK4QM8RjXynlSOOUm2gv6N7AfKAfgvqR
/qmdEqi7QltZwaV9yAsc3ALwbgrjwpCCwqTt00ojN/KqT6lRPTlleNv0/rfrw1q4nWYxIuIcSh0L
5ShvGNum0EI4l6tb2PN/BLkHqf7ghq3+/bqpxRE586MLBwY8WBiRXYeZkYd26Fo08MtAIZ76envd
xOK2PzEx//3EO5RzHA7QLoT3RMl3owQJqhkla3t/zco80BMr1VD5kBBYOLr4VtWejP72/zaKec1O
vp82HU2XNt+fkJzXIMYzEE54uwlWHeQrsBQVXOC5idrQOo+HL+4no7V/F63EIAvXqULbJdlWnBtv
O+Hz0KvgX3WbRFtzq5oPqv3ZCb/Kw4OlvT0SwcnNuHqihMuMK1nSqBmaOHA71MI7x7nRtDc29szx
OyZIufGyIwkiJnPQq2gQLQkDN/iSO5s3yhdffF1Y68QZQ9MP+Tp0V6iV1GvpQhHndWFAiNWqoh4T
o55/vgJyO3W2ca1sJZpb82T4aAbQm6Tt8Gfsmg++PjwXxVpidOmiAPtkwXz8irMW9WLx+VCStCVc
u7H60eiORfMzk9oXNenp6YQvIdKMQ9YoN5oS7U1f+Rwr7zivp79ABNMNhuyVesYvqE39KOfecxc6
d9fP04JvA9BIgYk9go6VLiyjD0NE31eq78rO4yB9SCt3dFbO1LKJucWHZB/uWvBtdESX8PWYENcb
+zq9n7R7aU0HbXmt1FlRBOgNrKIzYeKJ5zFDI26R/PVdu6n7uy6Y6rthVLpbyW6kRziC/YNukCPK
LU/a9g5pqaDU6Twdfeku1qCFeMekcvoo/84vAPER2Bc57SyDEbgNlGTpN6P846+1dIjowPl4QDtM
jnumXedWF45HnsodkXEWuvjb31QtfwW+vo2bP03Z7hUzfWiz6lmL1XYTNCgiXR/fwj1CdpiYhZZH
lWtRsN3YaGhosR24dhduh69TGKxch4tb5sSAEAVK1TjpIxI7bjE9KvFjWFCXfBuv8r/zh7ywhf4G
7b+id2xpkVfkuiDQnMqbvoGWsfzyjlmiN0tBKowigRho2nGbNbXUha4PZcU21gZ5A6/YGixncS1O
rAinq4l0DXEsrESdutEBsbSlurLcCxEkcpUOAtMgPmBCFN6YTmHnjlWlIVnuEjbDcCTqj6auepim
IL4dC2X86Mi+utPgvlkxPbsf4SnNJQ9LME8/3uxidaqEgcXpdYJ1qWzvzaG5T+zpi9p3z/6or2yI
xT13YkrYc94A4BV+DEIwq4ElqQ2KJ/qH+q0tR2vbe3HNKOjNvSKQ24pOdzJyTYoyon6rPWSf42Yl
DFuaNEQMZqJWQpiLBigvjP3CaafQRVAtyYcnm2arpN2Wtbm/vsPXDKnnXhcGSZgXbQxVybPX6g9w
mDXZcJc4a3iNpQmDBRbmUROueNIB54a8IWqiLJcC10sOlXo7riRsFj9P8oQYCcFoEgHnnx/9BNg6
2m7gE576Z698xwVIdfVVco8Ga0fYWdSNCiUai8BtDQXptckvngff6B/NaloThF+8COlBQtOco0oe
QBhKMRYwkQ1q4I611Gy9DHDgAFPpk+U1Q7HRIqiNwuCA6NCOFFW3MyJaJopYNv9ofeuspAqWThSJ
KYIKyv0zguV8WuMs6gwFFi/XHOwHJQk38HrtguTwjk1IIy/9jXMGRwzTgrTIgqnLAlfOm192lB/G
yfkTl9S8oPW7bmpxQDbIUR1GYlhK5r+fRBk5d6LR2yirKLEDWXU5Fh9bo8zu+7JvVxzfks+ds7xz
GzHwK7FlbZTarhxD1jEw2+FjnYCTMcqjUZuwiqJd9aHyoXXVEJhYaXJY3EAIGqhzsIaQtjqf+ZMx
OlJoljIsvyCjsmMROLtZA6JJRrjOil1DITCxumRr1Y6z9dRm11Mb8Ebt7Vhdm3YVGJnJmQFOEHu/
IJWxi6lIUp7cBXV1iLS+l2tv7iXvdWJDlPsrvMryVBsbQwtrWbcxzIJ22Dutj1aimSX3AkZk1tXD
d12wH6h22ysxLASuHN/CQgEd1vVtuTgQus1n2S6mzBG8I0nesRrNKEWZqTvU5TeKhhuleVGbd9yQ
Gk7YokKDjxFlZnw1lsbOG1NXg6jPo/gKfpqW15WdvzQangn4MIWn8QW5gqH5sD7CPeNW435SUX++
a8DNpv9HK/OanWxzNHsr2mvQsukrqKuMapcM/0QBPa5rrX6LwyFbAS7XZObE108HoRZ83HLiRlAn
Vlt6lrz8n7EZVsaz5JrIWcwvOXJUF4kLDxBCZZZ14rZK226cKn3KteZHa8QrCJElO9iwXqkoeDgJ
oX8UQscJ6TegCpjkNrnmlxuolw5TWj9f39SLjujUknBrgljoKkcZElfRyn2GHEYk2489fEFxYtyF
obkzfXk/TfbnCQLeIgmf9VxZOVhLB3dOMHK0KBjaYgXMr+nSl5Ipgfu3+QE7xzFHkXdlmPOFLEa4
lBzoAgUVBTROuCSVwhiyMcxS1ymNL3o5QYgW7vqS4cX5lssGbLpeb6x+eNRA4sSDc5/m0d1Qr4m3
Li4s0T1FUboEIJ05PxA2FAwpIripm6tls6ulcje1drCrwfteH/GiITTXXrFzxCiCt4phrQpRpOTk
DXH0JYO0bN8V7Zizhv470uuUkmdCCXkODcRbNJ4qvzEbJlepD85Tk7wjbjz9vLBFU89C92DgBung
d4WccdN+vT5X82m62BzIrc5NeNSVxdx9FbVml6l+6vrF9BsyDHhioX681ybjpq+bm+vGFhfGpqeE
zAJ0IiK2QHEgnoUNNGO3f6S3ZCPXHxPLWFl9ZdkKwRqRDbRYYv2obkMnKdM6cxtdTjZOPn00PPtg
w2yr+91eD+MbaFU3bbGD5k+dpA95oHz08gDdvL5ZuZfnLS3OLjrer6g64lRNWL4BDsq+bVJaaBJ6
Z4DINNuZCXyv2Jm9sywI4jK/TDZt5jzDarTmsZfWljKaaoHdp1QsJiBSz+v9TCkz106aW2dUvpc5
pCMjj4WbobT+tkEivWOBKchYr3BSwD6zKzq98+QenWyKGe4oPc6AHyf8pqv/XN9ES9cdBEwKuEcT
zIDozgoTosZuYE41+6DGN1CSqs5B696RtUT9BNY2kpaYmX/FyUgs35HgLNVTlwLioWxSGBOVpyl5
o5Lia47IIMVFemgOhy313EwIc0nMMz51U+W7YwZQA/+R624TWN9aEzVHZVw5HEv3zak9YYF0rYsC
1bZxVwn8wn9VdW3PLRmYCwI0gyO1BwDifEB5x+kvjXiOEu5C/8E4Xl/8xc+D30B2kgiEm/P882lq
dzxm7JioHWYZmM+Lclo5sysmxJQ4ufYp9m0gvlnQpHfjUCZPkPOvEd8tZldnVScGAe0F79fzkeBr
xkquwFkZYWp9H2FLvJVCKYV9FCXgIfbiQ9dU4wPF23ivRKG+z9oxWcMSLblK0uaUbkkl4ymFH+F3
ZZs0ZkesJU1bQDff4mm4zZLhHVNKPAcRxKwoRN7gfKzWFEANkM4tcJ63HckH9GtZiaVFO7Uw//3k
uI5+nQVJhAWi31mm4I3KN6/n1AKNzzqBkNVl4fuGV9uBlUuJO9kfkl07rLx7lu4JCtpzozI1ekP0
1ImWd1FdEFt3+qMdNRvTMrYdSBdupkB6dCJIaZWVsHDJjZ6aFBycT6Af5g5o3wZyHzsf0EK4U6ni
ad3t9SMrMpH8O3cngxM22aQ3QO3ShsdpaN1mVXyb6eZNm0b7NjTuexOe8MTy7+163DhS8xUlj11m
S19aL1pJPCzuEQJgwmiuxAsqTsu3Oj/veVjoQ/3sJP09UPSVsS6ZoJeC8hBhJ/8TNrpRSmZepEA4
6f0Kvthe6j3YVje8XJ/ROWoQowqoAOagDfT5BQ1Ql4OZGe0pdgdz2AX+sx6Rff2QG4+N0aFZ8Om6
taUognCNXNTM0HPBzuPLk18PKYg2zczgKe+c2zRx7oI4+eDH2oOTdGvP86W6LMmM/1kUDhuKLdTP
I9BtY1R/6Io02GZydT92E20JafswlP5e6qDZqjp/Y1s6uj1Nv7s+6MWFPPkJs+M88SdqOk5TOKWx
W1cbBA6CdOWRu/x94mDkaKmsiZGw0c3U0krJPeZ/UpNfk7TGebrk2WlU+f8GhMDCaJDniCpWLUxH
D/hudtfKyS9NX6N1WHIjtB0CAEKva9ZYP5+oBMJqLZDA6fk0+W2Mqf2kpONWi5N/9NBYWZTFMQHE
gdKOI3yRGbAzJDHoI4xdUkcfrFH/AhH5ztKy39fXfnHDn5gRgvYY0YrUrJk6w/Q2ga9u/VnDz5du
4jjbpGvP87VBCRGNImfI+OgMqjCVXdAEmyIoN6H55k6VeTP8d+oMWVimFg+bJjn7WeoebH8vVx9z
a4VN5vpA4HE43wn04vzHhFXdqv2h/q2uZdQW/d7JIIQ9XVRp1VizJ0q09nEIlO8pMMcqNWgs8z5a
fv+5Vtf6+Je3N/0LQAt4IIv5GTNICjtyhtitHBbmEOdwsm/qd4DGqaIB5gZiC6e3GB9RZ+kluwSX
7kjf4qOdf72+oRcHQfcFOUJox2BZPl8ZrzZaB9G02O0Klbyt1935MnRxLc03VbbyblqzJazRkDV2
ao41jk3bqsOt3m9646acVsoki0f0ZETCPVsGNtDTlBFZnhNtymDYNZX+2E32HWIND92IlsY7ppDE
OtgPICyUic+nMLWbYpQrOr2C7j6Zm1nGbYV8WDK8516AApkNR7r9AlHla3ljqmWauPZwp4S3ayyo
i2eUzpK5cxG+cGu+lk6uNSs2aTEJeD5Vzj+y9EkrfnXRyztmyuINxj8VvWphaRDQqNskZAQN0gDG
XTQrGt/Sc3/dyuL96cxQAfog5hr3+UByX0s6f16PJvX/pLl8k0vGr+smFneyQ8cadW5uHFXYyZIX
OmFsRYkbIxtjbP1pY86qLSsba8GnkfmF+wDydsq0Yv4N/D4qg8S6rtKWd4xWRZ+oqZCGMj7Vg/3B
yqSXMZrWqt0L740zq/PYT/ZBDvDMtHww72CWnmiGu8d5bHWj/Qzz2V91kP6RinafB2ttCwvbT6es
ObPRkuvSxFXLCqPvEpsOKtt+qIp4U/sPJlC36+u2aGR+RgHepWQrMj/5YJ2N1OZhXWqHaXqSnKcw
PFw3sbD7eLXPGHh2H+81YY8XTZtkRWVyESVbmHvHt2/us88Lp9TOsiJWkUlyUVgZ/fvSeruT0eHF
BhcKsBnYpuDMmi4Yk0wHP43GajVus5VAYGl2Tj8vxE9tUUv1YPJ5P71JomdoN1ZWeOFk6mDZeY6D
FiKVLBx+uuEREosAt/BO5+nqQ7AT3I4hrwNUvK6v9KIpsPxzKsvkJSusdJgORala4E8spJbKzN/V
6l958DeDWq5YWnIEAGk4F4S2AAyFONCLI9QxgzYEwkGnfGLeyg0ET6NDZbKQbtQoPER9/XJ9dEtH
hZPN0Kg9XVafpkTryKGDUFOj5Dg46kNfV8/9uHZ5Lm0IuHdx1RiC81yYREXNC1sPI0DbpetPT9rb
jwvd0fQrk0GdqUaF8KabQrWA33dw1Wpvfw/XihZLz9Gz76vnzjK1+9IqJXD/knEXG8a+0J8GdVtX
cIKm953zxa++Taima/ru+uosBDkz+646QzxJQ4up1DRzCnrVNARrOjhi+1+J9pBKd312W/grQdvC
3qOCRcZnzkTOTD/nI7TSTstk3+/hGXGl9gHlnk0x/VCrYzl+lfNyZb0Wdh3WALngoYmmxPqMlibh
2Ela56ZO8EGKTEjfjeew6W6uT9/CrmNPAzvmbTozQgjLNpTGZCBE2OGku80YvDjv6FM6MyBsa8dp
1LHsWlrT802b7/VpZf0X5uns+/MATy7pmrZpksF8305/+tJukG+sNU2GhYU/MzH/hBMTEerSvjX1
8xC+yH24K5IGV/NkysmNnSHBKK8MaWFLn9kT4g4k+oLeMIeOhw5ShSqZv1n1zpr2cXOs7BVj8/wI
aTJwfLTJEnPQ9ySmJkKn7RM4/zo3qj4bB6X7cn1/Lc3d6eeFQ9O2su7NmrLuiJpafIiandM+1ca2
Dg7l27kfgRBTnyVCnJuKxWcoMkVpbZd552r9k9Kku3J68dW1wsfCXQepLmgwC5TPJZhOTeHN0iu1
dT1z1+VwAenGprW9zWj3b4+fbB4hgEe5Wi8rtJIdR6pc+K0bBNkm1H9NK/fa0sqffF9c+QINT9pv
k9ZtjjWacPnKxlo6mKefF1a+14o09ht+vgZMJHqYhvu6XAnRFtaC1h2wcSqc0AqTdH4w63qQGwtp
ZheeCu6WBNXz6QlNsetbeIGkDHkS0M9gUqmlAYc/NzPGSaooqdq4tt7R+DpsvPJb5v301Jc+eY6r
zUuAdPzGOgZ/JHsbmHv6Ywz/9vqPEBYLIR0KYLTkg6s0YKEVG6JapzDstJXHo2psPKB43/9Pnxeh
a10Wh2Og8nn6Wjd5edPYf99hAFgN6SE62LnZzufQr8M6svt2PKY+XIWDjLSHb6+BGuaPnPiyfyfp
f0bEHd10ciQ7fTkeAw8DuZx/ymLjGZ2230OAwJ0sf5ecKdpk9rByVIW9/q/hmetxdg2X9dyqQi5O
8SLYtutvJiVX1NzW/LSw1y9MzBvk5BLSa5MboU6nY2jt9H8qha6729p426PkP0ZoXsaFgvMWUQM1
u1yrJ4xo087gzbM2T8uD+N/3hWjDGyW5MMDQHPuCZruDr+x7+vvWNJqWV+N/VoTzWjf22GYdVrTy
RtY24TdtbRyLFl6VMmaSBJLs54uRmyOVg0Adj3Ejd7vEDn4kav2kVMbN9VOzYkfEaNlBUOtTOY5H
Y5BfBoCkPsqlGyOoVwADy3YQh+H1Zl2W2b2sRs69tbCTf8g6NGeP9NVdH8qiA+M++6+JOVA42b+O
X1mAeDDho2ddx/nGWCPRWdxcc6MlJBkOOSDhwpEQuc3ryGRRIMTNehVpZnMHu2uvVu8Yy9zzirAU
hFY4tPOxxI0djqOkI5UHJBul9ZXPL63G6eeFay1BHcdJOz4ftNZO/dPRjLz2alqaqxnyNHO8gO0W
QyWaErRwjHL5GJQ7CKv9O+SGzTUBoKUln4XgZpYXLmjxsW510hTlNaqI9oQUtdwUm8g2nq9vq8WB
gAvlgT6TmIvtd3bieaGv+PLRtvobJ6puIy/fhI5yY0f765aWRoMCwEzDghQKecjzRdfjWelIGhEw
rOzuoMA9tfNBga/k7JeszNhhgpk5cyNWIWQoUE0plPGQ9R5t6+nm+iCWpmt+uoI8QvDtAuxmpsjh
epMxHUet26h+uU0s66bNb81mJTRb2sMkz+CV47lsXzBzqbxWdTgUhiMirpsu/idD0jlLV4KiFSOi
e6xaq9aQgsZITvdM+bXTUV9a00VaNALbFAUNgEhArs/XHVGQrCNUGViRaptKf7G1KZvP19dlcdkJ
8ObOKvA/YoipwmwXOTYiUnbkOff1VKgHz2//Xjcy/1IxPJorAf81Iuxgr/x/pH1Zj+O40uwvEkDt
0qsk27VbVV01vbwIvVKkdmrnr7+hwsXXNi1YqD44g56HnqM0t2QyMzLCTXrhQFGHMw/R0bGkdVCb
X7EyfvUvptARi5wggCQXSiejNRS+dMc55hMQxQYR9z7UuodKPoLx7k3oSXR9aKvzh9zMwtEJ4Jvq
aupcWCJrrDkmdh14OhRotvJnqyfnrwW1SyUDYKsF3HKOfffAtUgC2AER+K0ATIXlvkdgFkTElgYC
xNoqFjYBvWzdWZi4Mp3R4+M9jg7kBfL2MxV5d5/0jRnKse4hUVd4X7Qe9McFaiZBMU3eoff7oAJX
M3eLfiPAVZ7x7z8LgKtFfRYvoQuylgFcSpnWszmuC/Gj0NmjXfdpqLkdCzuIHwY+2qAPTVn8+Piy
nppVduxM6xG9z+kcC3sMoUO/a+aX6xbe+z7UQwH4r4lDh9Fhu54fb9dnvZ8W2oSRJSOk1WpobM9e
sUew7dyTWW/v0TrsP02A8wQjgxryVGrFjhdZc9uAe+tADaT+tN7iGy+yNbezgIRBAroIBqkdt7YE
2BqtqThB4336pW8iku6uD33VArKmjg181JL7OR85S/PBYwxbTZ/TIPNEkGhvVbsF4Vw7N8jGgKge
j3RwRylWGk/m1uDDR+eTHpWyu4OqXNs98/yDLcrvW/TUkLJXKApC3cBhKJkh00uqyM2b41RMIJf3
rc/Xp27tOCxNN8gJQIcKWY7zqRsZlfDXJk6ppj0aI7gwfO0ApOBzo0OgMh/5Z0LYt+s21yZyWael
VWNpRVTeHLQZ0sQTUsZ5cqwsoNVJgA450OpeN6P2+7zP44kd9VIl/swNMSNqy0AvVzF93zZt4IP1
kmT/ufm9WUFpCQee3w05ua27rf6Xtak9Na9E8cXcJAlk02Vc6lEL/ID8XLV3uh0VRkDcjfhh7dbA
fYjJxN0O8L+yN1k2NczpDTwUhQHkitUFeDmyjQldHRD4YtFBCVnni44wjzO38inWDW+v4WBqmnww
G5qEidlBRirL3R23xuxTW6RzdH0pVy0jcEGo5+MPNcg385KCbhRTKdobYXShgEChNF6ZboETMdbd
jdB1JbxApA8Of6AuEWSooavw2Oj3CRS+be0Zj/tiBkPlPebVIcH1ca04LgTGiMRABWUhHaacPqtz
prZAt2XMNTeU4pc2Hrr0v+s2VraGB8ZUYPYI6NjBUnl+wluiz9kMIF1cyddE7u3x9h++DzqFJdTH
S1JFNNQVLfRhavS4RWP4HDTexhyt/v6T7yu/nwhJy97M9Rg14DCDvAr6d/9hBMDvLiAZB6iMZTuc
POgJ8h9FPpskJmkWgEr4o2QDiyMC1wSovqAmjhee6vBqrx2LwnT12HucuRlo2haqZPGYytWPrbp8
Gnf/Qmx4PgKkbvI2sQYjtvLMjXq/uE24vdPG/t6c7BsBdGgoRl8GTZZ9uT53K74cFDxg3V6kPFHM
Vnw5OCkBaOxwVGQVjGPo/Kf5u6HcCG3WjaCWDHZkSFuqvRNmlujcnVIS55JTvMH8uz4hSZj68s0x
i40AcdUYWoDQK45jefFKskbf0FCZJ3HfOi9oK/xEKdEDreDH2duK2Vb8GtR2/9pa/v5k52ktzx1j
yvDmH77l+TddPINGwWBvvf9fASTA9aVaczZAdKP3CL1hEGVQ7gjTLT0XIDYZDw0NEaoF6JcLhvSD
VCTvmx1IMCAo0Wa/EAufj8nIEstNJEQGS7MLfb/9KN7k/xsAneOiLAF/pmx2QS27JGgLi5mGDOI9
h6jc9Yla8zhQJv8/A4rHMR3p+m5nythq9s541/2+/vm1dcDDDp5mqfKD+/l8giYxut2cQDuTf53J
nWfGyVadZ3UAS48P9jA6zdTkt++OKVhueqSril9gVrfzLTzZ5QUJMBf4TZf2Ffxb9fm6keQ8Fdw9
2iyPSnpH/S9spqEJYObE4+vTdTkY2AK8C+AeEHFdeOeqnGtbZ7NzrPQ7ds+SDxcKzj+vHEE2Zo4u
S3y+fPCq0N+Kmd5fBeeueelbXBj5AMXFC0W5XPx6dnJ96OxjNe9SoUdCHntKA6D/dPu2NkjkdL/0
Eqgf7V6v3UifXq9P3+VuO7evjM+f5yqn7mgfNf+tsb1QsLu++KACFnYAjICUZanrAS2rJn0Gfywb
mWGQOntp+mODFqPMfb4+EGdxHOpMgnV0ud9QfbvoJq4kSpscIfARuflmL4bCGcOJmvYnoKj4Z8yy
GRZV8VKi2eKt8nP9CC5ulgZariehzOvhzuz89n4yXPE0cuTDA5lw9rnXeu/QWVN/b7GUxl3ZF7e4
ZYqDTUV2qM2FcHmGtHE4McgVIBRp58gu5+luQux4Q5FoCFoIL9+CNjD/PjSMPqPyNEE02NM/o7tO
+9xBjOeh66ZRBL2QeZA4eRpmVGZBCfZXcHfMbjRmvV4ecOkMATJL9ROv+HAYK8t8m7j/qau6P2zU
jEBLSc7DXLJO7pEDS2/FPNOvFXqD7sXs9bfgxWMQVB8a589EBv13bsxadH0V1rbTcgvjtY084sV9
75bcqkhhY6WbY57uXXYjPgjked9MJybUZ5vZJqJMa5jw9322L9L99RGs+S7kIhbSHRCvXgQTVYWZ
nHrqHAkZ90y7kc3vuugCCxKU5INIuP8/lL+2lMM3NZ2VA7bsHOfBO1DyGwiAjTfZindEnyUwqcix
IQBUS0U6NHDMBrf+UR/29W6zWH8ZDCEihodfTCB0IMb5XeXSGqlCqqN9f/rU4/nT2IuU+I21lcFZ
GwZUFhC9ohMM/kOZqJYz2kAyyjsy8m24L70v19d8bRgYB1RuECVfkr4hta/VKfWdo2623vPkSf0/
jua9VyAixyd7IFs0Du9gs3NfBd6NZflxVAC5UEEOSd/TQeaihBR70zyP9Xyre6khd4JlMkTWlKDX
u/zqkTrbjTJrn9yuZAEvyzRIOkEiwpAqaL3W/1TBPXk7z8mb/SysEpPvuZA4MbLv6L01nufOk2Gl
Vf2Hb43Fm0MZBjCHpcKihPU017tBg/boERSXZOkybM1AfLiwAugrHDpyCQshkxrVp4izrVQf+dEl
77q26LOZAr7VRHa5sxYryMMgFloJVUqRVgbvXX5EJ5Tup+EI4Z7rm+vSJcLCwi4OOiZQkqmXX0rp
PFmkzI5mQQLbRc8k6YNx+nPdyto40AuFRxBIvPCeVKPGarZRuKvyI6jxq+d5i5jg8gVp4YD8/fxi
/uQlwvVuBFQPn0/srxJaN93Dbkyemw44t4O+hX1eG4uLXAT6OJCtulh5VFLcmUzYXUaZP0KrOa/G
jQbrSwsLwf+iELOIZyBtdD4cEwE8h651e6wNMM8cqurm+mos/uj8fOP7i7AdQdjjX4CYmEVS5pu8
PepGyx8H4qWvRBvSu8x2xIOVDOOtqRE3mNIx//DjZLG8lOqXpgpU2M5Hllq10eZd0x67X4AJ87fr
41qdt5OvK36YzFmbES7aY8OhwNDdDv+QC0EZBNwDCB9ABoc/z38/+KObBowL7XEKtHEOuLkVi64N
AS4Lq4JMIWZKOSgm1a1St7D0s3jSkgdibq7AZSCKg4I06Du34yLdcz4EvTdSMEZQ49jB1o6Wox0m
Qu9JSPLC9W+o7Nkr3nhV6PilFdYaXhih3w1gUe0gbGHAN9ja9yrxwd1FEhEiD/nfxGyAYwewzgcl
+Pn2Gmqoz9lgeFFapd6+8XMtKI05j1Bt4OFkGp/o2NlPXmJrNzwtU3QojJV8m3xndgK9MuhNS0sI
QvSj2+5JxeX9aDTjWwGFq2B02AhYSau5WtgKMkelqLeaQy8vXGD7QECFVC1BDkCtlZR8bujQ+dYR
7Opz1CFEeTJQAjrgoJQP6YTi38ePBZJ3OnYUwAvgeVNWXULkWzbIsx6NPHII1DayLa6blX0FXlVg
yfDygJyMunEzhPuUysY61qn5rM/di9S2utzU1gMEDPiJS4IdbDcAranh1iCdLmk62zwi/kX1hVjT
z6oo7cPIyz5cXpH3djaymzRtjK+ZlaWRnYxJhJr+BzH77z8EFWgkRTEsgF6U+z9p59YUiWkeLXsv
67tZ7me2/7Crga40HnKIM/CQUK9/yXTfylvHPOKpU6URKnfXv79S/kE5EOgT8OvjnrmIwZp8nEWt
u8MxTZJ2L8ykeTPzLl0ooursxcxS41XWzs9FC3U/FJN+SOuhe+JOUWhB5aNrduP3LHeOcmcsuRik
AFALxT5S3AYAvtrYNtp45FbWRzX683elN6BaKarJw1MOJ1HvUBXnelnExHC1YOxaO6AJgsONubl8
A9mATMEDg91xebIry5tmlpvXoAQ5zhWcUBoIv48qumv9yCK768NeOTYwBVcPBStUgNVUUSss4DAB
PTyazm3uPOvjxlD0lasY7ZSL0ih8PtiGlGnlRYde51LoR0Gy4o5wJO3sfhiAageT/uDkJri/2oKJ
APJj5KYdRueOzx6KgRUFvbU22w+29Lu94LqJ2vgsdpWd0lfquGxfN9281WG2/Jxru2DxnCeBlp3R
wkDr93SU4lbz99R8ML2PTzkWFlwQC9Ep4itldfncptBogYm5fDJnFmjDj+truuLdTw2oZasM+RHw
GMCA/clPkEa+cWXof1D6Y9kqZ0aUEM6wew18fjACgkYuAvQoXR/E2kKczJJKxeXMOF1GVk5Hj3wr
WOykh7J6uW5imWh1rd/J71z0di/DOV/rNOmkr4+kO4p8Hq0gq4tihMYEKX81jk9/Oi2jgah9GU5u
ZcgAF+RWMHQ5SLT/LwVT8PEsXEzKVjDlmKasM/vjNBp96FN61IX7lACS8eHZPDOkgk9AnyLtLDH6
o6ZHeh3N+X5ywuuzeem0cHG7QEbhEb9gMJTI17aKyRohiXpE2DhkwOCFwF531jNAO9cNrVzD55aU
KLgeZVdJk3VH3/hPlzs7vW+nN6Pc2+nBy9qocQ4MvPHFFt/Fpas8N6ssljY7fdHaMAsdEHlbpI59
Nxd9f3t9dCtWUKjDOxJ1bZBAquUToqfMGnRkaRNgDCX/XNDouoFL77CQ0/41oHi4gopJirztj3Om
NWFWa0PIhrJ404ps3EPjethft3d5ypbEMxq/0A6KtgW12uF5mp5lWYcBvSVvehF68yELrTI0IUM7
frhagGQCWLtQ3UIL/wV9JpsE4kwX6i1V98CbA8isr49lZe6QrAD7AGJARC9qGFuPWVG5Vm0cx/aB
870P0fR2P/+4bmRlB8AIfAKmbGn+Uj0rHqqgdkqNI8S6EIj3W5HX1veNc7fHRD22rbO8j+ZPhfXZ
sr9f//0rjuDs9ytutRt0XhaWph/HnJF4FF37qAPKXAY9GcwmGFODPZU6aTZyCiu+FCkLY8EOgsv0
AgSuVTqVJSK740xuGn5fGJG7VevaMKFerC0lVQsWIv2YgSyVhngr6lvqHlsmlMWf26IrobaIeGy6
z74N/FZkG3t4xQKQFJBqWyhuln6/8+X38lKrzKaUx4y0VlTm2W1piDxwbPF2fR+sGgILFeprKNde
SHlkRq75PJvl0RP1rTSM+4EWyKLOzsfDZUDkkDhGbhoJH5ya8xH1Nh7TiWgxIjbtPPnWAnxgsPLR
Sutg8nfXR3UZzyJQhnYS0u1IjV48vdIkbccKDNixw3lAzT928jx1X5z+llVJ6G7Cay4n8cycWm0Z
eiarooG5Xn5z8tuqGgJgbK4PacuGsufkXE65bWgVQIaPeQmSoE+p+fm6iUufcz4MxedM0EYq0zSp
YjTtj94ctNOHnea5AWUPcEdvOkNP63ge+KHt9gn5IJUSAl44fqRMUAMBYvpiO0sDerhWUbHYnUYC
2t70hlJzDGjt7hMr/3iwcW5NiXGsLpnaQTQsZs64cz3+lNqbub6VrbxQt6F14p1VR31mopedMcrc
NJ6LqPLioX22edijitQ+z/Tt+ga4uDl9iHWjkLCkfEETZCpRB+1MghYzlKDxjotafZ8i/VbwUPfD
63Yu9jLe8Mi+43/AAMPLKVFo3lt+NQlUxGzvptLvq3LvbVUoV4ZyZkJZmhrUDSBvgwkw7JlD6Ex3
6Xz7QRUBNP4sSpcAOYIxARV7NdLgEsrmI0PFzcs+WfoNb8IqC/x6Kxa4CM4UM8u5PXnudk0qkeiA
mdwuog4CoebvdIym5ljXkNtrvnrVBuvnZdpHsbgs4IlFyK9qVVt13jHJ/VB2XuhyfWcnbNf5VZAU
98a8NzO0DOk/pmLXOxvR9dr2WKRcUAkC0e4Fegw827Q2tNw7NswGc6Vzn7D2dfS2yjXv76mzpyVG
iagXeXSUN5Y+qPNRpmK2MlervWPWALUy7RJAmzWwVdlQonPS70Z2V6KdfzO2Xx3eiVnFzRZ4+ots
FN7RrV4HcYCOFTg9Pn7ATkemOFommcZ62XjHglY/zTn7MUxsNxUfBtkrE6hsTLy0KlenmEBz+lzl
N03vB4QcRnP38dGA8wRvLeD8LjNtLrhq2no23KMJwF1tvAzsNfe2Yro1h2Ei3Fpk4VbQ30Skwk2n
1D1ag7krZz80IXNSF99btjGad7Cwuu3AFQGGeXSaXKKZIDPWl5xQF++TottPHMXoWsrhzQS3y252
mPjiWkzbQwhvDrqJjXs7SegNLxv/gMgTZQoMIN0nmmbejaxsbtG4VYe96fJdbafZHRd5eeewJg1G
zTJCaZjzV9sBWbHT1CRgYBMBFzNEx3jj2TwYyFjSoLK5eOmQOv/N86q5n+zc20+mne3b2qKx66Ki
3PaJ95AyDcgdj4k9BNunJ11ydjv7nKJHuGdP3WzQfUl0iEa0jvbIRe99NCzGhkNHPZoeUNDB21HZ
15zw1p6mLjna/nHUfg+gtBz+4eicmlD2dKq1g1sQmOj8R1N/ybuXytso2i+fUDcAoN6AaOCMLmKR
537HQsOdA/nl5Mim5hvXEKJCLfLm+pnR1/Yz+E8IACHLXKnVWzCxtbJ0/OQ4AKmxKPWk+k2YDU4K
iAS/0UR110KxpWL8kABBVc/+raN1u95NPue5dbj+Y1YHDBkwvPigPY13wPmAx9LEo7LKtWOS6qia
8fxz227Vfda8qgdwCtS00Sx3QV2kdaKhFpgBj5oNivuqbvZNb02B1PSN4OUiIMMePD2+SmRhSaFJ
TYOjQC3QEgerfRAOEgDtXS2fx2J/febWVhGF9gX0jp5mpOzOZ67KptGBwoxzHDgamYubAipFBg1G
/eW6nbUVQjQG7dJ3iTq1WwN5T8F5azlHqCCGqf7N/3hiDtO2kMEtVSqg3iz11rN7zueeesc0FMiW
+GgTuD6EtQ0AvNBCCwl9AAhhnU9VkfSdhS45RA15YGURz26I9w+rcWpiWa2TsMj0kYizFhOt/pzR
wCVhwh+2JNTXlsIC5AJVQ4DagaE8N2LnfIa+JnEhrvqiJTHfXZ+mtc+j725hYMQ/F7H3aDBcs0OL
7QuufCd7opBsvm5hcV+qe8M7DxIJyI+BqkxxbwMIhzkomZKj5w1hPQy/EOLdQoE8MFOTIVffbazK
lj3lQHZDQfrWGnHy8/7JFNahpP0NNfhhRPN01XUb8kKXaOTlEjoZn+LNROJTE1q4yTHpahFKOPnn
JHV/W5VWHtpZ+HsmcrRP6hTqNa74M2jl16Rt6I10ZyCYge9+uz7fgI2uzDjKtGizsj30sKiB7ELm
RcdWJkd/MNl9g6bqveGx/JCPyWejnuSe1HrINWE+TqbW7OVsJrddP9Q7mdjOvkxbsUP5u40g7gWl
2jrDk8myf5rZJA45QAh3pXT7qEtATq0ZSbEDCMrapazQoznxBxBeCQ22asf/ao+VG+fIjUVpW0GJ
FgHXIXcJ29Vzjxptl4uoMVgb5o0OWvBc+PelPwz3OZvYrd/5UxUIb+GmTyoncmcpwoHN9r6sq/Ku
o6YPISI576dmygOzB9hDm3LUIKFAAZJpbGPK2/GGpNwNfPS5vXmzi8hmGLMDMs72DdeBYXbI7AYQ
aSIvljvwUPJ577RZ4NZkfiIJNW5RNXgr8F89tYNf7qQr5aEtrK+uk/+QqPjuQfTq3NOcP1ikOOR4
BO20xiyOrPSawzhOeWg2YxlMtUmCTtLhAbwa2j2V+RzmHgXzZk/nF9IgOIOulghFzZPIcSX+AjyQ
O2Rf+gjImOrNLlMR9XpFot6poK7aV1aIjOAUAtfdPWnMdA4W+r13vUfoDYqyU8SEjea6oX71M2/U
A4krcodHdmGEY9c7IUvQ8pW1dX+jU0Yf3axmUcMmGUwA/QW5KX83MyqQotfJboTYGMo2ogvKDPEl
eq77p6EEYbA1AT0zm2m+MwpruG9HpoeFA8HS3km+gUzAeEv4oN/5wh39EJWL4XtXUnRrlpqZQzEt
efM70MGjO9LfF37/pxiGKUAyuPhDe+27MYryUeaIbzu/ZC/9rPEA8lKQ+k0SN6ysjoSGa2VfPH+f
6ndj8mkqPT9OtcI5SBvawDKX1T3tOjOioJYJqS/7Lqp6aT9kJSsei5TIcOhrP5jbuouMsqjfUsNt
Yunl2IzYSuXthFMTkBGS0EnBEMXqvIY2hDAC3xlcfU8YsSMisq9W3v1xBdT8vL4HZTdyuH+shnp7
q6D0ADzo+FBYSNtqppHtJ6uqo7wr0bdvudDuajqOU0Trfdm0wx1DarcKGtmWO6fttciFv7xvbdTX
DTfHQKeCRTnJf48i6Q/DmEJymTMWlm1L3wxn1JfW28EnIQXq6datsvlQ1ALif1RP73Su+TcG6ewQ
YjLpLfLV3qFq9Smq9HHYNbWAMjlvgesvx/SWmW19GOSfoTfCFPu2Rd9KZFr1FvBrzVmj/RT4DVwB
QIApzhNiVy7kSyo0LS8iJkXdNwFkaNCBSv5USQfx3eHXde+45hvx/0ZpywdC4jKZQHtTUNEmx2by
b0xo3gfV1N5UIoFXMLYquGuXK9wNxMvgh9E3pLxPqtn0KnRcJceURliVut5oql39PoTlQdAJUiPc
reexQS+4UXIG5v7C6neG0J/bGfoi1ydsiS+U6xuIpeV1tRSJL5B5bonmf79lDuonB8IOJUcP5O3/
ZkKJo4amzzR7hglQgHqlAeoZIPO2NHRW5gpoZUJwXXrQOVZ523NcIrqZMh6jl9u5E3wjDFj9PDgA
8RoFrh9b+XwpBgNPpjmzeVx4IWQh/Y1VWPv8UrgASBXasWijO/+8RnRZF57kMSvaYHRF4M+v1xdh
1YKOeQETwzKG5e9PgtlC11InnXUWtxS94KHX7/+37ytx7KTXXQsRF6TiP3NrP2kbe2jFkQAWAi1a
bFQbNEzKUaupsPBqRqa/tv075v+XTT84aKs6F0D77uc/DOXEljJVuOzs0pcti6f9bH0i5OX651eH
gswTevPxermI+CdPQ0l+rng85C4gV3v8CfaIPQL0qKw3VmXLlrJtWWk69Yj4JTYLaARNlH+RA8kC
gFrzEEgeaLbyLXqMFYeytCIhw7o8y9Hadr7RNDJTs5s5j9OSHUjyMLPqjiVfr8/h2m5enhyAQsJt
YVOcG0lccybD5PPY8p/sAupYG8d9mRfFK4IBAN3nuLoIBKOVXLHhMxMwa53H0KcGTlgPOvJTT8Zd
4n+U2AOdLqeGlIPvDczz8hoH39R/ed6XUrOCRLza1cZNsrIPzswoi1IA7FeyksC/yG9VIcK6dYMC
+FGbPrdb6pMrG+DMlnJ8NK9Os0w3eNzXsZkchjpmW+y4qyYgtrXcvKBFVUWwrTTtLKPG8mfsS2ft
+LxzyOfrO2x1B4CQa2mYRpVRfWTZEDiCmFKNU5qB6CBIC56+piZPX5qWEWBAarKRiVzZ0kAPO7iK
UTMHFFzZ0q50E2HIlsfC2slgtHbXx7M6ZSefV3Y06QFhAXSex6OR7H2LP3GP3IJVbyPZuT5tf0eh
7OckHdpupB2PWwk2tm8126f1Pkm+XB/MlhVlO7MZga2fNDyW2p1d32rWa9ViC4TXrWxNmbKRdQvr
j/5XHJosgYpmGjLrod0St1orvmHdF44WXAgIWZV1r9DC1aFwxeO51nM8Fkrvl8FQjMptOT/2FaqZ
oJPN6N4vrCLkfUEiC44vKiikqa+Pd30H/v0lyhbxRaXRKsUvcZPInHca2f9v31f2RpemXAMbFY8N
nNdoFtH1z6/6ODCM4mZ9rzcryzWOmWZAAILHU/tcZI9G/5Jksclu0XLyLxN1YmnZOCexlFVKvZXN
gNtH+z0PgSy/Xx/J6kKcfH/Z/iffF4UGBV+BQ+SLEqkly8rCzNoKDZbHw8UVt8g/o5kMYFs1Bwx9
gT5pgQuLixwv/SlMtR+yT3Zer0N0Zgj64lf7YRbN5bLDpQr8HDCpF9w9tZHaFKnmLIbcgGk/l1b8
8XkDxACgXZAPIumjrEtRybSUmZ/F1gFgTZltoNnWvA44QBZOFSABLzlp2rTxJ2rksbC/W9CF3/vG
3kler4/hEkmLSQIYA68+D0VDIA3OFz/PxsRoZliZkRoTnyYeOfw+pxFpIw3ohrGTwayFHWAu1w2v
bbqFFxQ20QEGaPK5XSgW6+iUkbDbPiSvo9gI4Nc+D20THaAwvG8uMLRJXjpTKcY85jSe+J6xHx/+
+aBj83D0FweG7tXznz9Tu5OeyVic9C/W16bZwEis/Pyzzyuzk2VzOXIfnwd+Dbo6ERqyousDWLlt
Ti2oISealjp9zLU0dhLrDk1mn6YRpUJbbHn5VTuA4epQRl3CJ8W5GGZet5A2YjFpRdR6vztkLeuN
xd6ysbjqEwdW8MEtZY7XWjeJwBrKwAHPcDZsBOmra4LqNwYC1CQ6O8+t1AJdeYjRWdxA1GjUXslW
y+rKgQfcZwkAF2l4sCidG6BuatE8MVls2zKiyZ+sa/YgHRHtlsj0miGcPEAYAZWGi1Hmi9tdU/W6
zUCQf0zNP1r/p5vc0NqUGdqyo9RODOECjACYPl4bP8r8rmI/xRC53YfJdECWBGJ0kKMvD8CLxzrp
BS0siVzAaMxR4qdBVWyl3lZHgg4R6EEtygxqfVHquSBONqcxqwFocEh94/HyzXS1G63+cP/R+3D+
2lI8MiRsWCbwWsK1BUY7f+Hvq2ctiQw72aJoXosGF5GmpbkfQkMXZU0t57Sz0wH4P0R9PlKlrJK/
vVa7M8oqstP0j9GS3QT3HSQuaMMS8juztvh91k7v6W9Y5v7k9JYdKt4g7krjQR+cUJTermXls8+3
24LxISUEORussu3BeMW9pCJweZ7zgFCbhOCa+HAT6rJ6SEYsheKFP0pZvbLNi052VhqLHkp0ALdd
d9trTuj088vfn0yW68wTpYmDjehFOvJq/3Ct6UhnogKJx+hFd4OXWSxpqcBaaP4YEJs96JP+4faT
ZYpOjChj6EvR6OPYpzFpYtP8njrmwTCKUDc+XZ+r1Y2FUsBS617KPoqdKp0Lu13s+O7t3B1QfEA9
YwultrYgYLfHSoOqHUVSxYjLPL/smgx3j/kH4CdKNqLAtUHgXYz2NGADDEu9dUaosbQ597Dg5a7K
I7/a5VteYHUIJyaULZuWhcw7CEvEfrOjNHKjjy8DkHXgOYOfuOQG5GgKqumMVHnt8KCwdehp7opq
44m+8rwAg9dfI8pVU5G85yPw+MtrzG5jwu407UGrbyB73Tc/umEjPltflb/mlp9zcgy7rGkppzBX
kdckhcCMfrDNjdzG+rL8nw016VhWU5ERAGfi3LnN3MMWKcrGjKnRRqHJ0qsGLMtko9SuTdBrnG4a
0u+8vH9sreJFjNYeBeUNB7YshOqETxZKFYGrGzSftVMGs9o3avYBT2LfiHk5Hqa2CXzyvy2Uoext
f5x7h4DANaYzSEY0mQbo3UoQU/cb0eHGjjAUPzD2yYT7E4ac6leSPjuQ6Sqnm+snaS0KOZ275Tec
7DqXGroQeoqcHd0xdtPUj34DOtf9dSur+w7B1ILhAUPLRbs2ZcxxJxQMtIIdoIIZddXHH85gQv1r
Qbnxdc1EfRww1dit6mD8Kgr68cflmQHlpndmkaHpEJusy47lzUD/4WJBvAkdsPdY3VbWWrglUo6Q
zohHywrY9AxRxjL5eAp9YYv9PxvKWlM0r3aTl7BY96uwHH5L+7Xt90Tibf7n+novk3FxIk8sKath
ui0FrxBF3nHcdVIEtWYDez+EHECGNpX/tLv+jktZGp93jklbzJ3m3jh6MG3ROS6/9tpolIsA/RF2
rmseqmn6A09+ePy/KvPQjfzz+qS915Uu7aBtxkUWAPkT5TXIPD7PcjnvE8ilgm4YqkdhAtskJrcO
DZL0u2IuraAdgGwZa78LB4eY34ze6oNOq74YZDQBHwIe0mi4/VyUxXA7E+f3RPEsY5VfhK7fuQdg
W92dPth16Gl8XpZDR599M9IAMGkvko6AMGjmmSCGsAGJGwDZGKxW7p0isW8qw/4waxNCNxTCFtlD
YG2BuDz3QGWtcbuYkVKzxB4p90xsVCXWVu/0+8rJysEVlZg2vg9iNYCXSPqHkJ9OtnG21jzcqRXl
bKE9yKNdWmaQWTnOD3a3MYi1K+7088qBon3GCxRAMYjuYdRY0PDfeQUAWX+PN2OtbTm7rTlTTpQ2
14NrdDA39SG0u6vkxZ4Pm7fClhXlXIFEb9aTLsti22oD3n5NQaspq4Ob/Xf9YG2tjRJZOW6fCtZi
NF79R8gyGP2v1w1cqnCc72GVCKEkCzipyrM4AxVUN9xn/r2W3GrJW8V+cTKFIMfuxE/Tv+31valr
d8N8uP4LNqbyPSV7co3rLpNdzvEDkjqcp4iijVDu9S0J4TUrgEJDOALPB504ylFt+t5rXAmyX6Pw
4zGt7is0K0M1OeSZtVFAWL1BQPiw5GzR6KTCSWhDQew0+CyWhQNQ7mx0D0MHaDxYdOr7QVAWeMWo
hddncTXgOjGqjC+3maXxHEbtfoScSIDWqnSTaGJtNwLh4xpLw/8lJCqrOouTGreJl8ru/5H2Zc2R
4kzXv0gRIPZboFa3y2V3u92eG2J6YwcJEAL9+vfQ88UzVRRRhOeL2S56gixJKSmVefIclLCJ9M1q
rfq/aAQ5xYn020N36WwDDwUy1QD7pGCz/p5FFcBKK6/6xam6MDDbu4ZNaztrKC6W2NnXLlrSPPsz
OHQ291dkeRxTlyfwGLf05WlRNO0YI+rK5FYDEnKt/Xbt+9OfX+ybJlVmPUa4cvOvHLDDDxOUYfqn
uxwiuODtu9GRahMoDDUQeziP+ZvZ7fBK/Q/Tc/H9WcQwoOSedwQlfhCMxtBAXqMmWJyei+/PNgQd
Wma7CarUrgy9crOWeVo8TyZuVlAroHVynjRWVu/UosJ70VM/KQQ7B/ChNvZbpdb4qBa9FfkO5FRM
7Dtt+iEXy+y1RsywUngd6DbEpoCUzSFyK2V4fzmWxgMoObh5gbefKOmuzTAxyCgvJRBq4LcE3qak
9kZZoWjpymPkVmcLjgXtCKBUQJGORpuZJSNjjMYDTqom6XdJVH0hbZsGPclK4PgBkq45ZDOgpVUl
O1koiENAo6N0HvNo2NXc3DnJt/sjX3IUsKBONYY/7GvzOgOUrmLwmsHR5f69+zArFEZ7+fWZmxsV
b/o+wr3TfTPG0CArs7nkHZefn3m5ORLWxPkIBFOyrdpwrJ6MbiVCWPIMlPVBYASYLfXmnqHcsZSS
4+nl5abPvjgPogyGZq2RZSlKhBYQNGUmrrmbRpa81oauc7Cfojj3hXXqnH2S72X9wjwPcPM14O3i
ol+Ym90Bjd0MY54hd6Cnr8jD6d3LfaeanHj+HgIKD0gicH1A83Fat8tdm9h2nkZufFaa8WQIOYZJ
hIJSa8gj60wosbNzHIl30a/521Lw8Yf7A3UskPLM0xWSaKDi1DNkLzUA/+UQGjXdDtTZU9p9hqbK
yim+Zm52OilaDi6rYC5BpxyTwza3SQgEbIB30ZObJv/hlLJwcNgoJqDzZZ5qyHuWRr1KE9S2sndu
5GhJzYHdJL4lqhVTSzsL/T0g6AMLIE6q2TGVkkZaXd8m5xxq83ynsh1aBu47yYqJeeitMbAQdg7K
C6x61+uvbfxj8H7eN2Eu+OGEZPDQCoju1Plh2+VWCZoM1IJH/pC33xLv6/3vLw0Bb19kskHMBGT2
PFhLkxJsnml+rjjSJObwYOovzF3rN10axeUTcnaIwsuQLHen11b0vYq/DWtPkMXvu7jHJ7JLtFvN
4AtJ4VAiaQ3AkrUzgfc/3J+kpU0CYcn/fX52w5St13CKhpEzOkoza5v/avJNpO/SZOWkvh0GAGx/
JEcAxTduWn+T0SvKXgFUhEDdN5E97ldum9urAEQRQN5aFDAf5D1mtw2SEYOTuF1xBksAJBm/td2m
0Y5DsUZod+tVujbJ/sAQgFg3V049ZqiBOkDDMPbejy+NcaRrcp9LJqDMAVpnPNKQ153m8uKANgEu
lFrTp6D4gY40Y/4ar8fSYlwamH7AhQFpjpVRVzBQQ6wBgO9utTK+YAGvMHDHoKnAAqpnthqZ7vad
Ssry/DCy10Z+ue+0CxMESCSqUcD8I/Scs9RlMTTlOCFY66JFjq7y+xZMtNVaj9LtvQ+Hmui18dZz
bltk7ZjbKreSAkjf5zLaoBXsuUifB9z+ZXs0uw+n2q+tza59UtmN1biwlu+tU7rGHbOwIFALxsZD
ORexujY/DKlXDjxO2Zlkrj+8uJ1c2X9rBmY/H/2VaOjqYMDNQuCHBrG5v+YL+/tqALM7ryKDoymG
71fs22AdZRl0wzGzPn/cCrQfzemVAaydNdsZaTZ03KszfkZSk+1749DE+5zt7xtZmiq88cGBgH/h
hpqtBYPQse6lDjtbP7j31aSv9z+/sDvw8//9/GwlhEy1etBtdmZFH9RtUIrQjVTwH4yAFx78fUgk
gaTy+ghxoH2WMjNjZ0ccm8TzBXr503El+7s4EgdkDhAzwXN2LrdYO2lKIDlRQ1x9HPZ5WvTvZpqJ
V1PyNbLIpTUB5SVEG0AcgTab2cKXjFtWlubsXOcPZ0o+XHL8Q6j5v6/PQtHSVoVt5fh6Zx2blPmG
xvxGrlShl3YIcHsAOYLmA0xGsx2S60VSlwxLUscDWt0O43iu0T+rVhZlYaYAnsAc4fRFk407W3mI
3UeOA8afs6k9s+q8xni49vlZQEJw8ZK2wOcj7A92XjumFlwK6AwkLECsQBF6ztbZbkCTwgfI1UKS
5bHkQIBbqNSGntK7lchq0ZIF3CzSMJOp2RVoaVlpGZmqz/AKP08NX+/TQIJS6v5GnFb1+jU3gYz+
NTPN58VdHiFF3UcGzOTsK28GtHJ5PrWeIu2BkLNBukCOP+5bXBzYP7qHCOhATXFtkbeQVI6ViaUf
Sn8wwrF+IuXKObzoBRc2ZpPX9TjDyslG2vyMDRV27q/7g1jYLNMTG+ApkNmjLXTmBy6xq7yQKj5T
9kmpF1KJXSrqvSbXlCKXRnJpaLb1nTJzCaqS8dkM0hyd9MNa4LuwHJDPAFwf4HDg243ZhunBPg82
nJE8ufRdc7adcTDXsGYLkzVxn6OLFhCtW/aZ0e4H1K168kS9z2Y2+tT+3jncV3Jzf1EW5urKzmyu
wAbhlaKFHdOWfl28c7Zi4Pa1g4gaOpeIGaEXiQTptetWcToCZhbHALJw7BQ3YOCtb1s9AIjSN5qP
o3evzc1OZJQkorxiEXnK87fGevSiTQtmdDO8P2sL/HXTO2FqFwRSA5Q6Mw+ANI+pcToJ7um5L5sA
MJqtbgqE9a+D881Bi0BefYnYGhPp4moBYPuHvxHI1NkezYGqQs6IxWfQSpTvQ7ZysK19fvrzi4NN
UVF63MtjRN8t2HsnpoyVE3pa7dnRiXn7dwCzM6C1tNzzmiY+o0UMSif1jqRvWgLik00U3F+ixT0K
pQrcmVOicg7hRxSTZwWqYE9Fqb3oxEsO7iDbg179h8oLfOHC0uxwNpwaDBYNLLkNqBmDgq1EMour
goPGAiMR6JXmlJ3G4OrCkmjVaH5owy5l4ccnCk/GSbUOiTRI3l4vOqQW6sTMgdwf4v696+pNbngP
8PyPxzC4kv81MzsHulKaneqnBgFC3/vU/DyK/7I7gADTIHGD4BVEqtcjiRyrbUTVpee4fhib/bC7
P1FLJxmFWBZoU8E8irm6/nwrjKyuDSs5V04G5Q0aNpkXZvWxTtKDbqzcxkvue2Fs3kJjajXzqhrc
s5rKN0lsvRVAU/XS/HV/TEu+hTwd6KchCYTW2tmUgbpIrwsHZvru+CvTVnb78tcxX0A0A6s1T3u7
MTNAegK492iHbf9IPt6mA6Wkicb2/31/dnnRoavw7gJm3exePKfZgdwvAJ/Ryqm4tBSXVmYbpIot
l4PvOjlb9ZctSd5sZ8XAkmMZHpABIA0Ep8VNbllL+76tsTUcCiKYpnywovKl04ZD5pFNgjr+ir2l
ZQH/GKStwDuOdPY04ItjXlYeM5wI+wThmn8SeEred6ql8UBYGV8GBgpM/bONopVaYaZozT4P3dHu
H10dbDZ+5IXpz/t2lhYGh+IUiE+XyhwaYAlVmIKCA3pwy8y3RbKnhD26Vr5ylSzO1yT1h5wUchTa
9OcX80VAntYMHPPFPuW966fCXpmwZQNgbANBEY4uZ+ZhtdeXaDgegNZoEohlbvrMXBnCUjiJBMXU
oYNKz414ugIizxndAWdXQ8JMRr6A8IhMQrATrYxl2RJiPTRmIjiety7Gre62bjci3tMDA2qSvZ+D
ymlVTWXNDL1eE2UW0LBzYCaWACUBUMGBna/bducOX+972eSt85AFXOMo/Ex9VDelfQY6Ojqobgpg
/c7YW3Jr6p/A4mELvPihnLdy2y/0nCKYuLA3O5LrqB47UFXF5xGBcoXqt9FswQhU+em2ANdlCAWP
oP4PGYYro/Mta/MkS4B1PRtFwIqQsBWvWNqq0Eqd6CFcGxne2ZGjg7zR0GuJSfQeU0jqVfwhcdd0
OdeMTD5zsU97bbSzAowHZ8W/9E4T1NHBGdce/0t7FWlEwL9dzUGL62ymoDU8yNzB47K237v+ZTT3
991tcRCeg0Y95BigPThzbAEZh9ojXXIWRvokhvEgKnnuGft138xCcxtSGBAXNS3UpAFJmk0WGSl3
QaIIO4y0ftxBP5pHW4PkZ2UNwThOUD8zqHvhWzo4jiMZ2sXHCTGvf8Ps3LNpamW1xZMzlMRc7WHs
4xW3W7qJLgc520uJaaVeY0wdW/Ihq9+JWW0dZYfQCPVNbcXWkmMA8YzHBvwbIeLsSSgG5jAZOQjT
u73KD87h/oIt+QWaK+kklA33m1+q023rIrcVnyu9fJaD/UiofG7RjXLfzOIo8BIAByo0h/U5lStX
CMt1IJnQLTy22zwjzm/aWOnaS3PpUAXTMt5myPve5uMtPR5AHIdYujERstX6rmIHr0j8GCTJiSVD
q/4srLU4a+nOuDQ68wbS0bKjnZ6c3YlTs0qAKXrnSRQk2povLC0WMl3TAHFMALV4fRK1ZVSBvQNo
AenWjwlBycyr0yD1xI+Pr9aFHW+WGEbDtBJGjya+WJphPOhhskZ7t3gdeWClQ6Jen4TLZnvU0skQ
0VYl50GzH5hin6PSfaoE8bU+PoMd7QsIVgFAs885VCFJxjf3R7g4k8h8I3jBpgIS6HomNbcfIy2P
pjVLTqg9nvso3kWu8V8uKFAtOxO0CQWW+XEI5qcBwDqZnA02osz1e+h+OWwtMbkwGHg1CN8AJJmY
MWaDqbO4N6ElhLYVSp6kRQ6qlTuSD4f7c7bg5zBj27aDcA+cz7Mli0GNWRoUc5YODorZA7hy7CAm
z7H4ed/Q4njA8jARVZhTaf56cXqWyLTuQF9Am+wQ98au062AtvZKlWXhTELQDQwAyBehuWrNzJS6
CT478AmeibuPk91aaX5xFP9+3p5tIpoMWUdHPL8gdew7Y+e7zo+efljKEA+8i0HMOawqgObiNAdp
RWu1iEw8nyABNlZrMdBSZhK0K2CZtkyA2yH2e70mpAHR6oCs6zkTbx4ptryPgsJkYQZF3h707Hr+
WaccYo3P931h4aq9sjuLW+Lak5bVYZEsdCpC9RnEtK9RfagUeG6TtetjySMMDA6sc/D0mxfm2A+K
8F4S6DNnfxVlFbSpfP34eEDVDboJ/Bud6rNNJDpbUttU5EnvvjWi2WjohvG+A6wakmKli3lhv0LG
DiuGLAz0n+f7lTtNDcApj0HHgijffbD0aAMR7j1X/6GEPB2iEJqFkIOOBsZr5zBjE7n4GqmMcmw3
udL3AmAaj1ub+3P3Jw89ezNd2ZndtJXdCVbHBqBsI3mMiBXwptwOWrtL+QvINXeGXgRmJIIeHXQo
O+1blwVDvYYtns6Fe79idm50GY8qsATjduwM34SgeZmjYg7dOPXmRdLPNbArqZf7Q7/1TFTOp64S
bD/k0+b3FSvAEtCB0fGsj28kyKMVr5wm7npIV5+fE9MVOkJaleDzY3rkwzGyto61BZu4kf6o0pVj
9/ZcBNIfhwjaZACtvOELbqE3LIq+LNBiHZ1jJ360x2QjCmslbr71fpjBgYW8BNKQNyzBIqtjXXhA
kRkWyEOq7xUAsUltbYnY31+aP4ny+eRdWpp5pY3ycGRJAUt2/JQJqJQJQg8RyjdgxA1MmoX5BGoC
k7nhqI30ulNCjTc7GQJjZPuuKEPAAkMp1/hsFycaUQf2JdpDEOJf78qEai100EHH1Dg/TPMvT/yy
1p57t6fzNMn/mpgW4eJpXBn6CG76scDG/7trP8feEwUVYP4SFx9P/l1bmh0xsRGpWjawlLDHonjq
xdYZ/DEKWrLyUlmbtdlqFrGZJpRj1ixz9L3y0A2vrSc+nDebRoOVQXLcRreYcT1vrQLlSwHakrNm
s2M09IHDYj91DjXSC/e98/awurY0HSwXK0RsrUmjGpakMLXAa8HAn6UKUMcoS7eR0ZR4JqEiF7Oi
DrRR9Cvml2YTEQpUYkyQXqJce20ebceDN3rojxmg51xodZhqzi7OXz8+yD9nI665qXw+8/SiisBx
26BjDBFpMXGQyy9eA1yqatwCGgUQQYlL0e90O04/2XZlrQxyYRdA9meiPwchiYOK1/Ugyyhi4JKb
ek+R0/Bpb39SUXaIKguCqGjWMdfobvTbRQWBHOpRaKRB4QhQgWuDkeGlyuvj4ZROubx8eLCTNwI6
+6w9oXGdQNChTb5xr/Ed/luaMki1I2t+uMZn3dN9eCW6e9In3V0rlN3eIgho8DrA8wB/oyx3/bOQ
4yQJiHJGyMy+9Tnb2PzbCLRM5PxSrXlk3sqdeDvtmG4TDx8HvoUU98y3ICOXE2JC2IGlL7L8zsv3
wsPi63mo6X9/1MGuTM2h26jYN7U9qvGUl5HvpVsv20C2HBH9q4jPfIRy3/a+wdv7HrsGmkQuUIUT
xdbsuNMLQpPMStSpNLZZHyYrd/Di54EhRWkWIk6AxF6vFAPd7ThahTo1cQHxgN9G9Pn+719432MA
QGYhpQSifvjqtYUC+TfdMsl4EsOT2eEBRA9kfGvcU95tW/Ncmr8K+Txaa5juxYH9a3YOZmToVrRY
nqnTpI7mvSTk43UIlDmQsceb3kB9aB6/96lVJCwrs6e8awKTP6RpFJjGjjRfVybwT5LlOqy4tjS7
iGx7FEmaZ9lThE5V39BzvrWk9t2IG/e1RDnGz1Vtf2tcJzuUBTMPuWmzUBgk+auKVPMd4DhwS1r4
edrgtNtu4unpsOzbUmu/gnzCOiHXqAKV5vYGZXrnNY7in7lwLBGkyop+KE8bg8Qa2q1bcPHNSJ0v
maghoNfa1U5REsFM28ebGJSJT01N6e9Uxn27tykqjbRX5atb4DZjwkYSVkJpLi3Z8MLLsvEJI91z
4pKviZN7zwMl5cYrag3KNEMR+3GVJycZ281OGzIr95vWNDZOyZgL7Ri3P/Rt7gSOnRDfNQSUOQsa
x34PCPDO6HOw9ghiHrLYNLasjcRDmQzskOlW48e8V0fAkeIDGtHrIFNdsgORnOkXiFI3LR7Z277g
NIw7Gp213kqCvGq6HQBZuD66tg2okQKRJyzN/SarkjwlWTNy35JW/126sjhqaus24nfkNX+boCeS
KdmrzAhBaV++JJndPLRa/5yQDnJGAxeHDAp+G+A8TR/PW9BNt3wMemZ2gdNEQP31rDkJlAreLZqS
n7WDrqd0yPrPpkfIg/K4Ckajc/7idiYCknblk9WMzS63xwwrrKsx0KGV+xfUX9znGkHACb3OP5Vl
RaCQKLQACLR0C6hsu6Fe4mxVClIMz4nkMeo7pEmNMtrLxGNojUudDaVSItNIh0DX8+xAC6gRtUr2
QTPQ76J2qwcjGlWoLDcJEeZ2AalC4QSvGsRkcjLkL1rnlK+qbtyXnNbZYzJOAoVAPz1UTqw/9VHh
7tKoKUFGhxcxg/7kGy+F2I3woKCwJ8aDIrIedSNGsrNLhK9rFYI/Co5GARxDUFRO5+tW4YBQuTL+
1kaD/NY7xIpeVqoQpMzmoSlzselrrQI2UMNky5L4mSuzjXA1srGZBq2Vqv5Z/Mk0Wa042NCaOBJD
NDsnLiDUFlXKJ6POA95GfUCzjO5skyN6Kl1r5ey/jZmQgQAlPYL2qSyszVIeubBUB1a+5GkAo2aN
BgXPYC8KwuT3T5gpNp+fLyZI54AFdBxcAfMrRliZ06Mp4gkoeogCN35rv/JRAgu4ck8vGbo8MmdX
gRkRBmmdPHtCHXRLvW883XnxANLIH/cH5CyEReiK0F3ANhASoJp2fec4TRoPeTWkT4OR2H+DHgHN
vulgtcfIsAX2dV9thBm5G0fr1B6Xo42xUi9kNm+Ojp57Psi/CBAlf1GtCqzOI49Dk5UBFe8MZZ2K
O1BTTFPwkKpOnZNSk9/dFruA2ukWjOg0aIG0CrgmzacKb+kdytXDBgRpcqL0bkPeFPVjF3XGiwst
zx2hKtr2kcnDgSp5TgUhIVjn3kavbfap1Y8BMTMnhFo0SmSesHcZ6Ju+i66otqXt/RgrpJFjjpYi
R6VeUHuR8TjyqPUbz91SS7Qv2ghUp+u5nAdGbvef0chY7IHMtzdN3v0uW8CxzMYy8AjVIEQEB0Bk
QyAbUhZw8AE4241gGt6qkQH9jTbtfnepbvpa1std1IKMM8lRuONFmz6VumAQMEr4s6zGNYb2hRsd
u+FfN51dgzznZESqNnkS3lumuF8MUXjfb5YsWFOpkkJtEn32s7B15B6za1cgIobEO7E0P1lTol0I
jKEMi7orgBITAfxsq3nKq9tMS9MnhTYw3VV+aVZ+Q4iPKk9oTzodwwosbskiCsmoEUGZ6ZaKuRzx
XEpbhs1duM4D4kvnk4KC2kaH5uwpAWdB7mtFm3xWHbX+w3SigI0zxcSD6CZC0lPIglq9njzhEqp9
LRm3pBo/XoGdCBGQeEDwinLEHLFKo5jlNbignqgMjf6cWxuVhdboZ2tYsCXnuDQ0/fnF+zlKM6Jw
ucFQ/xSZqV+VK0+LpUjZRi4AaOypxHuDX68SfURNjySQb1SnZExeCyH7fZLJ3yqV0CG0kM6kjzzW
PrWJ/MX4mtjgwjMKLeS4a9AehyBnntlvS7ftSw7nLAznsY4SKKdF9Ovo8CP68HZxEj3f326LA768
32b7LR94WVWaAwdhTv3JTrvhE0cObyMtQTeqsrJjjMcv6Olr6oFowPYehErI0dP0aDXhPxVhZpcg
sqnwoknMBhns+ZUxABMlsjQ6OaoeUz+xS2/XWp77atHS8HkN1S+7a4t9n1lgAhMO/9SURQtyMYmS
4cCz9yhJ9EdAVKJNgWJPoGwWv9a6U4ZeD+9vUJDeFo2jH1KgmkLELr+BzueP3CvaQ9zFrAnjSi+2
ucX7l6pQ9nPCuijQ22L8JBPafIbaNE6I1BlCYhZl6isvH95HeORzNPbOM3PL+HfUuPWXWEOQ//GF
mvqh8bQGC+qU2bj2/WLscw39ZsaJ6nzcZdKgr6VhaS8OVeXB45G7s4s4eUgw6G2cYY8nPPW2VOlr
bHkLmxCNHWh6RDp34m6YnZ+6OxoyFqNxYkVxTMv6uJbDXTIAuhCKog9wkkiWXo+U8irP4zF2TtUn
3Xqq1ioxa5+feRl4mIa0NYh96vpjUeyrIbi/UgsRIwCX//78KQK7OKTq3ix0R+HnI/ta9T+J97td
K5gv5Zym7ntcJuAZmtqmr22M4KfTxzK1T8wpoJVip8RpfZ6KigepLR2+cWKjfp7yVSBCSzsopZKW
HUkE/dG2iV9cPfbR8WJsc1DaPGcEopS9Nsi/3cZ20kBwz/wG4NJa2XJx4i9+9GxiIrsH5ZfK7ZPj
vOSHplmpsM0+j9wTwCTwGW0SQkaWczYnbmXGQ2QK/SRyaDBm7Sc8xN4+tLSTCaB3QUoJ35wwtbM9
OBq1DlW60jm5CRW+15Hkq5ZEEkFnL1ZMLYzGQ686YgagMqZa7/UKA9RFJM6gHk9FSHj4RWKK70AF
rgVDM2edRoRTBfAS0PpDq26O/OgpQ2tQ2fYnwaFSBvyK6N8SfS1snD06/liZcG44TrGjb6hRUo7H
o1WN8hQNxqYwXk2RbGztUyfWgHuLhtCqg0cHUKk3na1600VSU5086cA3HRgqk5uksXPUHpN3HVsi
/LA/TGWz/5mbHYW8djpFbZjjPPPxCgoHFW9M6+d9K7OX1D+zh4cxElyo0yEwuXYFKipHoK4gT72c
avr2zh1Ppin9LPu7LeGGZvNY1fn2vtElx4CC6MQdDhQk+jqvjaI/dQQp2wCjUJQY6NmG7GlqnO8b
WXJyEJWY6EtASUL7g1+8OCqxzTqjhWDeyUwdX32NVpmnlkZxaWC2i+yRCxM+Lk/aVyBAfHNr6mtA
+2n2L4KWP6tzaWIa48UYIqcYi0LBRLwH4rAkPwMVIaHy/f5MLTn2xFyBuMrTgWGaPdsrrQNxv4AV
1fvE24Fv1d7aa7X0xdma3uvoe4G6402jiOOIViZ5f0qguoWctD8i/jTtX/eHMkev/JkxnGpIDeBM
cHHKXc+Y3bkNz/WyP1UtNuY2hbJOjwRX4jvFQ27tBu/rGO/u21xytEuTM29OCSuZEdf9aXw06o2s
9v9/n5+tjkTUyqmLiWvj5049AYFw//u3CwMSOIiVTEkocGXNCeG4NLqIlELilIY4sXZqzL9MxVfi
lttjBu2uYDEF3xdw/Witul4WN7OYKLJ6PGUNYWek4oAQbrSm8PG4lMekq8lbbprxi2GX/MEkDNmO
+6P8BzI530uuaxo4UfEfhJjXP0EjMVSFCOlOsd3ivPHQD7/N8SJTQMwo+R17Axlm00R+Iyti5P0S
ZYReDrSCRNkmAAypDk2vbN8jQYttqkMhYjCo/BqBmy4QjLaBoIQEiN2zz4kLnDBHH+neQetH6Ztu
UR+QnLe2ekoVRDRVj6wTJZtqApKqUv+eVl57KHRAiytKvKA3h689zuZQs3UWonsJGlFZA3ZJMlb7
vOS6T2JIp1ZN9Rrhs2EvAUWp44Sagak3whdgt/OHDN0MyGamW5tVeLWIpHtwEK9tU6fMTx0uVLTQ
ieYEwW/oxvDxS51X8pTqWvtQGY0/ugedRQV0rGOO5puM7BkbSDhI9oMUJtLjlLdfHUn6QxUPXdi4
Gg8zLXcP1G2OSYLMm5+ktTziOfMLB7z7LLWs9SsHiGPHLfkB5578lmZ5i/dfbzvbcdTZsY/ZEI5m
Wxd+nzX5Flv891hYRYDXEQkl9I62bUW7kFtt+7lOtWE7dH12Kuqmf2Yszq0tMnvqMDY986u6MDbG
YJdHzxtjEDg0evplNJW1MQVB031h/6A2tw/K5uVmREbvCJltu/OHyuE4ZwfDz/H/PCbFqCH+pWMO
RoDBwtwWxYGnUf6VcLMPpaP3G6Nm0vLLNvrl2kWykc2Tzs2Nm5ZQ804eRtAboRZfFuGgyfo8Vo7+
i6KXXQSDhhS4j1R+6keKg8+6tZ2D8sT4KaaUb4sKNW5GvCbwiGcG4FOpOWohVfzg2eJnWhoGhFwc
dmgdZaBuRLKTrurioAzqhGXnlTuvA6O9P+at4beRRgJJ2+LZy1m/H+iA5pO2tyJzO7oRS5FWL8UD
jgIV6l2ELCi3Bxv9Iu44IGeofvQowCInwtGunMi8M1HnY1AwUDXN/AQcL75FExSPpM0D5qh8N4Jk
aG9wNLm0wktfcT7yXZYjRYrAND5xdKeFWdakj9yxqg0nvRYq2RlHUOmy2rcyQ/NdoAieGXkf27cO
zcRU7fjYeRsH5bJvwO+eSVN/St086MuofEyVaJDPK0JphfXXKmmNv5oszj/HqLbslBcnB6aX8ih0
kZw8ydxPyMrXiY8sHpbGSiAb39SO/ZCOHduYcc3f6rpTr5URjKVq96Pt8RYh7FDuVJnHwRA5w7Pm
9CZqWNE7iE5+RK3BvpPGjYJMhwKsX2XKPRE39gIttwzfU7EeQtmqD8A5XhxQppFHJEZGI0TD6Ri0
lVA7vA/cXcNFpPu0DTO6KRqoxfX0ze0BzMYlXRb+oHSUChovRZHCI0BkKqSDt1LL6WPSj/ExtslP
Bub7XdZWv2KKWW2L2NvgJ0S/rYowaDlDDlASyOfQsUgDJH9+p8XQ+QxgxX1daM6+YMwLewvHMqXE
xjKn9oZUOv3iUp4H0h7+tiPBf+pNTI9x7qShp1fmI0m85oHYY7VRhsk/RTVk6lkrvU9ApNg+gCFQ
wrbAnz1SkoduqjtBaTIm/U5l8UpGdOk+9sAoBvEtPDoACrs+6JlbUz0RpTgxt4NrolL6QRj2nyAD
bTTIStoUoQadrtSLsKyxXUAyrFSckuyVxnZY9H+Vxbf7F9biKCZcAMjgJ6W92XWlcmcEBDwXp9ZH
Yjcw2QcZnv8ZBPTuoeEI3O3Nu6mTUVtCv7w/lRS1wEPubbvqP0RG3oWJKfC8mCeBF7+eCb0/dS14
vvfdSlCxFLlMT+XpL3BT/hERuPg8g/i1mzW2OHldfQTC+9FuXyr14TGAdAK52olkdoH4aahIqlfd
MJxYdwSQyl1TbJgC0uuwBN9HfwIoBsD9D4a06znS5ZgLYVbDyeyjsLd/CxRvE3WMzH5TmMUKGmTR
mIMENI4AIIbnDa9uYpJUi8vhhD17KMdHTyuCUUt9rbN8gGs/6sFgqsY7GQ88AJPRu3c9MlAAMw9v
l/EU/82MvbsmpLIQ6qMNEPEkkCdTRDfXbqLKqIq8IcMJhfqzQUXnTyhgtNy99LEZ+1njvZp5/pn0
8RECm6/3B7fge0hioWsBLJggYpzDdAfwrpvCEOIkdPq1YNoX5mS/jDZaeSnfngKoePxrZg7XNe1G
EZFIcZKl81sbmzeFdPn9kdy+/mCC4m7BP0g/zX0i13nfZRYXp1j91RnuFlWysB/bUJI10pNFS94E
nsOxbN50FsQtpO90l4lTbowPDu/joLd4kDTIbRRDu3IL/MlczDbWBEe0AT7SIFI6T9lFXsS44Qzt
idWy3sKSDLSSN89Sj50HT9JhIyAybeZPJcR//cat4mNmQ3+amk3+eSwbQDZo6vmM2WpTCxsN6H2/
xje1sB+vfuPsgDRVrRcVevdPTaFt8sRQfiGro2IgJNCrt7Fc49JZWgH7D7p80u29aXsA3MDtgR5p
TzGntU9jsqe83wzSfuwKO7zvV3MMPy4YtPWgGQqISVBpgc71ev83woIYRM3ak05/KfkrJd8c47Uf
z3rzICrElEctJwdIovoN/zkYKwnbpZm9ND5trIu7ocFbzEsEb09t1aLyTeXf3JGvQ655garsvdFH
v1aGOx1nc39zNBxEDrKQ/0fal/XGjTNd/yIB2pdbSb15abeXOHFuBGfiaKN2ihL1698jz/fMqNn6
mkgGGGQuDKiaZLFYLJ46B6eq8Ng15pNLWqPrjkQtcc9pHG3fGKkV4rWoBdF6n93WxMgecEsEALi1
4sBDBuVbrdYHOHtkHRRr8QnlcFyiVFx5L+p6tCEFQXMEPbYDT/yuBp8RIx9jIkMdr3nU0o5Q/BjT
GZCuAj1QNvdan6G3RQkykgS0lBEor4VCDAfhHgw2s+Lg+Yq6MandKGop+CaU+AdHEd7PQbn98/oy
zr93sYp4dcJB/G+Di4j/zDqtAOMt+koduwNRwzF2s2Ds6X3f6jurGk42fb5uUBjW3wZB7olyKDJW
FCfOhzWUWUPL2k3Q0meEed2FnYx/QGJBHFLfZAYzqIde0vQexNS+TSWuvzpnOIBRFsfTHR7WzofA
cwO3Bzz7nLTygTQhmjxw2fHyl2bYDX/Aswsupn9tzYNd7Ot68NQMl8P4FPFNbNw65NmUISqE0PH3
ioAq0QWaAuFLpOYCSjHJE88CC8Bwq2Vbkt8DA2M+OLLjUExgLgwJCRIz2zgCWyc6sjPmq33vc/WU
eY8puStVdlM4feBaWZBFr3/gcYvxCcul9FpsRjO7neE9TnVQFz+uf182f8ISkdSokBHi+226cfR9
izJDGbAPTzn8gZ15u86MwuAyEwJuo7RKX8UFps924r3Lo9d6NL+kzKT+wCmgoUosewJaGxo6jEy0
nCN5hk+fe9+glm7tjOhb9qwyPrrci8MErWq3JB2bIGOTt/WGvPp1fZxCKP90E7QRztV53EQummSB
itW7JkHjvqc8tHX7A4/4P6JYcl6uGsF5gcI8WrXxz/nIOq0D890IOhS1+wE8nJ+NX8ZYCsLAR8Tg
aoAtAhon4DzBpeDciFWO1O44utojBO/Rqn1Z2/zq+oDHAEzTuNheZJgop3YKeKWTU+U7420K3Btq
ktVXyS1qLaDC43RoMUEr46JFz6lA8V9lJVrK1bcMtc6GS1LytYC6MCBm/Qhy5jCpBVgn7J9A5cYF
cH3Qj/Z1ArheeN27VgeDoA1+RYwIOrjna4JqJpqeaAwiBeVG2biuZJOu+RXUD3GugPYMF13heKMQ
CwdwwFUeGhuK07yGtkLi1Hf9EMkkOIRM5HObLCyJhGfVlBg0rkDcOMu/TN0jK2iAtgSAvn/vYfHT
kD13oXg6WAUuTmzKVaANOI4gN65yP4a6NoAxWvl4fV3WfGBhRTy1C4t4fTHTdTguedMNdqx6a6+b
1nOcu3u0HAde/vO6xbWlmqGRM/eI64Cg5twTGp02LbdxHDl0VyTUj/XAMCVzt7ZIuH/gpd4AGRbe
nc5tAOGdg98XtJd6PwHcfSw0tNE6Heqwm+uDWTME7BjQXqBFA+pRGAxTyJCNAHWdIgt9d1UcAeup
7EaqhjEa8iT7dWUPIV2YGS7gFGhME0YVezaDoigkiCpND2IMSAuuj0ZmYB7tIutBExi1mIq2t8FS
AyCqIW0Z/okFlLtNiAyolhhypjqOlAodkac2AyxQLX2Jc62sB+qMM1Qb6iHoZhNGEOPqibvnLF+Q
cOJTbNFKR3NHzD7a7v36UNbyKnBp4xQz4M7AMQkxp5iyvI9s0MdFLLpDP9cHqhtocDE3EM7Zx/F0
Ym1249XmhlZMxtIwf1s44pa2xShkkzHF8wFsT2DZMsY71BGCQb2lyrAprbemTQNjkESKNefAmYdi
GCorM/HOuXMQ4Li8mIBxp0mBDeC7Uc0k7jd/QRwUYE+4yltYxIun064cvNGLWqi+OFaApMc38cpC
PBlN3qoZaHSgz9hBtiOi+lFPwHUyn8BuYtg3Wq8FrhvtE9OTVIbW5gswWNzQcZtEZUKYL5xRdqXY
WnoynH0Xh1UviQYrkRtnHajvP/lGLq5DKCfVHbwSPFh5EVjNLmJ7vQiY7foVBJkLy5GszkrSA1Sx
ilsryIIgqjUjXxfBwSiaTu1KIwdLQRXwLAeRITSN9b2TxPvW2fzB5oJECCqvzlwuFIvuFY3aJvOa
/KRWMfq76iBBB3jCNISlwdfTyvf6B+p9FJbsWvbZVCp6IbCzM8eFh2u6uK3BReMknQ5dWVAMO7d4
ryV+0rbmLSXj6KO7pghto3bBQlZVQQRamR2p+9xn1sBvXLtwQ80u76K0zVq0YTnZE4Q0Owhn2d6m
qdyPxOH1TT+Y46ZG/ipJGNcc2wbDP1pLIYCCevj5CpW621tuV+c49fKXyuSgsEWBOq9kbbliyW1O
TaAL9I8hMWmw86rmNMfiNLY3+pWaHromvXNwg60eOrz6ggjnrh3KcKzsUIurrWKRQ6fH2+s+srbB
QJ6L1hygr8BUJNyS7LKJGWSuCyjg0d2QKIC4S7xQZkE/n1BnrPsJDYzFCQ1bnXrbm7vrI1hbMGRA
SCfRdI2BzFtuuaXaxiDYbsWpL6ablry4kBaM9b+uG1kdxPyMCDQ+YDfiK2Kt6XlhuFFxstgsHRuS
9Od1A2uBCIwD/xgQzty0MY2kzmEA5KPbnvSbgQ9DgN3yC3RdN0OrFj4vlCS8bvUTWCfuU2RCKGyj
5xjcbEI8GrnNGjfzyClqq8DIvCBG8TzNP6y09Klzk0Ubjz2gF2brND9TMLxeN7+2dEvrgvOBcKRE
76MDnaH6Lmq9TWHEW7eTdNStbjQXBXRox4EB8eLMBd21q5EsLlBD6XyzB9Anrg9R0kBzkuiHAXWB
fCY8NN2bSWdfS67fumN2X/Xxx/XRrqVVLmBuwDShSwah8dxRKZqA+yIvC2x4NEAXlhptlBgQhhRK
z34CUKpka6/MLggJAN9Dy/rMp2Wc21PKwqCdV5Vg90PjnO0EqfOksZffHhTCOyoeEPXE/8W2SE8t
i5GPOEC7DDyzoGcGIFHbWD0yU1tGArKyCc9sCQOa8tECq4Obn7RiC1BTrksO55U9iGEAMTzXdu1L
ts8e+krWCIWozHhKNWsT1XeU/GrIfV98dxxZoraC3UdO8685MReI+hbc+BHMufqjpty2zUGjLo7o
e0vtAWe6T/nWM99rF7VG/kzjJz6OYan9ADyfRb9Ke4uGgutruTq/ix8kOKjRGxODwhs5jWw7PWrs
cP3zkum9APka86OLkqMBGOgmb3qk7pPaPLLqKY5eifr9urEVqdnz2RWcxSm1jtleCmsA4fDpWxvf
1vy7qnzU7m0XUbRT3ZKq8yOqB1X2QOgBrFx+aT5e/xlre3C5xvOULw6nRkP6gqOdnJTuua99NNJP
MhnGlbACN5pLQvbMNOjM074wwR27nqYOq5Zb/caalK2lkn3u6Q8Ad+7/ZDT/mhJyo97L8a5QwJRK
bousC3h6oPTtuo2VDBnFhhkngHIAaLXmGV0MB8zBdVpaiNbookLB9rs3uCG/I0EXSwyteTvycHwQ
b864yQjeno8ODjQXRx/JtjX6PzfXx7G2LMvPC2lPAmKwVjcwjibbpyRU3fvOBNfk7yc/gNPgnje3
U6C+KSQ/cAqPGlTPT3USAqs2tPuml5yfay68NCH4FwE7UV1VMFGlZkji+2rO5QtZRXB1NcDhAeEA
COGoouiR2tjcHDQHFwYwLt3FRMIftfp57A6cvLgMXbDSKG6GfsKcI9mue39EL43s96/OEu4MAIHh
Fnmhe2X2HXAZ6oBrQ1yEeawGhN2ZtiSarKVryBGhRoVr94yZEzYHGicYWBowSzVQkb2WHioVlPvW
FNStA8JHtCw3ys7sYs3PmvK5tctA96KH33dsqEK6c4UYRWhTCKyNOQBAO4ApLil7dTuAFmPjpUYB
qHPOd9Rm5fMf2EPWDTAQridQaD0PCMz0SrOtSXFKMaMclZkdS77hoeq6FW3tdAK47h8z835exB2g
ltB1M0JRMynzm2IofTcujiRPNqXp3Cami57pPCxRHkqc6cao9QMrvQ0z2btFszeqk2Of1pvasO/t
xn2R/LY5FAlZOgRbINIH8BIe8MVq71wi01UekROqvn/ZDaXIXEHh1KdVClgnUEYsN3O/UXm6K7Xs
zgaMto45k3jfWkRb/op5jy1mSFOjSa8z/ArCY995ndTKn8Am3plf/mi4cG/gtQAVEwmVExzPtdFY
oO7j2b2ilDuVaDsjwaGdlfWODMnRHs2n1uEPeVF+sbksUVkf6D/2RaJlkvBGd2LY98ZnY3yKDV9t
A/0PKmjzwxpOOXBHQitLCN3gn2kaauYlRgkuCIAyIGOnptvrc7kWlpZGhODdmXFDVJKWJ2aBa3Gv
sL8mXRJa1w5sKG2ie3DuAb54Z2067jlxbBcnHc/8anPH0ROh2uNeITdNa0vGs9KmjjaxhTXhWIUq
92g2pVOcnOQ7nnagkpMApa76zIDIYJYEcdv6dXFjmvfQVJPEiLUQsbQtRL66MWsVMNwCbLtoIDCf
mQc2Iiv1bWy+LpsJCSXVybXq+NlohS3noAagJq1bnCIt345d5dfqszaCMKV/dGdlwGajmWA+6RPJ
NK+5jTU3mWEDotP1ohu0rWKHTBQ1G2h5uMYNJ+9aL2NoX3McFPzhM5+QWk8Y3FA7Xc1jRNxmap8n
y7stSu2GqujqiEfnkEZSDMdaGF0aFE6SjmhKNRi4gPftNm3A1BWgbagDy1EO6j2f6Y/E3tPfxJ/P
ZT5sDIA2QTMO7i5bcFgOtU2Nu6BodghIa8i7kj7nMpHxeabE82FOB+YnVcCfRYCrYU/9AIlK8PiD
hXZX6ZvrQWT188AzzEegho7neV4Xgd8jZtzp9oj3oGmmcbxvuv11A2vuNrNcfJa/8KAgeAKxqUen
FHTZzHpi1UHpnqJMkrWsjeEz0togTUARZo75izHQio6Za+RgLy9vC/bVSSVZ8lpsQDI0n1fQVbug
q4nGVK8ShiGUcbKvXCuse+URRSAIaUwno2WbYiqers/apzqIuOxLm4JrZYQ5EEQCI3sZU/Qf5QFo
IHdxpYZ9l29yzfZjVNJ7tDJBPGdbNck2stMQZWcUm3GfcstTQ6Ygxd9cWt0VNLmDuu2htOoQowkS
mvzMzHyT6nOnUR0oRRO6PT1UnQdiMefQgJ5NBZHX9TGtegLYKiwbt3egtYVlggDABG5SqC+Z7NBX
G6faFaWkDLHqCajg4moEqCWQ/OeegCw5s9y0hnBcH6KKpNiS3bJ6RGGv/8+A+DyrQ9QnZmB/P9mW
61sGGty4b1GytZVH4my67pEqf7WE+qorm71VJ1xYFjaqofMGPAIgt++VDQUrU+u8xOOp7k5RRcHH
JlkryUSK4jVFNNh6rEPgoKDsmSY8ZHkuu1atlnGWkymcufYI0KVX4ME0Qvd+2dk+ay004bV+mpoH
uzAPTTl9A8Tii4kevKxwH4kFERsQaCWjtkWH2+t1/5SNef77IoywHG9S7vx+66R3FqV4u5okZ/7q
Dlis4fz3hYVqjBiEPrCptW4AlfJ+ok+GjIBD5ifCLrOpkupOj5XLKhZE5gtHC29MDjxn27z6S/Mk
eZNs0oRMt8upVTsRNoTS3xoFuj0aSbFv7bkRvUu42YPB4vNl/XzS4qxEC7CHZYl1iJC136LsBQUL
NTqO2mPJjq71pEzoC82/sPprQUBXVm3MbqYIpT5hu4p806ofdNyWjeT5Wptn8iJEL36YEGxS7hRx
w/HDwHbCqix09caP25PKD3rHwxpNBGN16vUfU/1TLd9Zs02iX1l3KJmk2PX/2Uf/myFQv57PEEQl
Sy0liHpk0oIGpDcjIIQ+2qW2YGb1J6r6HWSgY7MNlZHuJtoFJn4uz7O9Fqk3SGJ+Xt9IqxPjglkL
AEAgCMTbD5pWpqzmY3LqeO8b9AAVi/2gRGFnSQ7+1f20MDTvhcV+msCwPWkjtF5Mnd+UePvuSvQ0
cCqJ+mtbCnhMkM9C3/6yzXDMFHBOEZz/3LICiDZ16J6tLXDcZxk4R+MdiWRcAKu+tTQp7OKJJ3E7
tYj2pGNB2m899/uIWjf1HvNURbsyJEDyJBy7b2O6hRBNoCvjxh6OXYWU3jMkYWv1quIAdILeEWC5
LpAamqcYpJ7lbsrpK69B3gAOjGHf1w8WS31Wv5v025hLEGprgWVpU5gBW0+IxubAYnnpvvaTKdlf
99LVVV0MSohcZdVF2pRjUNaAVmPXDcr6zbMVf+poqJnPvYyeYu1KhBQSHCho+54Jnc6dlXZ9Njoc
XtTW6Y41YzhA9AEA03t7ViTJdcnw1ufvH3NipmLoLOuhhIDATIMauHm2uz59a3vPscAn5IHTBSge
IUEtcwV1SRVBRweG2GI7CwJzabm9bmR9HyysCCkCfNnse2AnTjXDCwt/Mu3bssh3EDce2+eSPZkg
a9bvMkPznfqlrlA8655Gui2Kw/Ufsuosi98xz/Yi0tSgAlMiit/Bprvi1csC1vmqsWndOzAmXDe1
Gs6XMytkCV2v6kOWwVaSvCvkkVk/ET/T9FvOa9/LXhsLrNI7O/vuNjvmoN8fmm6mIrnyrCa6DjCC
AKGbeLMR4UUTLSelgu72ySgfVfpF5V2Q0X2WWb4F7JkXpWAMMX3bfsxk+3LtTR+Fg1lDB6AVA2/c
53PtTvWUxtOsbUOGZkNNzX2ijH8HdQloHDz9w7YbslETLdpaNs0Axs5+pVxvn/u0/DFknaxQc7n0
IOjC75nhPOCMFEVjXSUbuqKcAxHYLo30yZ3cXQyOtYo+atmrOcoSuDmwnacV5/aE5c9y8MqBdwMw
Qv2xjF6SQfEHb9tLaZMuAwTsgJgHKp5oRbxor0nAO53WI5CgM5115YNb8LofXwaI8+8LAUJRaQYK
O3y/d4N4eDpZENy4buFyZdDOiPiDNyXo8wHpcu4oIOgGd8ysVNWa7QZ0nacEZDAK7scpGEtIm4c9
k93LP3kJz1fn3KYwKpyPrVc7c8lHtY6AuW1YDoKIst2AS2urUBaaYKrviu59zKK9WqUhDrGwpukd
M/Twvw1f2CcgP9DLYb6jmdzxNXD6pfYhd1oQBZLN4O7V+ut1e5cLej50IQZqCisVpuMAUzucyBCV
tN3kF3fI+3UzslUV/N9lCQhq+vlG0e5LwwtJ/1pTnC1RE8QqnlkRBa4bnA/ea0sqZBpW2VBegJD/
lMblc9SUP4txPCRR5ZecDr5Zm0FfglrGlL24r9rFEwgYTvAaYot9U65iDIQ6mE+QlN5rpEO3Wf0G
FopNQfJbVSkPaT6FDpNRY17GFywjCDOg04QqyaVGtQPUrVZCVFD38n06VYcGiE0KpFRtyRShVj1m
YWpe6sWpWSVaFZkJNotB+IZpypM29SHLCgnUbH1Enu2gIxUEhOIrYjHS1GxUmMlLcA+ktzqANMWm
lWG8LgPmPHH/mhH8pOS9Dg4gmNEj+p4r5q+sciQjWXeJf03MOeRywow4KoYJEW2M3fvESO500HWB
Bd9igFeiLZWAeCDnm4pD7eD6JlgbHMaG1jZEbcyksOti0CCxoePZyWrzYEwTP2ok58GaBRw3KMoB
Gn3ZCTLUfaYxE3BvpzzQY539x88L0clrlQxlI3xeKb7z9D2SQbpWfz4oxSGc6uIaKD6N00HBz5/Q
UAD1R6gAtTib/+RlBkiPf0wIQ0BXIzF6DfB+EBenVlCwIJHN0pqDLU1cLHNF097qkU/T6NaLvNCp
GeSC+EPB+0Az8w8cow9K/Jvd6Z8PJaC1nJ/gLbQUiNo0VTzFbZlMqPSlqJdOdGMY/atJ4iOg7dvr
jnwZDPCKgYQNvTMAFF6Qa5cRzS3UKrMTXBCo1/R7gxyxi5zHqnKl1ApzhnF+dMxPJrgAgcYBzyci
ZkNJi8nLtAxd6i0PpuknwC/+xDNfqXbd8FXVamwjVOHsdJP9gS4ObBsOerfAeoL2ZDH76UFLakag
qEjsAd3DQLEH6lAbO+TO4BqzawdKLden9jKcwyKgGjNj/0wbKkSnEUwkca2j3NIMyhenGX28IaAE
JynqrC4gml9tCLWhB0RsTo2GKWqySUlOJYe0Vm+1G6KZN6T37nRuSqqXl9sBI1rYEnacbSuTZ7U4
C3Mnu8ks5TYv9JBxb1u3UZgWxUalzWMLFsvrE7k6RJy9s8eAF0J0G9Aj1zbkXdEe25thW47oVo6h
95LSm7wZZb3Sa6v2SbQOEDjeRcRqHAj0aqsqIZat1z89cFBQ7HRH2V8f0WV0xPvnrEAGkCDaCcU7
m95GWpN0KPlZfBpRbgTRcN3I8v01I+DMB6APrR/wQcH/HL3ng0mRMFXuM/psfKv4TXJUxCmcfgsL
QsIyDFYegSoSXWPQwi4rYDeQ/aWRsbk+W2tLon9Ct20NhFkiDjLWoV7Je7zpTtFNoxxK2x8HiWev
XODnoczw8L9tzD64SCX01IrVliKrBUOHP3ph174WLQeR3S7qB3/QHyN65GPna+bL9cFd5u/nhoVV
6ieikcnAtSQzIC0EsaVEfUvQblxPIJ/GaWNTmV/IplNYNYVqccssWKxT66Uv2l3DSJhxlOOvj2yl
GnU+tDmcLOY0cTqg/EHXdyqKXRO/qFkZeNVe038lyY+W5GFDbgfzFf2pvmncFDYuD5B3NPqDkzxf
/yVrAWSxuCKKCaKViWlpeEhy1Dbx1cF60sv+Jm/Jtm/0w3VbkvX0hHMmbWLXA7IC7y/eUeN3eHjx
1NyPUI22pzdH1vws81uRNTCFwhkU5XD9m7yHPP1QdZAvgjwYbKc9CHuiEsK/5dzZ8Zc2PF4fqNS0
cKFOTXCn6cM8q02oVl+BlE/rj8E7MRcnevRmTPe2o/v2QP5bOBDBMtCZy/NEwZA9uinYY60dxl4y
tnnTiYnK0mHmLbTw3Cb936ZEVvSam/ohbpN9lmj+2BMohymSnbIeqf8JPp4QfCZvNCLTxUwy7dc4
dD5n366v1drBvRyPEGTcRLEyr0UEVQzbTxTIoVNXC1lKQUKS3HaKe+xNehr6P0DpziEA90AUBDE+
Ea45tlWmFATZieEmu1xL/Ekrdh1jwVBWwVRvc/2GxGlIi21m3LqD5M1xdRnBDwGaeOTS4Nw7X8ZJ
0zprLBCAPPUIVSY7yoOKP9vKCwcs+PoMr5uaH14hogRkgRDryjirGatxUxjs21oPIC9RxbvEDi3Z
69JqfIEW1P8zJMYy0wF7cDZjNiLQCGmvdQUVWcBPi/hON3851dP1Ya28ZWEBF+aEKWysIsutEp7D
vWdSAtVYVL4JpGl9oxo/O+e+yPZDI7nWr4brhU39fNniCmwPFapmJ093do17pzeW39F7y5Pklavb
bmFHCGDcSNTEKPFygAanwX1txp/XJ0+2VLP9RRQxM9yNGx3jaMcWWmW6bzTOxmFeyEEq1OpVmLRA
G1y3uXq4L8YkRK6Ye24JtUGU3+19MmyBbiqM8LoJqU8I4apszF5Noch0sqbpoXRTSARZj52R3jjg
AStwl6xVdQdwwl4bucT2aiADYRewDTMkSrxTlWiSVvMc20wpu8Ap72IgtspTnjxHGdu60Y+KS0LI
6nziYRXiQnicR9vk+RoOBV5WgStLwZqibavCex+KLESd7uP6nM6ucHHgLF5NBJcfM2oyt0SkIlkd
DN577UheqGQGhHHUWsUmO8ahSZXiK5gT/cKOf/z+GHC3n4+xmXNBZJnqkgJXBe4gkwX1coUyvtpJ
Vn9tMZYWhFnqOUhFc+4i9oEZw8NDiWnUOzxrXh/HWihHa6yK/hsQzqIMc77kUw9OVAr+3BMqTL7e
9hs+vClx50+mEeSdJF1cW5elMeFkrnA3zPQOxtDqv23TB8XtN9eHs2oBl020+6I+cAFKp03ttQSK
jieWeT60URQgxv6bBWFZ6pTQogGx9OnFm75kzuv1r6+dBsAAWJ9a09DgEE7WyGF1EgMTe+r8Stnz
IcCD6ijrc1gL1SBK1lFhQJX/okF4MpndjhzcWGnxAV2MYEjToAZTRI4XRWjBGpkErrHqYy4eMmYC
aKCVhWPVa+IhdQbY43CsqPlea2aQud8qzdxx++36BK46AIqwKHohDUPd4dyfKwCirbFEsaHRvlHg
fX5e//zq+qCVG0VeaGVcKB02kaEQkuPz9mBtFDqGk+kEfZQGzSCxtLZIYGZAJqlDUvFCaqrBq7Xe
qzh3dGYF3QCOQQUqP7d1O8xPXcckyf/AsSFshZZxFTKOQDOfz1zPXdY0Ee5yVRkyH6rE12dOXx0Q
ikBoPwU3CYqT59/3KhJFRZXlp4z3KloYCN5G4wnVSMPCC9o4TGGdgs0OD3xfNYDav7MS3AeJFTUb
MoGUvojZFAwW1XZDlw0bBQRvPnp9a/Cb8OEhhYiQP8Xos4087adZ8QrNeHUdKjnKGJ3ijXiQNNSQ
KL37xupoknj4mtfNHPAuUP8zgHmO5Yvkp85ob9lxmp+UJNlDr7bCTRANItdncO1AWBoRQnU1EqWZ
CCYQkaHJM99FwW4w/iBEL40IIZpDthdsFDCi+KW7HWV9q6sThXweUDnk9BeFaaP0wDietDlIO+zu
Rm2sGnIJSiY5/9d2qemCyArEk6gUi4ezyVtIwZUxuj7V7EYlil9AbBhtSv5U/6Z+2mdVEJEGgHIH
b2NgcTpfecft4sFKrOykmjXfQ42j2qVN5PiqU6f76+v/edcX8yYA/+bKvof9+QmOWXiZQRw7J5Bq
OSUUTUDWhB1QjI7xYIGaHrKk7uDOwiMj8HdRv+kmyA9rY+d+w1S/qZyWgcrMKuzAfXRwFGbCd9jk
q1ZtoArntUecRm1oQCcwhCLJ8I2kVX6bti2/QSd16+PhMd+aJVJsz62SXcRVFoFiqjUfGkLfVMaT
W29kRYgrNkRVSIq+SbN37108CQRT4jqnAid/YPMKBNP2+NSqEAGwjP4bSgHvXOX5kxaj5zID4OiW
u3a+gbxJCBompNk8/6HyJt5BhWImxwHWq+QTSi36+MySNtszo9fvRseKfKqmlj8R8zg0sQ2xdMfy
6QCVGnTgpD5l5E31+PcEhCsBXvOnbZK/FuOLOz1WwBGC9WQH6jO+zSG7gX4XCONE2RAOwDGpft4x
0CfxoIqtIKpMnzmau4NwXgGdePRcGpWBDmkT5afKgJZ9p1P3xgUgLGjwIrLN6qr5k1CA11jA69AD
fsl901dk6nOGy8cEvg29LYLJ/FoxSVBbO7aXRuaAvnC3qidQoomTDOBqNbBt7VUn3mYqOLph4y1W
XBLeVrBtoN7AwY0rODq2wZJ1bo9QjJUSmp0ynTK/TKPh5CVKdahsL7qt4N6BlkDD21F071br1eS5
a/CqEdQQrrxHX6y9NZqM3Iy4rO1oTAzJPV2Ivn8zpWOHY+PZM62kkFjYrJtGm2v0SL0G8kB879Tj
Ju0SyQvXqhlcaU1gP8CsIiJB4f+dGw0xGLTtct87/Ln1nGAAA5FktoUQ+fdwLNxeTLznQ1xdOLEU
CJk7Hu/psfGSGuK+1a0SFdtSB0+q2jqSVtE5CC4C16exme8VIXLmUBKf7bws94oJ176jU1jhaCn3
4Lc6xaNWBJHr5sAn6Vuw9v7UK5l+inh7/9sy8mkTHIN43xKnM9cii3Ld646m96wq+xaHctqWYQSB
G16GifK1HWLQ3Et2jpDq/G0VKg1gPQbb2wULWp83xIFqcgfqzDqsTXhzDIg0tKEADCeWt6ucItmN
kazyLxyuf5uFwjikVkAWC6ng8w2Ue9k0KA3MMrDZJ7n9DJ23H9fPIHGT/m1j5vuBEAq4csSWva6l
RkJ0AxM6sWnjDeW0iTQL2FqqGH4Jab8w9pwoiI2avLCSzKJdzhQqrNVwDNSW3+gQp6pLCLUUvdpL
cswVp8brnwsABrqr0Q4pJC9aYo6Up3l3LFGLh3g2lL1uFP2GWV+vz8LKRIOyAvKFwLwbKlgXzye6
s3gTpQx2mPp1LD60tpTszjW/PbOgn1vgwJVmAym6IzLXGqmtAwZEBqkyr3tuNRz2wysEOnEGTpIZ
FGL+vLxndoXKSVEwuyhs2O3q18aMA7dDIXnf5U9ShvM1S6gdzxhexJ9LmYuohJzeLP5g5e9oXUzG
Iys/Ogh1Tk+/v1gLQ+K9o9fBo054D/0OHdSCd7JO+zVfWH5e8AVP7ZLMjDCOMYOIoMc2rid7pV/1
hqUNwRvSri4KQ4GNrj5y6J04VYSrUL4t6OuklyE8JcjBgs8dydStHEY4iLCdwOC+Ap7TrUgBKWLS
Acxa8E1fmXQzl3jvYgONoddXac0UXkzAPw0SIByxwjQCbUy8SkPs8rz8zknMfRLdtZakBi4zIsxj
WQw6eA+H7hjRCU2yXzvnPUVue30ka469HImwhWynA7LZhV5M4h5iXvmqvTf1L5bxYnrhf7M0u+Yi
QWsA/aM1wXCmJEydAOpjnRXE3X1GJUnJmo8vhyQcLMyYFD1RJ5xnEb9VY+vJyY0f18eyFrqXJua/
L8YyElC8GeCFP9rQh4rLH6mhBXq7y2Ul7tWhOA74poEzhMF59RZ2wJ/tJA3BVsozbkGKz1LDUZmq
zfXRrPkAuhRw+0T1YtZiP7dS5EjY7HTW8AHl9BNreRq0uVrtFMTD0KXTcGemBpHs1rUpXBoVvDsZ
smSMSmwhjdxlw6/EeInVO6X88ttDc6DMimwKL2WXPKltkrsxKHL6YwpZ1kd9asa9Sir3ABkMaFK5
nD5mXm9JooNIgDSfSyDnQ+YNmgMwk4tPq0zFTuIa3GNSHu3uvYUMZJsOGzS5B7gs7BqbhVZyHyXZ
fRSNYTtJqiIrgQPdJmAIBCQbh5XoNVXvldGU0fbYGaU/xJCUHF91WellxWlgBP/hVDTBhiAEDrSc
qU3RFO0x0bybNE6Com7vQK3oM3JTM2mKMfugkJSjTorkH8SmszS7YM5MBwqZzKw9tkX2aJFI9fWs
BcdS/m51MQmrPE/9mJlfCtb6rZ0EY9Fk2+u+tLIZUQIClRRiPtjYxOIJI0nU8sJrjjXJvnvNWzr0
spvySiq+NGGJVUfDwgtr5zTHXNtDa/I+4zb6kJ91yH/WNn0yZZQc+jxtF9MK2mprJsmeKebOt37e
c27FdtscdS3WbtAaZsd+HdHhlrS0PyTIrYJ8MqdN3IF+pEfXxH2kqnlYlyjGKFlHPnrmzqrGLFGh
tNtbm9HTywPBLcZvmKc9QSQohWgvSX+hDtkdRla3j05V5rI3/jWXR2fj7IuAM1wQfRsEVY3YNJtj
Wtbvdj9+YX33DHFbWQvVStQCiSG+PxOkAq8quGE/Wno7Ubs5apmJctZ90b/09NFO337f1YDQQb6u
a3iuE7ntmdemkRNjWaJHat27Mp65tVGgsj3nsXjfuNi7vOwHuFSD2VI2Q3PL2Hvn+NYgOVZW1gSd
b3i2gcYWSgTipR3V01rlBcE5TKybTumCqUfPdj5KzKzsGdzu0Ds9Q0kQieafsTgjSenkZUNi9cjG
8aNOzLeIej9p794VhRJBJzYCbSL+FFxfoUurwNuirgmMJThtEPDPraYO9fhYc/VoASUdTv3kho2u
+HZsoo8Per4cZL2DxmXSipcxaDYLESkPV3Xz4lmCjNPQKCVRj7UWml+Ytvs/0q61R04d2/4iJMBg
4CtQz65q0p2k08kXK8lJeD8Mxhh+/V3k3qvpplChnBnpjGZ0pNptbG/vx9pr3V/Vn4/13h+8//3F
spAhIxBp8PsABxbgxoWa0whKs7BXxSM4W3Z5aR36QfwELfsrUrPvbTvtGw0KfMZUBVrRsXAyoJg9
uo9Tr/leYgJ8YH3IGDlmrnpqpIe7YnbXYuIy1En/GTjvTyqGOHrcHGpX7gyTf8yrBrrLUg+8WO0Y
RBaFqYA9pC/QUz6jppVCNlm8VC095oMdUI0EhjAecikPCAE26mjm7HGXHwTj4h6QwHO9/KYYVFE3
o/mAD94keTTlbn8e6s68VsqQR8ijG8+ggEql3yqzjsBc/RN68O3HMc49Ctb8A6PX6duQ9E0RalCW
vnqMViFt3J9t00IQU/Tjxm24PSB//sx57sWBssKymaBZfe1AMZ5eR/e1dV/j8P4BgR7RzQcBjzJK
U4g18R6jMfv+4Ds8H5Ox7uxrBQr8gKfuzs7G166HNoUx7DBqC91vHoec0T2tyJ5a5dluCXBkvDqh
gveDCobop2VPmuOelJUdq6o94afCGmOHel4HKMcj/hzBeCvQs67cvA9HhSpC68aRLkR+hnYJZncL
65cJnZwYoh/+ZLYf+ia+lIX3xGtw6Kq6vfZJDTnQlO9o3e0wPn7IyNj/jglvggpqUWELYkK/cQBZ
rthwUI37pcpEhtFD9ZioCiIyRrfTjOLBnCOolHDiDwko1Hpv6iDWDj6IcrBMX7rFgEcvJWGa56Hp
aL/dBvp+lrF30yrIphoURRr3HYn2ILrNqZ+PqdgzCIFyH6zKX5VLL7ISX1LbC4fKPVkNj2yju9pZ
FhKSPAuRnBTTT5bwHhhGadKsOwMr/QWSMafEoscemqq86MOpm8J8KPag9rqWqjtmNf/ksPY02fFl
Sop9jfrvJL7WtREOnb2TjnbFjCl88uDtQBsAcqbxWI/OJ4Oy5yKR8jh4rR7mE73ErQ55ST58Rz/l
S02GEEKYj7Q0d3zwglQUj1U+JKdSkyGRrtqZCU6Ba+6S1P4BWoKzHos+qLwsDiqIpvtqLJJ9bcQp
xMbTx4lkkJIcsudUdSER1g+tsp29hfnwEAVYNAyH6huJnfbM0+xAexBvoChHmzrwyBjmfWEdwMF7
spxSCztA7YLE1VAuddn3LE3ac9F6Ruhw3XcsZwhdi1p+biE27OPmmxIAdVBm/10vD5E/NP7AIYBJ
GtTewT/6/nakLNGdvjPUldIm6NRjh5H2tvnoxsnGPZ9ftfd+6b2hReBWm6BzE2RCBDIda+0X2DWT
v68/vDUBZNf7tfT2IDUktjPFdzBlnxq+5+KvSxzvTSyem6Yq8IjOnysvdxMobrRv+las4956cAq2
XkxzII0GjGQZtqd10TCwltpX2joVSHWm9gD1jI9VB1rCBKJXqRcQr8/DSZ+GvWek5t5sJhG2uvYT
7DcgS+1DliflDtGtP0mJBp1HZ09/klr+rNHqtVdtmLJqOE2qKOAy4uSSCdD2jUpwKNaDgSyf+GcF
Ur8T1bKgZdpXnTdPg6ZHhjs8lxN50sYKcBPrkg5DflWmLEECMT5Tr9pJKFGY8Gh9Y72yvPjmlcmX
Ii5tPysbIzDaFi+gp75D7/GbbYiLqTfX0TLCVDZXp2hO8TAFkJ4kvotm4SjSb+jj4F227UvaNHQ/
xhA0LEzzIgCgzjvrkz7acM48sCQJ9LbdW4lE+QnQJOixPDDLPKbZ9NEoiO0PmXdBufTj/fflNqvE
ZmEoBjQNc7N6WRNPChfNllTSqy0kMhGHN37Tj8+9mT7XuuYzSjfqXyvPGbBk6H0AUoYWwTIBKqva
GLpc2ldL874Zdf0lkRs39U/X5v1VxZr+Y+JPvfRNgJoiOhWd6u2r7nX6Iz5iDLTiYH4ZtboaAyf3
EEjYJDT0PYOU8BhGsjVPeprpu7b8DdGhQwVgu4ZBBfWL81DgFYDsQwd9esLpY6m3KmQ0rMgodyBr
nUIMeU0veWZ0lxzD4BsB4m3Yi7oCJLBmGm88MeaiagNu6rqU+WRcvakqKj9JXHYeIcL4ccg9cEal
KYMjSkZxrbpxSynidqvmYT10/zCahdhm2TDSW97ktleb1xwB/wd0JfM9hquGjdTrD9Xl++3CSwBS
d8xIgD4aBNbv3Z4LHFPv9Gy4JgDtXDhp+WenFOWpF5wEEoW4g+xl8hmgB20eH6Q/Csfpz0bSg+Qi
1skZQ1btTEXlvhS1bl/aVOSgLmwKy7edxDt0iqeNT70+/ThWhdrlsf2jbs34Yz/WTR6YTRd/UJku
n1EMsXd2EZsYdNOI/mI2RP/ZMSDgLCnw2MM5AR09kV0B/NdXptti79WO99llJl6FUQOrdsuHizN1
7GJ1jXzgbpKCqDjlIarx4jgagDzLnokd5Ub60HcK6BYzdz50ko2fGKPDZ1k1OGaItH8ZZtftBdxF
kEILhfk8oVqJkSEaQ01WtsCUKnIAGn2rPD0/Y4vNgNeecasEpXYgZN5vRp5ZA/JwV15JJ15bM9lx
WwYuJ2EF113afD8N7DndxFGvHHOQicypMUTDUDmcX983V9btHM1NzXS41qK79unvOv2ciFORQIXa
1cPa/n7f693m4+gCQlIb+QUYtG/GAWmtuKcVRF6H6QmFQqA7Hirri6H9c9/M2qpsWCAohGKseOnr
xkwrXOUweaW1E7DYKv1yLF8dlf/UcwsSt175MvUW2/CwK4tDhQGXCZVl1AOWI4JI91zpos6ESAWM
wJEsT5gnsbYiiRXngMqP7jizxgsmNxc7xh3Jm9itxmvGn8YqMjcWsRJuzfJTYJkB3+dMfPX+QAxg
yhQcanLX0htKUPRZmm/08RedYnb4/iatfS4ERQ4CyFn/cVlYAOS4dFRM1NVQH11zjxulnIdhC2qw
ZWXhx3HkjWaYHYVDUh9EM4eCfBVz+8f+fH85qx/uzXIWH07jQIXXOgzp9W/kYMCE6vqX/87EfDTe
XFZlusrOTZjIIQylZgELbdiAhMxuZuGGLAiRA08zzw/d9GFEbjFDlPPn6uC7QceTfOci6Fq/TA/3
F7OyMZhSsmcoBpiAANF8v5jGUP0kakNec9uR/6SlPh1yTN1HaUbMnYEu/99Da1wYROdn1mFE7LXw
sEVdt1bfUHkFHDXsZH60sKwqaQOmthg2V74iBFOAqDHRmsCw8Lz2Nxul25M1lggWrrKj5mnq0+lQ
NQ3/p0xmCnsBkUlHDeNWTX3FMwBlMhc7gYDGC7JYIGEq77lWyKtttXzXjrq+l86obezbyjmfFaJB
8zXjdm6g/DZpe8BtG3k1hhZqfGrMUQ6Ljd3Yky1G2z/Y5sVpROd5ZslEvRN01IszkutG7LqgQb0m
k8weZWnVvkFzLeop7z4kzUR+5qOYrphpiR/badK+Z0megjePDvuRl9VXMbnpGeoFxa5hyRRUgnuh
VvTZsyc9VDRqg6EOh8lYUk2TT0vb7INYlMWuwDChr4qkPJlKgMiL13yvZOGGQzvFF0QzfdB4QvcR
FQzHRHU/RWNBhl5ouDN9zXejqiElqpCwS6g8YhIXCE4EIf5I1a6F6CMmvfIUIZaK/TYGVC6z472l
bPSwCsc7pUTA806JGUI+xD71FeaFaWYVX8yS/DKUsH95aoIyfCPEDlRr/dk0BrZLE8EPWcXzSK96
4NJ69Mx+TSzWroULPQyfGFnjBrTthieRsaHaKBOvHQscCcwtzBTYN+W4pozNSa/G4WoJnV2Huu6+
5axqL4aox41S5UqohK7E/LzPI503cevUsoYkMh+undZX+wm0zlEOudqIa+DZIY5GdkzUxcUxC/YL
iUHyL1Y648np3AsE3d7C0eddrmHIpR2urjH+bPuSYHMwqB8XW9wdK17kXYllcZ97o0iIzfEUJ8xn
wJXHoSufxiySW5SNK64YCngIlijY8jA8sTCUFAPxtExOV5EAwBJHk/0tNvJgKrdmGW4MQb4YqZSD
b4cOBrLe937RE7VH+cCzCMK0GOBk4rUCWsb5+pcvC6yAVh5iu+jHzKwy760YbCydnNppJCU4TgcA
Jw1Q5TnAuKUbR2FtPUDiQM6VWhgFXMaZWd5Y6MOwNMpscsZ2HSxZ+31RnwvqHu8v6sa5Y1GQEoA7
RPYO0OZij3ppTwPlNIvG8sHZN9PGu39zffHz0EGEMgJgvrfVgdFsTFZqXhK1WrXnTv5pRN2TdtMG
YuVP2/CdR5/tgAEUTUXHvFUPUp6OOpHCjJlHypA0gK6jUP0xza+sf07pIRMfGyDl0fjxM/Vcm1sx
582V+mMe+hY6dDwgbrW4uyDWz0uhizTigzNXyD82SvvWY0YwY815yrKNdGf1qyJr+39zi4AN2Nqm
SOwujXLTBuF7Hhj2azId/v5keG+MLI67bqmhtEeZRtXQ+Q45e93GfVpZBU4dgWYxuFuRvi1ubZwA
4mENWAVPrcArjaC0Xsr69NergBEA9IETBeXuMv/VcifpCXLRyCi+MvqyBatY2XhA2KDJB38NIaPl
9cG50zle9ixqdBQDNHQ7H6oYalFeQ2mYFdA09tyBhffXtPrhMCamW6i53aZqQ+nG02DAPYBUMzBd
Dv3vE1ip/94JOTqQtRAcASDAWUL0qM21RsUT9p8kfm89Veol60B7amzs0E1SjawdVmYML/65qUpZ
ZQLiStvJI/EH1OgqfS8a0JHpg/UZNHXcHzD/GVhZY28c8CXJB4C8sAzotGuivDj/Ce8dusY54K8y
KyLCk52hWQd0yfeYNPumzO4k6+ZXa9vXnE4hpIguZv/7b3cR2TZGPoG3BBMaQJDvresjKVzMmteR
/tSpAEIR8V/jbWaN0/9YWEJhK1MvrYbCAtrG9rPgvPquclNuHZTb4zi3BuaCH1w86vaLhbRZzEgC
6epIgVr/H9X/ou7T/U91+0jZcKx4nZD1gHNs6V5l7xUQD6qayMo8kA8PoK/XG1B137eych5gZmYb
m/W6UTpYNFOIMrO8Ndom0ovikelmqFAvq70Xkn2uMuviTkaYGBSTBOg0inLjUt+sEUAV4FXwH+Q/
K5CSgboTz4wp6jrpnbpM6/ZehaG5+2uc9+LdO7mwMv8VbzJILatjo3RnagN2SEcgLKYsLEd3x8tT
XRysSfh4PO+bvAlmYBKFGCBlUPfG0PnieHBQGIOdq9IjRyp2qZATRaViWWgCyhp6pM02DsuqPRPV
H8QzmNxdVpo8r4LmQMumSLVlGgyNvXOq8uI12c8e4yj313Zz9Oe1vbG1+JxQXSaEeQl4Epspckl3
kK16ppOxcTLXzeCJ1AGING8GELQmBgAAjigqMCfsTy1UXpRb+bwdNgKLlW/nons0D6RDCBvn8P3x
AIO1MY1s1CJiXqbmS94+EvG9y/5WjxzgduhI412hSLUoAeb8vR3CRc6BgtEivTafHaL8Kcd0yfRQ
2WBgKdsgk0YVtq2yL4nGuqNEg37nSlD73N++m6dn/jPw8gCHDmKbG4JITY01oB6lFk294evxLq53
MmUgePoIClSw1u3vm1vZRphDqGDMj86NflduUw0jYFh1Wpwz92yyz73YWNGGiSXVv8dTzbZYryEe
edTyV5Meui3I44qjeruKpb550Zc9CkGDFhXFfqj2+V8KJv7v2fjPV1rqDblpjTvb4ivJvPYBLvY9
Ufjm8HJ/L9a2HkENcKhI+VGMWZ50vS61UnNZJMjPxC0Cw/swiBP0ub1xQkq8RX+89tFQ2pq5CkHp
e8O8CN0aiAR7JouG6WvqGbi6ciNcWzLS/flub03MK37j2kcNFE1mBhMNKocXWpKXfKjOQ2YnkVY0
5bEbFcTURd22UKuaQPkc56D8Gr8TZYdag34GI891SsEF4vbN3/tJVPaoa2I+W0eMt7jvLckaK2aM
RcX0UDuXSaE/723VNeYfWbxtQDij3DAzwKMiu3hoQHlnjd2ou9GIUsPpE3sg7QbaAiHNfRtLhiqZ
QB25Q0s5MpVrRGOBKmUl9TFoBkBzOhf1sFI1P5vM8fbSJcNrTXm96xRxThKAlhAp3dckzcyg7xBU
d4gLQ6Mz9EAHajmwuZeFsrTluYaNswmAwhFCX/0prqSGqp5EvU6YjjxoelcfjBJXPJa53vuu3lMf
FLrJyU7xsKLjmvrjjOPOwTR+FEXDA9NKdZ/Z6TdHUmOnelmhcmjTsOO6X4BUL+x6Vwut1PLNOOAG
pun05wFYAXeUNcQ2VQLORi8o9aLFJEWs+WNcO75owXyQycF8JKlF/dw0Or8xSAMmFtVehswoL+bg
DEddpfoh82h9SYVXBoDXa1etSl8h8AnYbO2q8rWTCnVPlRY1tKeNEdzdY6sd+NSInSSZvRN50nzI
YoMcCXKFL2WckAO669DG7EGVCnXi9FzVtLgavSbOGoQafL1Mx4fOgaBKkjgAesgGmNLezg6p5rwA
UE3ObHDYbjSd6mxNXQYtdbs99KXe7LwEAyMJyjshiJ8osAZdEWEOi4H+0y4ChNH4niUVYaXhJWa5
hPgHJdV+sCukLo4GlhAXinlKxcOlFol1TgmwTHFv5EdlsmaHcjqK9wkGzUVfe6eyUCZYs6wkGBul
QtUCJpNAHubSjG2PDeqHC3OhuKasgR70Se8/udpcEM4cFrVOxvYDClNR5zgp9D+G1C/QEfCxk8C3
6pq7t2z2SJgodh3LgewHHBBz1br++b47vcmDgWiYuwPzOCpqIcvuYUE93qVuSyMFiF3C3DBn40Fz
2EUytPuKfHPsauWhg0FccswZ4yVdwkoNQ8RKTIJGGbgHCm36ZGn6VXn27/vrWjUzV7DQW0Z3YpkS
6M2YITFhNDItrvmaYb72JhHQ3rSb47+whDYvevQYjzDtRUNx0Hne1aNJoy4TvsPIHnRT+4FvhTyr
ThLxB8Gg8oxeX7x7hZWkUjDqRpACCZwEQOvBKKFMgeS+N7/cX9LaGwsxEeTWqMzdDl+lrt0gooxZ
5KnK9eGyH6wiv2qmApTRrTHslYdG4W2Qmq16aHSa8QkxYnATwjZFCqqEQrDI/OaCO2J3f0lbv77Y
pZZ4U63V+HVaYxQJEFO736iYrtwkfC/AdDAjgxUsbxKAVoU32YpFRlmcY5IcCp6FlWd/YAmCYy2l
G+dubUXIeVHmQdMBs1aLIojrDNkk0dmJvKn81TfJDlJj/2JJaMiCeXpGTtxA/UeUxXpJBhaB5CEQ
ln5x6tx3jH+4LXaJtsV8uHJlXRvHbh7MQM65bFdiJo5lZW14kWFiEn0Sj7md7YtpCye+ZWYRbmXZ
IItRgpl2cqIU/MLacEL8txHOrx2Gt2tZhDSiJAOQHzBilFE9nMrGJ+rSAEHcbcBu167qG0N/MKBv
gkcIMkwKg0heRPrD4DwN9TOFgmOdEHDo/P5bsb4/oepbawsnNEGZsk0hKB4R6X0mWnYQdHxgf6sy
+79mQHBFgEqEZ12WjTDWhnCpUF40TkGdfQDISdNO9/3BmjsF64jlmKgxo3K0WEkyAFbqTiZWErNA
6swH3sutswBjDfcNzTu9DG7RDYLGEVCdFNnj++ie2RxYMif2Ig1Y0+F3inAOpJQt23kpYk7MlQDt
+d9ZnJf+5kiYoN7vWQKLXsf3Td0ETvOk7G+9B6BTfUzMBuM5W32U1WP4ZpXzfXhjkw6ImdsRNrlV
BnlVIop7oR5mBppy3xU8GNQW7f/qBqLoBlwVan8A/r+3OKIBrsdJwkAptp+MPIxtgObZ1yz9ef9r
rtoBpHzud+CwLHHtoxRxjkaYF5kdDRXmL3jzLfa6PRMbN3nNn8+vB04j2tiAwbxfEKSZcoAdmRc1
LUY83V3a861Mcz7Uy7OIiTHACvEaoQ+xOIvonReQulY0ai0SgTH1ULr0Ex8Utsl+7rJxB5RN4Vdd
wn2eJgcvI//c/5grvheNFYSbEFuHFOyyTKXlQ2wbaUkjY3Q6sH3FdTBOoG9yuTbt7pta8cAwhblI
qDIB/75s8OR5p4OdP6cR1b5M6hgPSFhyekzNH/0mG8fassDEOiM1jVkEanEWAS3qmtpNAI7vu6jT
TekTzGTuJXSTDvdXZZAVf4IdJM6skQTlxuUezoB90GcNdtS6rH4aNacPTMUMH3I2GBR6tEFj3ahn
Dc2ChENRDbIlGgWnn6+1za9Sl/UXTOtA784UrXEEswfxwabcAptvWE88j4cHRHtqr3GontGsBIdh
MTSTj6BNBDY43UP8Vb/G3ADWwmjlx1jWKsRYVHUaeN+c0qSgfue19ECt2LskHAJcli27AJAesLyk
WsUfY80jUF9KMBoTl2NAUydH3W6yD8wUSQQh7BzUpiLemaCfQ5BWy11cThJcirb9XLaMQlC6pX6r
WzJs6gQCrhDGAK1WP13jbPhRlfgL3NSJzwOQ9kGHtwoQep0dB0vlZ4x0g37BgCb0ELfeoeE6uQrZ
uRen9F4nMg9D1XhsYjtzH1ygbA5JzOoA0HL1EBe5QFQaA72excfJ2mfAEdQGf7BRnklxX/tql4IY
Acmp65wbdMSOwJrKQwYMzIPRTHo0Otb4VLaD9wktF/Ohi219p2lgc83MXPctRXTIDSjnV8WwoLwl
0zkBeCcsmq448wGfCnh571PeClR/xqI7FBVr9i5QTQHISI0T/tfkk7yPg75J+7AgosJcA4l9JHPg
CnU7jGLFIFrPBB8DaQkzLEDZFjpsgmgQqBADo84gmorxxN+9crRDxVIa6CR1zyX4gK6S29aZt8Xw
SBUQNDEnzoW3IEtiVqYdczkYL3kCpRVkCwq6xdI1PldFyzZ85Mozg5YjBnIA/gLMfInkGGy3scqO
2hHQW7uq+Kz1v6RqMKUCrqLhR9NtdYlvGV2QHr81uHhLSWJbmubaNiYTorb8qsiPij2mydEmT6h3
+p0+BXILzrTmTd7aXLylCKdit9dgEwNOsQyhp27T/X03svLWQMoJt25u7QBGtzCRZj1YHGzmICgR
oUSCzJoNR7W2CAxigsEDtIPzbr1/zfLYxIgWjnMkyT8GxFcgmQ6029ZQ+lLKcY4UPZBUouk3j2Ta
ywOhzB6vHXBZUV7Z2p7Jpj62Dfg2tb7+ofregj4WIV8Ki2bBCB7iwB70NizaDDCx3GlCrKB7ykrh
bsBaVlePwe+Z3BKo7GWD2h5ys1AM39d2/VqXAYeXFvHGc75qxAF9AUqnaH0u27cYCSkqlc9r585v
wLlAtk9otiN5vQVrWrMEri7AskFAQdxl8VTrCy2LO2lHMf8t4zAWocd//f2JfGtiEY83TSGI8mDC
vnRu4adqC2o2H7hF7AOID1ZAZn083K/3B3LIWA/uwcJGj7j+Sgc2gSFSjdBA0V/stkNQnm1NDFtr
3momiEbEg7rALU4GxeQ8mSY3it2Mh8mAKbte8i86CBsDPXX+waBQGTKg3ncuHwiGOzKoIlfZzCBm
1v7kWfEj7W2Q67pFFkxpne7jsdOveIspml6m2skx9/Zlmesnzc2I7/AWVfqM1ihheiqo09I41Q3G
8lGtpA8x7ejBS1W8w5BN9ZKC5m1HNa3fW/FRL4UNpiVUecO+qvH/kQqhLJorQEOBWkUxVaEoqawd
XhWAiHVQxVmYOMUzIPEWd6r13RaMK/ePxMbnW1KCUGWSsWCGGzmDDe4s9mWQPEypGftADB3aUQZG
BQWb+0bXjjpg2uC/Bh3g7UBKTWoqMPYMo3K8jE39AozdpzgDueN9O6se+I2defFvEiYv1rmqJiBV
B6TrUBT3rcnb+H4rmYv3dimLGoTpFRjERhE0AkecWTx0NnyD9TFBOHZ/KRuf7A+RwJulOBiOqqwW
S4n5S08hRzN+3uQ4/RNCL6/vm8UsMwduGWOB2NONmhq1u7T6VFDNN63use/Sf/KKfsRqORhjrGNO
0muW6b5di3C0m40IZH2xeBcAICBApy3ciNZVIxLBzo2kVgQaBlFLDNSDx2R3/5uuBh7z4BB8LvQW
UYN9fz5slVTgEB7cSM9ZyCp+Lmrbl4Z1tEbytbWtf6DMfKyn4eRM6UZpZG2JiAoQHcy4zBtqU6FX
RDZFMe9noOmBhbP5fH916xYA+AXnFmARy/DDbOuprL3GjWj1qA8lvuFz1X27b2PtgiH2AB0EghCM
LS0CEJ0JXSK4daKWYYR3L+KNr3TLsInQ462BxQ22Na9pXTGiiMgfM+1r6fZ+p462c9HzR5ftepTg
Bu849NLv7WvfXFUu/H6LfX71nLz9KxaXnJcYa1QTlqmXj9Dg8bPEDTRrl9fgAnKDKvllMHBF/f6v
vq21mI/PlQm0FV6ByCnraCjoS1e4G05lfWFAbCN8Q757Ax3jZWJJM8mcKFN5xPn44DZALFh1E4FC
49VOi+9Iuz+Klv3MTHejTPEH2rT0NnPnyJkbVRgQWtzyxNFZZxs14uOecD0QTpEHDoi6T25v9UfK
mzSgblx9LtKRRV2CnBWzS9WOQi89MFlcgexe+wkVNOxALmWYxiw5GtKELsykhrAYnXLXeOb3cWwp
+siet+s9mvkJ1/UXSW3gWTCwuIeoiIJYGmlLSP0BfX1/D8nqJUTHAkhDIHlAFPfew1RuB9BS4jiR
mcNR9r9pp1UXOVDz6JgNZGWyMg/6GqQRfKoRu4vW3TelCYEsa/RwnrXyyUHF6lAmvXwaQHqCBubk
YMA/T+1d1vVgPRpZ6fnoILBjjPAIjoTqZ6VYezBQbQiArNQCABr4GUm6dfHKFMkpWOU+MNbXu0bj
5MJtNFILOvIXr91wD38ejOUWO3j9ZuEGlIeW6LZYCBs0Gh2qpBXqEdz70Y7G62QDySzqZ0fk6E+y
J90VEcKtJ0NrgUojj54xxb5ZTCiDkNdSz0+CZNLnFr8k7u9EpkCqk62bsObIHIzRIA+FKC7Evt/v
E6Wiz2wbxXANLDHWh3ELo7maQwE8hlYSEiV0kxYHQW+MRpgJvkRVogwUDIUPtjUUCXLro0VC/lWv
9+CeF2mgmyBS2ciU1lb31vj8798ED3CgY9sQ4UVZPfEfHhfFnmfulv7hmhU0gbEreLRnvqz3VsCo
0k0tgrgIWuk7Yvc7So73r9P6bfqPhcU6UmFVo20g49P7NCzzLoTCnA8tqPtWVtcBklccXGOuoi68
vZ0kGgDzphO5Df9klvV5cswNE+uO9z82lsleMxhmW/W2E9W9BsleioIwnX65jeh8lcvIMrKdUtq5
glQDxAa+3l/gWswKxYT/X6C3SAMtYXllBkcZKSv2Y/Lq0Kca1ckq3oDTbtlZFNsnDrCkUWCR3IUi
g++Ix5qHpru/v5q1nPPPFI2BFi0wVItnBFKjGrRAKjfqX+oJICI07rlPbDABbwRU6+cC4zr/Z2he
7ptblDU2lT3GC6LJCgj2yd14LLZ+f+GDkpZ20GXE77+Cq2HGEG2kKmu/PzMKo1KCWsYN8TxzJ4yI
5bUbGS0DvZQH9n4t/xeRO2a/gC0CjA0N5sXRMiyVkBjSwFHVhXr5HL+K6l/sAuoxMyHf3C1flhg0
SEIlVBIHSBDoXtTgstGk+ddDvQg7Z9IWnSAvoDdT8oAVdQiYDBiR1XEioL7YUkRf3QzQps+U6WjU
LElxzTxJzTL3kGrF9Z5031nsbmz32r2YY/IZejSXRxZuTOc6qGHqxIti/eiZP5CL7LL8bLXTMY83
3NmaX35j6o+3e3MzkpFoOVp4aCXHV8Op/K73Bfl4/5qvfjC0IAGVnwuSy/YP9/Tarercixx9/IB+
8odROE//woSDOQ107QgqtovD63UU6qC2dCOoQ6KV40/pVtd4dRFvLJjvXUieTU7Rxkg4mzLoUv9f
QKi9uRqM1iZ6qTfT/cnUD3nJUAtDsUrJX216NPnh/jdaPVVQJMFQCwasbgA4rDEGg5YMJiAnFOSF
h3djKPTQKGs9aNvePDgm2GXvG109Xy7iMwBxAF5awtmkLeKKFPPEMRgvpf1Qywfl/r5vY84kl6Hq
2xhp8YyUllsDSokAzU4sv58cEHB88KZjVYCLlYJqcuM4r0YAoEaAj4FeonXTYhyQWHGMKCA9ZyZH
vA/A7+yIwgTEa2GLSRvfLbruoQIf4MEwuXtCJNx+ur/mtc18+zcsXjSUajs3lb0b2UICrzUliLI9
PNVg183Np8Lm4X17a/vozsonEKSAps0yG5I1hDq0BkUPi3e7KuN+yljYxuOG51v/tmjewot7gBUt
XyGho54vGeyouHqM7ZFhGrl+EB4pfEmSD+Cw/F7X6ptgdmB15cZHXbvj7hvjizuuC3Bv1F4KDOHk
XrM2O3lZuRFY3TKAzyvDKC02D9fQWF6InFtalYP3O7L1D15VhxM7Dwr841Feo+1a7sx+2DHTCwwK
qShjqycyH4vlVUHCbs6jxPAAy8/ruaJDYRXWgaLek6n87XjtfrJZWBb8w/0Ts7qVb20tvmZOMcVZ
S1DitROaq8QYg8FU/5jV9EkIkDvGqj41Tb93lH6YBOk2TtLaXkKDCdMvf9a6nIMA8oUJM9NolKiH
7jMRG+/m1s8vFqezop2yBD9v8dzf2/iv+1/v9r6BbhfuxUPXDfCo5QwxOhWo6KsBWUbzTyUGsJYf
be3XfRu3a4ANpHsO5g9n4OzsY968/e1oozwH3HyU+5l9Mv+HtOtakhtHtl/ECDrQvJLl2rPaaCS9
MKSWBNCABL35+nuge+9sFYpRjO6N2Zl96AhmwSUSmSfPsVdc/+VeO/+8dNsnn3cms6SgsHOeLKZ9
K8z2kVblvQaEX+WIm0+MBI9LrDco4JCUPTeVWrNpVnRynmaAuFIQS2S/rhu4dLcYi69biI4Blrmg
itGaARRmdge0DN8DVQW2ke8jHv29uLO8NVe7uCwntpR5q8o5SXsKBLhZSD7AZkP87fXRXF6Y56NR
4ksG9aORORhN2hyZuylaMBYhZ4W6sNP9Xs3VL40HSXq0sCCFgpYkZXHm3G2ZO6bOU58a91Xs7+fh
9fp4IO154dfAAUckBBec26gHKAkMqiEX2NoTjZwS/eq7DPqBB26KbtPitm7CkXTkhlrevOXmUL8O
bs82KRDcN6JBj17v0zkatYrc6FXOo6IQbEe9zP4nTdLxpSzaaQ8PNvyDThLyjGgmO/RGnB+E5UDG
fUb7RKU36QaCk1Agi5FL24KHp9pmKPy8NEWDNYyZvY9HKMFUbQUuUzfvD3lh5hvPAbOC1TBvWzRu
urPA0QJd+IzdZnlWs9Adu+w2dftvde38cWH9rjFyPWqdGiQgZuZvATL/Nld6u6/ztIcweSbutc6e
d2Oc2Xfg1SE9ZGp75Kb6cnrKR4c+Ed6ApwTQyrCC9vCOsPTnODUALZfMCKkAo6ldxdqjPxXDfeYn
2RYp/B74nEzs/EG3N3MylBvHnssXCwQ7eL+JDAKOuLnMhLGtH6cW1HtM8Rx3jIfgnHG/xJpT7uK0
5aAZItq+BHj1TlSpAwbk0bypXPurQDEH4CnPDqDEQY/ILfehRgGoMhpAQL3a4HdQA/tJB4NtikZD
ha6bf/trGuxLJxwcORLJDV5BuN1zF+K2TmLbg0GjuCc7P8/u0OOJzh+06k/NvjD6lftjyb8DAIEb
CpgBpHOUDdu6jUEGg9DIZWzHwSESN/Qud9dwp4tmwMeNFlDgJi8aQWmrOxC8cWhkj0YXlAW7x+I/
Dd3HATNITkD0EC2vGBHqtuez16fQEYeaU/xUeuW7TcDH1BrxSui05EckCwkwpghCL8hj6tbkeuc3
2pM5obRpgT45X0mBXNxYoOgC7hKgSAwDD1UlqBaND8mSmbVH24ZysH2TMiR0EW+utA1cDARmEEiD
tgOYWQ+chOeThd9Q5howsscpB8lOiVh6rVt2zYKyHKMpSqhVwwI8ErpucEivO9zF76OpH3qENrl8
rWqFW5U6hFCPyRdQTI/lj+ufv9i1coIwNz6eV3/37vkEmVVe90JP26OZHuwkREcK7/fXTVyMQErx
oO6MCwO3BWLxcxN92k4xAftbBMxHD90AJDk/YUDe4sjfoDCvJrtETHU9t7M4yu/BNm+ugT8upkj+
/pPPK1sVvXp86gk+D4kbo2uCVPtFyUejKsWGMkdNl4ANNk7jKO6sgNQZymzhxycJRRW4QanAdLEK
vtVQzaKdH5XTj9jbcpavrMLSNJ0aUGIpp/RdbvotimZ1qe/qBplZZA/te4E7YGW2lkwhxYVgWrJs
YHXOd1RhaWNamaUf2caDAcb5ysjDYVrxUEvbVuLssaHApwFHeG5kAmmaTSuhRYnbsW1n9OVdXmjF
yuFYGoq8lMBKgpFcvFF7nmXdgPDo6HXj0fbpnTtYe6PJV7zIkhlJLwnOAHkDqndgAoAAHxIzjsA+
Fvn98JjqQ+AXa6JbF14d2xgGCEHYLjnb5M84eYcIU7gaZAfjyBrrrVcMIWmTRyDgQF1fHD6+n/Hk
BfIc8ulA1ivbLUendtxnPj0WRaG/5Dq130jsf7jiiQGdWlFCFWs2Jj70jB03dvNuNe+fGMNf74vH
M8oKytftoZpA+1zTYzqhTuL3rrOZaRFvr1tZWhQfTwK8CKBhZ6oIULDpT1kLGsqjb/5x+p9l+03o
38fi54et4K0A8CuOJBg+1cxzPpEubb2cHT0XTJjo0WtNAO7LTZvOK47m4kmF182pJXlwTzYZGEuz
UddTdmwQ5rs1P/bmlAYQNvxZkGSXmu4LF+avT4wOxANgl0JC54KgdUhSx5xi7LYJve1JmgcZ2evT
Q+Ku4Vsvk1ZydCeWlH0twBDUmLVLjy14ljaW7+Rhit7vbWNr5CXRzCFoJoibJEYxh6kOUFkpkJHM
88raAlVar3n1hc2D4SLVD2TPQmsndJgLzvSGHkufhFXxrM1FYNnfLP/P9QlecFDoV7FA0YROO5BX
KhegAbEyY0QG+wjtExpawIvuTR8dBIWAUst1U/JUnSXm5AyfmFJmuM3BNdmLiR7nqY+0aSog3p4D
8lIDIE2gOQykyDwDGtOvUT8sblwwt4ClDO7xopeQp2IyB4D4o4wAaTkn4g/6Do8Iy9BDQL7oU/fd
i2t75bQsTiyKQUhwIfd0IZg3Vik0TG1Bj1DP2XMQXum82sRA/Vyf1MV94oOpH9xdHuTzlPUTpcXt
ymH0mI8TtOWnxnjMQG6/7aoJ8A2eeCv35tIiggUcGSLUamWu6NwJ+NWoI+yDU3NdiPFw1Fl3Dp3K
x7570MZtWm0LQ6SBAcGPw/WBLs0nrhypvIDaJiKDc8PQ3CtMlhv0aIH+ikE6OqiceWvbdGVCl+2A
4eivGaQyzu2ArmFA2AyPY5Id6R/r7mfbrwxlac0QmP9rQv79xJEiLoNiXEbZsQKuq6LvjfvgE+Qi
Xq/PmPTH6nk7NaNsjRaABG0UGkIcpgEQkGc/kHxZiW4XZwvwzb8rgvqnEhHmnj5YvefBa3rtdnYf
6plsecdWrCyO5MSKeT5hFSikusnAmlgl+KWzuc5vCg+5mevztTYWZWtD1HMW/RRjLBRtqxMq0n2J
R3Kbf7htH14BFHVIiiA0tBDpng/H7ntakVmu/+gfkbzbG9Bt/vhY0NaMjhhTpkTUuLPK3BS8KEMc
eYgNA6Mp+JYN05M7mvon1ga0PWDZkGO50B5wXAFlDbfAI5CyF247kPIxV3zO0sKYoHbWAX+TarbK
wrAOOl5aW8YRryd/09jTr8Ga6J3femulq6WTiecA+soAfkCeTDkyWVzZBboO46iRHcuWWZM95LpC
xKIidHJvDRy0NDBEEmCfBzIIF70ysHrMe6ur4bzrcdfyKnCcQ59+uMyC3XZqRB6uE28z21prTZW8
IUAh5Txm9UPW7z6+21CRAIBQEj2idnBuwhrRVjsZCXxmvHV+xNmO/P7vDCihA0o4kDh2KT12WWGG
PIZ8lY3WsoB0xRrOaWlNTseiHE6Q42ckLjEWHc7SBa8i+a2vEdsu2sC5BG0p6PouYAp8KIhZVghI
GG5riOw1x+YTiQ0Z7/xrQrljRG8RPgtHi2LwzKYdMkxrsJqls3JqQVl0h9aGSUcMYs5242CEySy2
RVyE1rhyXS6FHKeGlMWfQXkpS1/0yP2wzG5F/+jnt+hatr0AyXPk+a/vtaXLBr1hCAElNRHS5Oeb
ubC8ERz7GBcPygo4vXEtJ7BkACg9vJ2lT0O699yAGWs1wIcNDJS/DPG+hi9Y2lzw+j4IV5FxuogI
h470gFER5AKEtoln8zFv38pkjRRPTroaXEDqT5LiQRT1AiDSYcXbJCkQUxeCowaT686+0qw2KFvN
OIwDm/Z50g81mnI9/lHAMDwaQRMi7ILa+AKoQTI9bw0n1yIbQnOzUQYkXdlyi3OIlzsohlENvQg2
sxQ33VBnWiRchx/HUo9v87S0DryJ8xXfuXSMZDkXkbIvSQoUf4PyGPSkxaxFBFx+g/7Vhj56kn3D
+V0Jbxa3HartuGjwVLjgam7ackZ7IbadxbYuSmlrfKpr31fOTdPPrOa01SKf3oPZwa3ePn4u0bz5
7+9X/I0lCGIAVx6bAZLbacC9b9cNGIt7+sSC4mjquPHbRlpIvNDggZEE6RftHQKF78bff3tto9lB
/ccSaNcLIOsbv1z/BYvbDgyIgKjjlYpkzrlngEjuZEFEDk6724ITHBo0xpquw4IJpDvRSgD3IFX/
FBPmbIwgUmFeNHUmGJamMJ4t0BP9uj4QuRaKdzizogTsQ9GM+mRrbgQWoi/c57typFECDoqQ8uE3
9OxX9vaiPcQdFhIM8KgqmrTS3bitndKLYhLv/K48kD4LCuSqQrRs3Jit/YnDhAcwGiYAKkHHhEpU
RaAoUjBkLiI3HX5MPt/oU/XP9TlcWil0H6FrG4G17NE/3wwV/HjrzaUbufGDyV6s6amvflw3sTRt
uIlkUC3bk9X4s4kH6HcXqR85WpkGRW48aqwBFYzN/yGQSkPCKb25bvGS6RTw2FOT0oucRKONaVVx
lSRgbO2GPTSz95SUW8a9xwFtNQajOy319ixtv3R986TP43YQ+bMzQVXUzG8Iq28msfa6vERxyd+E
Tk6IkEDLABtI+U0jmy2f4n1hDfRFaMlx4Nk27fltG88bKIX9ApU+Dapi2FhsjQ5nweeAmEay4UBu
ERe2Yhs6DVlsuLYfWV3eQsM7bqH4nYs9q6nYdhxwIgEAQ5r7a2Lql4zpctT4MoDqkotHvXjSPIPs
Qqz5kVF09v2MJOZhbLj+kEBg6B5cH+m+BM3HfVeP4pmPtb5toQF1Y/D298qWWNyFoFTGPgTcFHfg
+fSPjpu0SY06n5NYJKyzxg7oLADOSCfjAG6Y/juv8ixAw373VDesvi/Qx7Mpqtp+jRuz3NAyLcJY
jNUe7yA6IqGoVQ9FRbOv13/o4lKd/E7lQHaGsKwhif3ItAgLmRBTgJYO562dhjgUrcP2Q6OTjc/K
tbVacgXkxLJyaIxqQMagS+KonayNxyAlM220tYL3QiBinhqRP+LkZI5siJ18hBHZtQQJa29X9uHs
roBCFqIEWMF+AzQAYZya+8hc0mkDmMmi2rJ3PhCaY7KWEl2erX9NWAr2YBC0KxD7etEwZ194oX1B
X8lxGFZD4CU7jgk+LLhoFMDVOL4YPA2decyPevpMmzSoRntHu9/XN93SfMH/W8CyIti+6IFNwW6S
zwb8ZZGiAACRv9F/vm5had1PLSiby5kb3YwzWCjng/AOlfOTv6+SIS6dHQed2LgucVleyDO4flGQ
Ove9SIf6Zl0CsuF/N7pfs8nB2FuGbrK9PqjFaftffRAJeFKLyLFR5HqZgBi8sm5BdO6bK0XqxbVH
KgoKLkA4XQD+QCwbx+mg+1GOboStk/cCwVQNKRc3XXuPXvIewFE7J7YU/8iR/RK1MfjRaHu/CYMs
b+M82P70UHIB/A45QofnB3D6oPbTD+gM2ky9GY2uubs+pYv7BMpWiMGhDIZ81bl/6FmjgaJ7wk6E
ql8NzmqLvJd4GkF+r5h/zJCSW4kV1gzKe+PEIaVpDUIMMmNjvs3Axpf2j0QPqsP1Uf0No9RQFX0b
UKxHbQr7U/EWBRhPsjTJ/Kjp3OHG6KovszANNC6P+UOf5eVWb7JpU1cOeXPi3LrJ+cw37pyLsB/t
JEoY6LjnxOsPbObd3hZVvWusrg9J4Q+h3xJ7N2Qs3pR9Zd7j8ipBnu6zlUEs3aAIX5B+x2Ncgu2U
mWo19GbPbhxlVrq3nAMhB6JD7nHIgrzfXJ+wpVU5tSVP+smqGENSdUCRAZVTuuLZM/L40E2U/fJY
2Yair9YUdJdOsoskNqQtUOYChObcnlb2RopmtDgah53xXay1BC5+XtJfSbYrQO6UzxM0fBRlAwCQ
l905kZFF12drqaxsAgQHyDaiI4kNPv/5XjOCvZzbcaQldHpxwG13P7leGgwIzUKrZj/6OXYetIm4
kecW3s9J03UKUlCjP7o8dVfeSYujhVqSaUjqL7yVzn9NS+MCQjUoC1hso5Mw01Y2x5Kbx2MC3Zu2
JM5RM/UzOINaUjEkNrXyexUPXwpRbNtyBF2+mQU1F3+S2P6MTdSu0bqOitZFF7/bm0UrWmzIQbsH
X2Bn/yMqHmo93p0/Kp2tIDSXHL/rgRcbrwXwOqnvZ4EqCnVjHDVrjmbzPUUiwjPXQrHFZToxonh8
vXS0pCFeHOlg+isZD9ZqAksGPECfHB9ZJwnmOt8HRTq0Vge9+mjaGtaNV65M0trn5d9PfERndAIx
Fw4VG60/oGJ8QsVuc/1gLa3D6Qjk309MVAPYvDiFicl48sktHfZ2t3J210ahXHh/mbvAFIli0KPe
v9Rs5fNrI1CcNu2sJHVdCsem67e0ib/Phf7oQp7iv5soxV+zuGgIpOvjKCn2sbWJuxAUMZ8wAY+C
ChAabS4yzn4DYSjauz6IKTaedug91OhWYoHFtTgxoYwC7Rt12zQwwfDKsoDCWRnC0q2G0hUuGGjQ
g8pUcdM8c9Jx7Hs4EX0fU1QXdvX8vcpXUNGLViT4XscLSEZS55vWSrlfuHqFy6AL2RO3g+aFt+H1
xVh81wOd+a8R5Ubr4At74A7jqC6KR2YLdEtaD/04viA2R3oeAscQNK5/dfO4oV0T5mKN7nopGjn5
AeolM8pEbVvjB/ACSSVa3Y0FuR8K6yWnI1RUyCfq9iimg3NfMiBKIpfzWU2zZsxke1nUJkEH5Yo5
tLSV7bG4/SyoDcEQsou+/PuJt8l83nglxdO/Zu4uR8/JBK2d6+u2dHVCyBAJKFwvgCkpO3A2E4A1
8AKMalAUIuORWm+oG5s73W2NW9pl7QHZSGjMVFl2vG5Zbgg1AsbM4U6T6rjI254PzoLSJWce/FzR
p19R1TvaqbURYx1VWbn1Ifoaau4MSuh0xTMtngYoF0BbVmr3qRKHTWvNltvNQA6gcfqQa2hTahBX
70dIbYVIxte76+NctOfLuh48lVSPOh+n0SIWSxOk+RLrlSZ/mP+Y09davF23srT7oQKIKgsiBHQ2
KsfPRbia54PpRUDVbQ2EPgP4scq3tEJBwVh5ha7YUjMdPdL7qZZaSHt3P3P6NpiBQCYKvXtD9e36
qJYOwMmo1N1pUn1w+gGWenNjeGG94rTWPm+eL0021I7WIm0Qpd6Pofpqferzsk0BNxQiRMXvaiAC
ME0Ip0R4ENEs6IftZ2bnP99X1rxvNXRnavi+UXyNwXyfpGvFtaVgwf/baCFHgHTT+QRRw6PDIDwP
zX+PlrMn8VaPb64PYvHiOLWh+IF6dC28I2WORqc3ZWZsTMgz4dn01pTas+cPd4bNn42sdzZla37V
ocl8/QfIWVL90Kl9ZRPUjYWyLm7OqAfNdu698Xnv127Q94+iYgEbjsP067rFv9f6hUlJqoV3M+BF
uhIHx/AGSVvkXqTpVdLvBcjFkU6ek+euju1fPp6dT0baI/kskpg9tO4075s6TlGPybqACva1n4bs
gBaD6slBnnzbixQKmSweNyxn/5SUk71WOjUyNcP48VgCNVyCPnswUOLGUPY0uAZtZ4ptPBsHJNT4
47bEf9w1fN/CwURhWvZ8APSJV6yyJ/QptYyeGW40QOfsq5d/v74AC9saWX/UOn0MBadTiYHn2pla
cDV7kaDihSTJj4noDSi1+eG6nYVh/C952v+ts/z7yf1dN2XTjHPqRaS7HUTQxStXy6IjhhY2cjeQ
h0QG5vz7feXXFXWp/H61Q+1zP8RQXyn3Ni83ic1XDsriaE6sKUuPJzQgJH3mRRm/TbObbK3xavn7
DigwoMKEdZGrdjJbrLQqo88LL6p86yaum7fe8t6vL8jSXYyH578m5N9PTDTmVNeVm3iRHYtAz9+R
2Art+K4dX6/bWdhgpo+8i0wBS2UNxTPTLi0ZAf1WhGJ0GuYO2nPB/D2CelHLV/zn4h5Ao4IvGabx
/8qspRauARSmvMgUzYPo+A7JkNs+Z8/zlN/0o7O/PrLFRfJ0mVOHfLOuPuGpplk5g+wZMr03dXpY
fUZI13fhGpEekAxT4N5U+S+JVuskaWvEo92U/Z5QDg5LaCTkwagP2t5offN2RpllBoAZG7BqXXoo
MuBYAgghTwFrhAbytlxfiXgW1xNoYzSugqkF2LnzfZNrZeP0DirWs2lDf2XcQZix1p4/MbW+5IxH
t4JkHD43ork0bdIm9yMXhK6PrVijrF9YOtzgEoSDtBXacJVNye22r/QawZT+PQWmaN5c//lLF7mF
VhaAB1CgkMJd579flIXZGLOPq8EYn0jKflk23zh5uvES7ZXlAE67vNmabv9cFdZ9OXcrNb6lgjqg
YUTCWMBW5bvKBJo95EVE6QD+4XiBaz1YIC9v2peMS1h1v4N2WMgKN9Td4/WRL3iVM7tKBDFDnU5o
uQe77vTTL6evwvAOoBGcQfgFOpZPGEPdwEBTFO5H9ZmL3oqxnFxgXFq7dW5YOoGSi83xxnaHLz64
IFbcy9+Hg3IggRYE5xt0EwG3V9VsaGV2budyuDL0b78SwuhTbnbGs8st408CVhDoqpvT45jHYuNP
3rybS9OsAx0hzgMq75j7vjHqG9El3oOXQDY0hUbKTcX0LhQg/whEbXdgc9dHaINmbggGjeGekdk4
jnZNg563Tej6sQ/lT7x/kaDOcU8na2rZC04UGB6gEnCVghpJZTod8K7S2sT2om7AT+jv7HmAeOZR
t/8ItnIFLbgS6CjKfn6phXRB1edbM4UQKG7RpN90YO/RS/BZvF7fI8s20AOPIQFspZ7EEoSuceXh
+vE6N6T+uOPVE2m8lZ24OGmIAOGsASQBOcH5ea/1uBsqUKYiJ10HA7MPMbUf0ZK6Y1miBYarrURT
iw5GdhyifwHploue5tlL7Maknazmat/7xHpxEnE3Zvw4zWYT5Jzh/pOsVto2Se3n3C9WYt8lB3pq
XwmAsiL+K4CEu6/tbvuM3rXEXUlhL7kStFMitAY2yr2gfx5oO9dQCUJXdVOYt5pv1i9j2Xn7ysm8
G4uNa0xCizvFxtsUZAMEeUj595OAaOJ+aVZmhTKk9ZA2j6kNTZIf1zfj4qydmFBiLtTE47JyYUJq
3U3+u85WEjqLBkBeYaHpVce1KffpyRgSs+9tgyERZ+iPBNDclK5pKq5ZUBY+F70NnhQTaKlxZzrb
tehi8fNSBRegPtBMq9EFGyGaUbASMwRIszZ1wZ/rK7BUysduguQOSCWQTlRTlZOm1eXgjUC/FXuH
3nZ/3AKv6i1kcOtpO/yMp60ow9zdaN+uG5YRhXp3mFKJBt1G8BJqMGdC5rAtKzytc/2Rx19M8mr3
JXg5QORafh3mn93a8ZELcWEQ4mRo4saOvoBoQxm01EeOOK1I+Q5lmntT47clB5u5BdWOoM1istWA
dbs+zKX1A7rwX6vy7ycb0K8LxhvQjkQjN1751H3tBAru120sOAYfhQhZ/0NTAsDh5zY4ta1EuJ4Z
oRM4qI1nz3vgxfcse/3vzCgxYjxBccyaYKaH/DIxny33EVRJgUHXwpiFy8MHoEOWpyG6elFfRyqn
cFkizChFu8BU8X3ZGcABIRQAGzfyiWR/fWALawRyZxAEoqYP6gVDGVhGS274YgRCxQzR3h3Y2Sew
uacWVDESXkMQb5p0MyL9y9i+kbVy1/IIcIRxOWArqIcJjDFJRQrLRH2j3YwkeWzSdOWCu1SWQJVB
Qt2hvwwy4QtHgZdN03ZVY0RT4pDXePTp1i1L/S0f62FTCif7IlnCEPHZ4rXXJnpTIPYLgRYDzSFH
VFazpH4rKt1/QNyYvF1fwqUtg0DMhzyCLxNDyl1Vz71FoTxsRMzK9onPvY1udg9mXI9BKvgdZAI+
zEyL6TBRKEC+CzX3i2ZqDVRgU+VU2DTkttq13eH6gJZWFIh4QHDRkSXLEedn2uOAX2s1syKncAFV
+MmyNRaYpSnDmwy/H9R6lzUW7vqtnbixGWljlJbfDchCiKYNZvu2Gz6Rs/NPbSmvoIlDitLRKUbD
QlR/DznPVuZr6YF3ZkJ5YdZDMU6Fq5lR7UHUTZvAH6VVZoy5Iyb4NCZ9R9qiOJTpJILG4RVQBuUn
slSQD0UUKuX5kAuQi3ri7LXMpBl1ExIJYzttgJa+vieW/DzCMSAvPXAjXPDs18CdM2SKSFQ19zo7
luVdUx8Svha7L209ybMrOeK9y1ddJiqU36hFotwK0dAo9JWlkltXuYilNC50EoHZQ6eWEvT1VZNm
1dCQiItHt32b8RROPuHRcX2ATQzXCB45yumpWpH26JeFCfvFvO/Tj+MkcDRRmESHgnP52JgoJEfG
mJOoZT+rgYTA3EKjcmUMi6stRYKwQfGO+qvjdrKZ7GpOK4ditSGTOj5XdFOk280nNpSPhnwD2q3I
YCkr0cQ1Q+gQk8iJty6afRP0EPH0vRcrYf5CrCeLAv/aka7oZCiuqCkTs0silr5B3401WzRmZukQ
JiM6wUW78bo197y4yU5MKjGRaY5WWcKtRv6wS+zAmXd0rcV4cYFAW4e+P9w4F2EKLtwEwXmPXaAL
GiSVuy2YdZiH9Jtmr8E0Fs/kf2yp5HVOV6WTxiYSZboBWGeyHYrX63thacJwtwOwCZorPDSUNTIN
RBClNWPC0Fhil8+aE2VoN1sxIr2wevZRX8dkwZTs0T/fCc3oguvTm+3IGArnqS1c5FLYqJPA1OZO
BGTo3mkvICEQ63PAJwcMO0N6m5GHwbJRvxjA9BQ6FSeP1AenbQDSajvU8rmugnIyUoRX3HpqGmJt
8TJ2QpFMDaTMrboNYoPaEcIQ533SXXYzs36egmnKkt00Os5XoSMfSLk/gRJzKre9VZnPooeKDjVF
PYCoM370ERWKToSU7rV2n7t695uBfgck0skvk9T0CyuMYkv6ESQywirBRj7ldwikQOA2l8POHOc+
8HHhHvQ4zX9en9el7fFXMUi2ZZELbgUr79y2FODzSttbz7/t1pgNlzYHlBdAQSBptC/oDtLeGMbC
hi+KgaeqG21roe8mtdY0+xaHcWJG/v3ET+RGabUJwR7Uq7CzN73YXZ+mtWHIv598fzbrjBYmvk9w
KfSPxDx2n0iagCBOZuotcN9cJL6gfO0XtXCtqM7S71qSfq0suwvG1lq5HeRBOT9IyPHKdm0E4pKb
RUmwGdrYDnnObVzS1L3xO80K2NTtppnHQd56410yDt2mFgPZXp/DpTVCRxpieTAIyVzz+Rya+tSa
s3DtyLF3onqJnY9nuSBg95/vK6GiWw5SPTa2Izbd438aajjmzk82/90olGiR2bNttXIU3AmL524N
1Ly00f4KCQLFDRISVxkE4JPjrBMMYm6D0XltizeI118fwaIJcJTDjImipfri4WnnD5U52tE0UxLk
5gjegXTa6BZb2WlL1xzeIICruUg/XXADaNBbQbsHDPmxsJ+hKpHs+iFOf8yU0lcwphefWRoPZSL0
PmKPqVcdqmljy6cahzR+JQ/W8O36vC3u35PPK/vXIlBg9EZ83jAC4870V5Zl8fN/9SNxKJHWUi44
e578UkrSA7V5Y9eHVeqU5e/beIZLAcCLLJbpFAKZfXji6bbUaFDT35+YHqQB///70v6Ji0QVvNC1
Ft8ngZs/+OVKHW5x1558Xv795POt3oIJXF4k/T/eFBB9n48r23XJAiDJcE6SjwHEVecWcOM38Tzj
6AnvRhh7S2T7TqzpiC+twqkRZZXTeCKUWDDiFHdVmI0fLymDDxVZQ9lhhzYC5fOicGPmOYJElvdk
lveNGU729uPrLF940OlGwyBsnU+T3gg0xA8ewXP5BoFS+ZkRyCIWGipRr1bryeCtQouSI5xILzZT
8paUj/P48cwqnCsaO/APxOXUkjjKh2QybMQ8gEP1O7v16u0w1OXh+jwteT/c46j94U5CklC5KJBy
AqEcYqJIo6hkaTZ7GHu212kHbUW2+YQtNB0jlwvRePRznK+JNU6AuRITtnqvDn3X4reJAWHKOe/b
ITDR6X28bvDyrMhCMR5+AIaigU4FbORk9AwUjUk060FMwMEBoXakgK4buTwr50YUjzLnHNWZHEbS
es95SNcYq9a+r7gULxHciuX39T99/ZI1L9d//kJlUf5+ADuwk8Etq3Z7ESevMIEpLgzA8Uoohg6V
FsS1C1hJ095zcPTiFoZSu5jBjdEXP7X5422OsIxd5oFrDMUytYiF0pDWpYNjR3otbixby8H1wXd1
wV/iqv2wXwCaExV9G6BUQKBtxX0OSQZkxNxaUdvcJN5hLe5a2nGSVwZZLESQFyw2KMUxm7PSjkZr
CFGF3qTU2Pnzml76ZcIBo/iPGVUtMoH0U+PNAkGklrfuviIxj6zBKL5AwNqMaGJmkDfP2+RmLsWE
itfI3q7vmqVNKUWqkDLHjrmAzjdcY3XKNSuKkYkuxrBops1/Z0EJMXutZ8h546HBXqfkkH9Ym1R2
zpwMQPF7cfv/A0jnNBhFmBdr3L1yJ6kvmFMLil8ohZG6EEmwUHVhYV7tjAaP9oP9A91zH74pMBbE
yZBKINjXKqpfTGXGih5vJeL/9G6YsYIYXaiM4PvI0qGwCGgaYuVzv91zJOoqH9nG2Hzt2i8Vcij2
vkcaxaFQEQfpKaAvQTK6QYp0V2/sOocFj+nHa0z4FVIcHXcVGO/UBA6fyFTVDOmo+b2w8d54/vh+
QzoVuUgHnLVA/ZwPkvpVwuOuIOgNi7T0H2NNCWTpxKB8hZKwgWI9CrTn388GaLGgJdOOBlSOgmaN
306GTMpuA6pGx7MC0g+okCl+DaosaCqBWHaUIIOUWz/ng/YdrfTQmwBccFWGYMHNgQsM3Svw1sjH
qLGJVhckNzPgGmgVb0S8LzyxG2Lt4/saU4UKqQyxEO0qU6ZPwta8mQBkE/QVCqPDx+sZIOxDjh7u
Gkk7XD7na1IxwxJdCU1tXn15n6rX6ztqYZJs4BqkkIWkTVPL1i30x62smIqjFSORtyms736/YmJh
U52ZUCq7JecpJQNMkJ2GG6BeQZcsuDBgPpGukIVXPFiVBfDaggvUpfkRooA3LHZD24iS/IjKQajP
K7mrNVuKv5c0KEmp9/yosW1iYjih9sNFA8CabOhSvHM2KMWbGQN4qY225ceufMeRCpokCazqIZno
rePxA80tFvSTQM8mYPG9vwZmWFgyBxktdI4BJQool3JQ+ThNGqcNdNzJkwjcbmXJlod38n3lbTXa
KS9FC6p4vdqR+M307kn1QMqDxBG37EbYW5I82GvMlIujkjI3YA1ANcdXNiLeq97oEM6PbLgVW7da
eVYvbg6AWiVRrMw7yKN28qwGr7/VmWD3PqbaQ+/MqLG+gmDzoAOKPK6JVC8NxUFeBiyLKK1BLfLc
Vl0alaA5hVMYQ73TA8K6Fb+24BhwiyIFiPATVc6/sNOT0dQ1OieT0cNBYmNgtGBwbvHyWskDLRlB
pkSWISTsyVaGket1PwAnmB9ZH6ZGmCWbee1KWzMhZ/JkHCIh9ZRykh+7Pt+kw5vX3AHBvvK8unyg
Ssa3/4xDWXqoyha84hhHnG+IF3TphjQ7BNfXffXSBju1In/FyVAqj49ZPNk5Gp46MJ7+akYfpZH3
JN07q5yH0msqV/XZiBQPoE9+BcYz2PLm6kDBea0Zxga9LMHUi9+sm3at1/0wabWh/hRpOV1rvF4b
q+IhXMGZb6dOfpyaJMyQwavbe1HvaXWw0xWnvrh4kLN2PaDinQvYfZ5UOTMHLN5oN4FnPdZuOBg7
8j+kXWmPpDqy/UVI7JivQG61kt3VXV39BfXKYjAYs//6dyi99zrTiRJl3RnN1WhKQ6TtsB2OOHHO
zTphaC4Ft9X/mZFjtwKFFQ0VAjhionsuZGQbfQUdtOjqkHoBhSNCUKBKzv0j1ZWkSLiOOYNKrAFM
PfmpqyuH3OJkndiQfNCAADuEkbT8yJIgdfwMpbvW19YuiIWRgPJNR/EGsck8mPORGIKXcVfk+bFj
lQ9FAR/KqW5yc3oMIfSJEelkAN5TVSHqkQPD8UTT34N+V3YrGIUFQMy5DWlJGJLcgGIhHKmane08
qK6HOEto2yQFaP6eOG+r3dNLdyuGBaFbtERCuEOm3q9zsDBRXsHPUHG12m9ldNfE9wzF0Nb+aTtv
jbpX1EBNNtcPp4XX/plZKTTKciVzohhmRZN7EzwcJdfB10evbzeNvo3MNYDigifiKYHIdX4g4waR
fIRaLtWQ9KFHqEnijIj6XTb59lrjwcKT5cyK5CQNqVIRjSCKQ0lHHw+OeRD9j9qtgjRT0Jb+8/ok
Lvo9ysfQpkWB96LlHoJDNS8zhR6Z/ldTv2jlU7/GwbJmQlon1pdabpUwUdbbNv2VFRt1+HV9FIuu
cDIKaWWANhRF7mBj4cmx19h3M/sKAW2v6n5b7DXP7li0ciitjUlapGEkXVaVWX4Ei9ymqn4IcWDQ
07o+qkUj4H0GDnCu9skJBkXrIAJBBpyu1j2kRjqkG9kaC+KaDWkgBbTTadNOOF1zKO14TRmwNV2G
JRN4quJ1AdlYDEQKgplGUwKwBz0OyaecQR/xc387Jgc5eiQnZqg/Iju5WafpR51rRUuPruK36UHn
+7J7joY1dNE8GVKI4gAziWQI0qRgtJ9HehIOKTTugKXp6NHqfN7tC/XT7Qt++n3pqqNuZVm0nb8/
vHbJm1L+Ic3K/bC4GCdDkKIs8Jf1Vp+NFK/VIGufijTQjf1/G4UUSNmiaXK0mdPjJDaxq4Er8tCk
a2fxwjhQ/QHYwkGG/LJcbEDloQBqhR8ZEVttVIOK3HN9rYixZAWVOILuLAddhPLNVkC2OY4swY9a
c8e1vckP4P+9PlsLlwoCtPdqjAHUolxp6pSo0rRK1HDdLjDMPW3yTZ3+Bmv9B+y4KK6D2GCGe0kL
nyg9H0o21pAYrL1mdD2StgGLR08o365bWpo0tAOjeIKOS+Lo0nmPUnuRRa1aHzmjQZX9SC3ba5i+
cjguBTroMPtnRjrz+cB0kjQ9BqRVQZJlgGOW3qB0fmxs6NjuwSQD9hHD+wAdNkSfTgxLR+ZYKyCr
BsfmMZ+o39tPhal7bC0RvziJaKbWIf0wv+6lQ9PhVmyXE5ar7oa7Lu130/Alqm+PR/HORrkWORcQ
BshGzKapQATU1Mfyq6oi63KMgAa97gwLRyZE45DXndMGCC8ktwOUyHAHB+7d0/HgWnkwGnwFOrRm
QjpvEC2BQc6FCa3Qf5nx8FsHxu/6KBZWA4VgF+gIXGGAzUu+NqV6W5Aq4ccxy/e1KJ70kW9NspYu
ek9HSxfMmR3JtfJcB6oRL6pjDiaiO7TK/K47xwmMsjAeqJNqB+CXdB9oOWczWn3k0cghj43p/DE6
1TpyyKHtwQvYfZliWkKllsUe4Wa26W3nj1JlrWe4oxXUajW3sxb5oTbjP1mLpB6keV5szk1fGGCw
FgP5mnYdzlTH/DypmbFTuOPuwVQQvUylqj+SOMm/mhpLfVu4YHu1xiaIRj31jZYz3+FR5Gm1miLB
0ro+c6dyn9is3vIEeqAiJuZ+LPi0ZZ01+AgM4r1uV0aAIkPpdW6avJQg0jpMBQSikl4zv7pm3myU
gjsvwDsKPGrU9rXjrPUj2243cVK7+KurPidKxe+JBuIhQbT41VVjOzBN0KJ4Zmt0aA+Z/2sMJfVN
mW6S8o6Qht6B/8ry6sQFoXdpMmjB89YrmrzyBidDkmvQlV2rWmJj1GBKG5meenHO3UBrzTW5n4WL
ADsQKszzbkFiXMoqa7wZStDLlEenfOvos5gGj+PVtBYqr5mRTuehSu2KFnE5385F4SX0MUG7Trm9
vmHe82iyJ+MZg1gJSEVsGGnfj0kcK/CS8liYk7OPTEgYcSAZfMZBxWYZg7KbrFQJdPRwowrAU3BX
DoU3pLZ219h1c4SGfbo3mjZ9KLg6+S2E1e8HNElvpo4bn5rCyHyQlJl+OqrAO0K7KtDjJvdL0Jx+
GRrL3bG0nzydc6wkr35UTfqna1m26we33SgqKYKYk9ivXYuDf3RS/WpENRhVIoKuYZ35Gp5Mnqb3
RzNqRo8xSEMK6FavpKXnWbiYJYQxOFRM6AnKSPyyHQkBeTM7Fv33rD2Y73KJD2ZSbtEF5F9fkoWW
T5g4MSYtCXEL9KvWBjua43eh3EdWBdrVr2yYHf5L6T6rVrkV5t8O7dpp+S2LV1xiyfFOzUvH9KCX
Zq5GMN8DY2bs8SrLaTD1K5fBohUw+YCpepatl8E0fV5GPO8JO05QTdV9rdqBH8lyNtfncuk+QAcr
QPNIeyA8lKYSYgWxPrQWO4piowPJwLelWLmbF241AAj+mZCma5pKYrbEZsfE+UK7N9dZ+f7SREF3
Bel2zQT7gHz3J7QSKPSJ8milz+awM/xpACHNivjfkn+j8Aq01tyKfQFXdpM8RhMwBlGR5266jyCd
m5VfQXY3dMWKe8/zIW8lPACBX8C1iG5OaUnMVjeYSV0cn3OOuoyDQX2J+zsx/iqbfWGtFP/fgdYX
5sDig1oIErgXarV8SumEBlx2zKOmgyJEpaOeAGb5PX4bOMMG9DEkVkv9ibFkOxhEBAgqe8ivDrYX
KUq+dxWieUmmpFvSF8mdDdWNLbVI7gN7nftKUiF91Tt29YnzZvyi2VO8yTLXeRIgEfqkCv5iZZxu
TNH8tMa8fSny1HlhNngZERYPh0FDqjS1BOPorSZl0MZu/6tOs8ZnYP3cjXYEHc6mK726mthLofdi
7a186V/zWxwRH7KaM525tB5NL4gzGmNyRPu9Bd3Z9CltPWa8Xt+Il7vk3Iq0S6Du5fR6bcAK8a1i
H7nB9e9fbvTz70thuIBUYhk76LoT06ELs+IwrDH2rcwTkQAWbalHpugxgl69IxOKLCAF/FNF324e
xxxSWI6jzq3i8kOWg10EbgHlugbN9oMPZOzQrNxlC0sBTlI0JpjY7XMbxHlyZOzAllIlLRi3Ef65
zm+uDtvrg1iYKhTc0XQ785fAihSFq2akUpDOzwTsRjDSezf77PT7ol17s1weJVCiObEzj/QkzaMZ
CunYzJSeK9/xgPEV96i7ZWC7KWKJ73q5MnGXh+S5udkHT8zpJB50N4Y51fhWZGGU7MbijZoPmTGu
nJGX3ozWSzz4wPmLVNlFl0rEeTGNNFJDy96jx8phT027smEuvWA2gYtx7ha/vFbsODHK3mBaCHVM
JzY3TZLtrnvBigUZ1jWRPBPFu4X0zbX9fu3iXZokPIdnoSuQ5F801WtNnSqMDWh4j+1tS61PVTHu
Qf6/MozLVSdo5oV6xXu3Ki6s81WvMkudJtpoYKZi+6hodkpd/dYivulH+5mLdmXvLI6KAHkJDNRC
p/xUQZR7BO1sWCjdnZVGHmGqp6q/rq/N5c6ZsevAq868MehWllwZ7JMQVUpsFezEw33G+0/CqXPc
gdOvPkIOe5o+k2QtkLmcyLnt+t/bXLJpxyybwJXCjzz7w3BJ6rmnatyv+kPirmUdL8cHWyAaBTEy
MhoXoODYEZrKs6g66gDn2+ORK68GgJK5YRwy90HLVmK0S1fXAPDS0NIAsXhE7vPQT06GyjWh52Ga
5TGrka3V0qes4ZvrK7ZsAkj3d7rIy36iKbft2KHVsedTh5bZTNk2LCPBB6zYMx0hqOAQBkoDyeq0
BCdPVB7rQxY/YKr+2+flq0ckcTWkCj5v/Xhw2c/rX7+8drAK74E4OiDnxP/5KiSpprRqK6pjLBoL
JegSUukNdGfKSHlAHX9lqpbcGQJ4OKA1iDFfYHpMpGlS6FLBGoTwJn1PQXnWqMjMZT5UJ1fyWsvG
HDTNIDSA+IJ0o5opM0Re59WR8UOef7GQQI9d0Cjw2hNkjSx0KWOLbfrP2uyLJ+6sIACBUBWs9Tz1
k2jyYiVoyBvhx9j+zIu3GIyr3RrX1NKWBfpqzuHPiyc3LmpJL9qmx7vAZGGbdYe6LbzIVPxm2KfD
rrDXntmXBy2oSP6lceR31RjpzqSNEZ6GiNiV8WFAuIJ68XWXXDEi34FNXDetMsBIItR7M84OvaI9
8mhaa9x+Z6iRnzkIGRExQIYcjx3pcK1oXMRa7rBjBEXEgBRpsqvGFAScqT0q3hCN/ZNGS7LhrfqW
dbQAdap9VJMsD3qjI57GmHIAeUwSFIx8RnWQBkYbZ4FSTM19F7dfnLxcw/EsCN0gz3Hym+f9fOJm
ml4ISyvwOAcOYsda5dVtkvuIa68uHlu10fmsHj3XHPZgW3nIotJvp7Xs/ezJ16ZNOu9GN6ICmhrs
qE5vinJnRPFKJLdmQDrxrA5502QeY/vVcqCrsPL5Jf86zdVI5wIayIqmQoL3OOtOW9NjVXxqYee6
Ey+O4SQfNf/9ZJ3qjKAVQ4WRrPBH20/WWiXWBiH5blpWpcjnQZjEz6ZgLHw9W5mny6sBBwqYX9BI
hQv6QrYUTV12oystP+I97Rv248i+CPdLZJYrdi6nCu+amWIbFAp4wMlxlao3Safg+X4siY/W5bFb
+f7lVJ1/X9oyaOxukoHh+7rlTWTrDhuX3XxHz3pgwPiCmwU6spa02oOVMaq4UXpMGicQjesltzcf
IhuHpweUX5CVwVP33J8Ku1ITk7P0yMk9EIqMBbS4Ge92bkLadl2sUAB9i/TYtb5e+tTaxLeD789N
SBmH0WFqYyQYhS22TbEpquDWXXf2fTnfUKbIwpd2nh7N/G+MAoAbH64bWPKlk2WQM7CDM9q1G2MA
Y/pqV3+7uvbVtdaeNRtSEYPwCm3kOWy03Feh727cmWunx4I+8DxR2HKQ0MCTVt5zYzYmlcKVBPWY
Di8KIN8pJCkfM3Zooy8FynAN9Jzd723yp7V/K+4flu6Tdktrsf3IfP77HdLedI1OREyLkuOkB62+
RfupvQafWZpOB8l/kMih/gQS/POdo0RdP1ZNlh4JhIXtXRd9rtde7WsmpO3v1F3nUJqkuFHA339o
mz3wWdcnauEwBvTx3yjmn3Byn0SJKWpwp6XH1PmmFRuF7R3u27ezBiIjeGJFWg7cBlqMTgXMVbQR
/Z6rH1huvPRQVUDfgHkBRAUPypjFFPnAUj3wbFOxnVhDGC7dJqcmpLUwMtJ0Itfh2Y2Hei1h++sL
sfh9B3UFZPwJwn3JnYSiUd6kdoKw3oOAjliLThYX+uT70u935+6kLsH3W/cpLryMPZEUvbEfWYgT
K5I7MdSj0xrt0Ucr3+rZPcWJT47XJ2ptIPPfTzy2H1HqrAsHC/GNWD4hvguoYr9iZL4wzmNROOzJ
OKRrsSfo4WwYZqtP2JY3qkdBiE+sH625aZ0jcjV5+en6sNbWX7olrSHREnTkJcdh3EbOBvQk/+37
0hXZGeAStIf5+4ZPjNCmK7f8yu+XqUiUlLmQCsT3Qdkq/uRrHbBrn5fyCUaTOXWdYUGAWebf7J//
aXIs6WrUaWMQnLXJsWnuLL7t1l4elz6LjJM+64eipRL/kDZ3knRunfW5GqpFlXgTLX6MSPYbvN/X
Bl17f15OFYyhlgA2cRRzLw5DyPCM8Vi3asiGr1HxVoDy5vpsXV5L5wbmH3CyAyHMTKophQEy7qAr
FaSKD6XL4CNGUOUHqx/gd7KsvE6yYrIbVw1HkwV8avxJ+WSKFSPLU/XPiLQu1DBqCxIjWuiKQzM9
Y49fH8TK92V4SsZsBQppqB1A9sJjgQPN+Q8YsNHEjEwnpEvknIZld5aGNKEWUvNzmv7K8Wq7bmBx
rVGSRFlippqS4dSWo3NDgDcyTNLU9kiU2DsII3IIIhu3d97ArebCN6gIoTohP0WgCVppnYLFMG0R
NBHo5W7nHz+3IJ2xAJTq8cQJMu1q9TnJys+Wlq+VcN916M6vDhgB+xPgr0BvX2BTDbXvKdTQMGN2
BnbADMWvRH3gXHxREsNztMn041r8AT1z5SVJuu/scg84qyfQqWDz23lQQUE85/rRpTOTVEjnpp62
ndoOnR5ahs+/KlootBAwsutOsuTmaOlHnZSgznhBqaeOo9O1kaWFmZEUezJYRcArZ01icdEKyPKg
SYIGMHROnR871O3jThUq2obRZxa/oNr4gc0EvPL/G5DmilRR16FSo4VO9pAO9x/Zq6ef189/f21a
Ma1H8C5PEWQegvL1A4tw8uulswyVCKsrVXxecfZddSjVle8v3WGo76oO0Ml438k54bYaGC1adG1X
pt/wnXCfXe1Bv/2lAH89sSJNUsQBStSZgROZZwAMpsHf67O0kOhEu5WOOiWebAB2y6nmRLEylFtT
NUyLV0v7zGy6S0C2qj/pafkwd89aTRR0+eCX03PX3xwkzb1eugktRpQrQLFx7gJlM1V1wskUEsKC
NGbByiNiDkvlswe0GhZUKBy0wMhpBABYyyrXpimkA3RjPHQg1r6l0PbrgNrsttNVdrCMsVupxS95
Bo5rba6PQ0tHJrBiQKwKiEarkEVwY68t8+nREoD2lA302oBkalcAUkv2gFJTUeiZaSNlT0xHmhh1
LHCravauaMhesENub7NoZTaXDpxTO5IvgoS+sMqRz+OKvk203tfl+PW6Oy4tGHi5cI2aoMG8yJdw
GtmTq40TyELLnZVkj5YaFZ7ZDY+5bt2ran77M3DmrvpncJ7bk9gtT7QsISoMMvHN6u5KmwfV+NKZ
/QfOUpR0LIzKwh0oSzNyXYl4D8rCUAdiEoBmdSqD61O3tDouysroe59pAoz57ycjMaaxQiA64imW
ggy32iXa7QleBDaofgGWM3OmyT1YaZWmsTXNft1XfmSEla15Gf15fRgLAdapEflWA7NS7WQJjJS9
NniAB2yqwgH6Ul9jxlo2hNcHjgaEWXIfVmYPES3mZ4Hb7IXyO2ru6/7l+lgWlgQ3M9JhM62rC2bH
8yWh4EdLHYUaoBL/Frt/8g88o4AvmXVQ5jMON/H590sNqj6Kok/g4H+sxbeO72higTXo0/VhLMwU
wiV0LEAiZL7upJu041wrofUyhanwaPMMxmPr5oYysC1CB0y3QH0zB07nAxF1bI2AyU0Qwqk2adE/
NkO04TX9dvtAwOyFSw44NiDkpYip0mqTjAR33aQ8qhMEwKbMr6ub8RZgbcUORzkHw7lQGiwHNhnN
hDstKp/U8Sn/84ExQG3nnZNq5gc7nypbcWmckAzbvEq20M0EE777BZTXK2f90prPrbwQIdfhXTJz
3dg7qLS3PVyr03ej0m1p1XxLE7pS0FkKP2wTbP7oJoQSHKDQ58NxakJrm8U4f1038iJdGX0jTw+A
pG6pMBqvyZI9i7WDXU0PrC5/1borQFQRf74+qwv3Dn4GPBAzipejfGUPdjICf5xNYd4N2z5PnhSr
+Npm9qsRJchwjSuOuNDtToBgwd5FehOQFpmppgPrXwRmxilEH6W+ncBn9rut3Q6KDK4aJHzoNqML
8Dm0w/NvdQtplDIye6BFnOIjZwgAZGgQw7EOfSNpAeKa1Koy/5IYhCn1CGLzyAWbOfWdNeWDBegG
Bg0FindCQrRBzT53ckONFpqSIKwwhbpdto9JTF+pMsQl8j9tsstt8BlANd2+U2tT+E1kk6BVnA88
ebHx8aQGZl0Hw6t0ltlRXjlFq03hIJKNQapjY6yJRS2EY2cmpIuY9RljwjCmECkBzx4eTVcJ6phC
P2wNJrJwv4AmGBpYFsq5SBFI51kyuUPUavkUuoYfD16+1nS99H0ER2iOxca4pCKjPXQXnGkcIZfc
xU+OuhInz9efFJ3PnJgQQUD3AEiwpLVwM7yROz0dQy2vAHn/nubqhmufizj2h/iT1h2v7/GldZlJ
fTFP7yebdHLqk5O4LKrH8F53Xre+Er/e/v25ixgHCMoW2jvV34l7t9xEipw2Y9js4yawk6dJf0qT
7XUjC0uCTaTjhjFBpocE6vkewiNucHg3WqELMauXrP7ykc9jb85XPeIweY7MuLUV2lghK74z65AC
rXzdwMKa4/f/MzD//WSSABVT6pzBAI6CXa3XGEUXuORFt7rNEHO/0+PgusXFGYM2M6gpCIAWcuI0
oaQf1RQMizXIz+JdsXLdL1yUyNGBulHDuED0Ks1Y03c1E3UDkVboeGCfHFn2gQGcWpCmjHZVZwtL
OCGbflPg1FNjDUSzNgapFtKmsS4wCCdso42mbdQ6ECt7Y9kCWmvArIB/y2yARmRYJcgXnDARd0jN
lvRBj/zr67ywvbEQ/0zMP+HEsxTIg40CmTek+V2vUObT0KTf2ZfrVpa86dTK/CtOrFg50ad6wkBS
de/kO32tYDi7i3Qmgo4AasdQ6ZwLuNL3XbtkaKnJndBKfthoLx12VfrDfKun2yEcAHIDSI1ExYy0
lsv1GmuhdMZKJ5zyN6H8cavbkxJn358n8mSiKt5qNs5bByy2nd+rGwG8UWT+rsaVXr3lCfs3DmnZ
GzHoaDPGOHoN5Cb7KAlMuo1+okHz+sIvutcs/gyChVmgXDp4obemjEj42KFi/cwVdAc/U9PPPuJd
J0b080njUaszk0SgPm/Ia1Loeydqf1wfxzwflw72bxzSpZuNugq1ZCj04Bn2xju6jVk3AoQ57K/b
WdoouA3Bo4LuXUBfJDtDGecEa05CBaqc4FuLVk7FhXG48zoASY/U94WGHp/cVBvGDhTu7s4qDu1v
KLbfPAKUJtEiNBcpwZ0ur7gpQJ1u2FbY5nfiV5quONTSAHSkjQn+A8E0Gc5uQ82Qic7CTVih6y/j
flI/GN3LrWNwYQE3H84SF1GPNAa7xxPPHDI9FIM/Gp7b3YzTQvoZlG02sOZ4xcivh8m24tJOkZ4G
Ay/anaNNqdNdnKwJu1xucphBqAvgP/jScZOf7wuCJsSy1iDQNw5oPVO2tnMstIeG7nT1y/UJu9zm
55akYytpbJWWNSwpw2eX3xXAMmrAG+W3t4ed25m94/R4tDOlKHNXDzW7903jueW5VzWgNmdBXT80
tzcIonkWrUIIs8HcctFzQlywNOTU0UPHieEFiWfFj52jefq0kiu63PZnhuQUSzlWOVFnQxHRN0P7
vQZW5PoKLfkCyvk4gecc+8W27MECAXUjEGVXBQ8mk2aenvU/q4Zu047+1Kf+23V7CyOa+xree2hw
mskurvA46lptGEKnd37nNo4aZ00fddEEbn20GADsdPEwhpqkKbLchJam9SnZmsnKmlyeNDjCXAg+
4eEzv8AlX2sqUelJjM87r7R9qJPHnK6syeIATixIUYvltMVQRMYQRpR6bfN5XAvulgzYs4iCieYP
4EWkGFhNiJMaOhvDLB39qrG9LjZuP8pQsflnQgqCi5jYA5DqY2ggcmymoEd+MO9XgtSFxA9SD+D0
t5EfVLHi0lrE5WjoXQtv6sTBiHxmeIxDO3sXKz62ozVuWjuw14ocC7OH+pqKzC0CSmjcz1vq5LCJ
u7qgddMg1a1DOUG06Ku4ffJgAYl0lL2R4pE3SWSOQmuNEhib+CdJGFpcg47urm/EhfwReN+QvCWI
JpD/JPr5MPIcWh1th1pNVT2CsX5L0X+uMttT80PcPsblXd4Vh6q8OZCFVdQ7kL4HLPyilROJXhDP
6UiyC+r6ydT96rm5UZn5HaIvN6fBYQpYJUTkqBAhG34+QD21Ck1tSyRd3T3r/vTak5J8vT6JS65w
akLaqRmtAD9vOfKtjRLQfnwEdd+KLyyaQI0LWQpQXCLRdj4KrhQap0qK3GbWxV5XNk+62q/YmPf7
eRSLmbJMEL8DUQLmf2mzggPImAaBYSi9uwX99nPBiW8X3fccpPngee28VNyuYgCbKB4gLQJE98XW
pUqGZz7D6hhN7FnIUP6+vjQLxzScCYkjA9E5nhLSGVfapAOtTjSGZfqocuoN6N3r0psr7oiWgXvB
GxaC3HiKny9OHw2EihgpvXxSgqye/GLtobSw/GcWpKUZxaRknQYLWBHy1q5RdMz/d2nlZ5l1QJtn
bTzkwM4HUAFVrdeW0oSJxe/KAvqsmVZ6rBmfeKY/kZjbHtVMDzreK4mepXGhQQe5UID5bTzOzw3z
IanLpGUtQigQUCWR39+OTQIOAg8K8AbM9LByKsmI7NFsx6QNFUg2WeJhVHZDD7qtzXU/W7qDYAdU
bYCXgYJOzoGXqgJQhAI7Bvqb23KrCvtRVfZ1A5L+aa81SUAZ28VkQg/PCuXJvDoXq4e4DRftLBwm
v0dQr5qU2KBtyNIvCpjv8vZubIFsy28HR2EuTwxJd8VogNDMdfI2hEpM5s9EZjlfK50seQTaQfEv
cFVcQmdQHkqdrMr7sMhfFQoo28peXZosULGBVQ8hDzqepIM019shrihKfLwg2wZnqdbaByMmwZSv
RIgLMTW4MFAEQpofst1y+SsG51tfFKwLe/FpivsNrX7ECooXUbxNq7fr7rd0zOERAiwuXr+X2mum
Wdgma+B9euLsoddY+kVW/lZUdSVcWLgiULr4Z0fygEl0Wt+aWRumf+1YPNa/jO9NXz7yXysh3ZIX
IFEHjnSIeiN4l07UpsyK3KiGJqRd0HjmWm/90nSh4w3ds7jtoEoo1Xh6mhYdE6IN2zEPB7SMRLz+
5JA1Vo+lUQDVATebqamRtzk/3WwAFfQeVKXhRJPgT6ytwZeXjm0kNaEODWdGgVXyZbNMc61Poxai
fmGZ/TW7VwTwWvtQoWUh++6w7XUnW9o6cGXUyZHeRMO9NByiGDUD/WEbRiLzWPJWV7+KCYXjtXTB
Ah+aizf1P0PzvJ6E1m6P2rYuZkPFkyGywGTDAyQk94ZdfeFG66lx82zSclugkdc3898Z+ASxyCs+
uFBGx8+wkVfHQ3XuJJUuJ6FWZGpUXE5MhyJJ0zz2KUMVV/VrywYYvQmaonhVVfogOuZ6gI3uU2K8
fGDOcVahGIIQ5uJhXvWaW5ctNpzeml6R70l3dBzwuK/xQLxfEvIlAj5Q4BIA3UI+VvKlzob4oBLh
BLF6Bxol7L4ch5eq79AkBL1tdbSDIjODlL2SJv45tI1XWoWDVAfza5X8AlFqoJfDU0tQ0tTorjLy
Z6fQNkJda7hd2rrA/YApxYTSD14Q577Rshgl9xQTktv7kj9QNEoSejuwDAokUHGai08IHGToDLK4
rgXQ5hia6iPTdtqP64u6cC4gbYSyDUBlUMuU48Uy0ePWrPQhTEvhVa/WeDvIGA9GHG+4RAHRtJ15
Ek820NQnemQx/P6Spj5HPgyQyetDWDh6TGOu+c48wpd9z9DziyuV9wP0PgzfASPFyI/N+MuwXhL1
ZzTeE/75usHFOTsxOB9OJ0OKq9KlJMIbnysPitA9Unz7iAEkdXHwYN3l0w01TmgfxeoQWuamdoPh
A46LVyhQzYh0gWBypAFws7bGwbW7MHZc74noXxJtJZheCDhgAZ4LggC8q1Vpa8R6Q0qHq11o1Nk3
ZXK3zdSkngtgJC0FNKKsZH99yhYuhFOD77mFkzUxzZQ2aa11oZNDuG3Ygi3Ur9LPanP7E/7MjnQ2
DSV1RJ3DDiXuozqSuzppXxK33v634UjBTa31OmP9hBUCHW2rP9n1C+vehjWKyiVPBvEqEFFgdgZC
SNqcug12x1YgAu1Sb7IeIrFyZSyckOihsVGWn+GLoA863ynl1Gdgq22H0Bw7T+iAsAD6Id6uz9XS
IABjmxVJEUdBj/XciG2O/7sdGahNBP1UrmlTLBlASg/5aMQ3oHWSRuEmVa3mfd2HbYLwUqyJqK99
Xgowa2K0WTmJPuRDMDk+XYswl/bi6c+X9qKaAmc39fg+Mbd940Vsp2l3VbXp10rOK4ZkKSEILNta
Bp7C0BBBnXs5Obqjn1vIgK68MpcNoffGxeP2skTASGMpJCn70LY6zzVTP7ZHjzqf1Cn3hnbFvZZ8
2JmVFGcWT/fi7dSXCv73dMDqT2+QpSDqA7Rjr3vwvAJSwIP3xf+bkCcOXQvQzCJdH04i3YHHdWjA
iebX5X1ePdh2Cob6zXWDS6flqUHpFKuZqQk6waDd/Sjy+z59KPlbvnYJLM8cAJeguwBJvQw2UkbH
BFZW7UMFdFEj2pfMZBanWdNfWNw/s2bI/5qR9g9q3FEOLDDcrgwmYe5cZS0bubg+6PNAPgrsJBcM
WAWA90Md4wDgtdrf067jj27T536k1+zeGSDpWLRqt3fE6O4TOlord9vSPCL4R2oS6OxLfiVrpMjv
D+iqLKPPmnpnDEG31ri5ZkKKCEQ5C6a4MKGVbyONA8397KJV4rrXLS3UO5oRgEb9EmduD5zZhdBR
RIDAVNCqK6HsUv1glgSEPuDMYHgB4SBRP0bV1IJWEgg9i3ui+crahzH/NVqZV9o/TMI8J10DV83u
JW9e1Hoh74uK5SUenJvm0BJj0MJWe4M2+6bS+m2l37ssiGrNn+lzr8/i0lJBEU6F6jz+eZGnLI1k
tHN9UsMGdL0+br/8abDN7nmqFGVlwd5VOC7GhhQLrm8gRB25fwskDagKDSj7kG7cCvGcqkeUF7ZI
ZftWHTTa5IMYzjN64dVIZivq1lHvbGU/9RtWRJ6p/az6h4b9Ult0K9ED593m+lxoSzsTTTeYD1CP
zWWV87ufVO7IagOtUZO5ixrHLyPt2WhtH890MHg9mOkOvbWIhEGn/MMyD5QfcVj45oAwxDh23QEB
UFDlaylyfTZ7MW82jjwkKcExLj/ahMMiSnJ0AyFrYBYPbko86JupSn8syp8Ky47QJOBQMiichwHy
qeXPKSkAJe68aqp3keHetW3lKXW8Idlz32ZHIjQ/Fv1KkL68vJi+GXaBVlk5WysoizqmYXl59tUl
iTdOT2rzaeIQ3MZjuiJI3UUbd/hbWFuTPRTGXcXCZEjw+GeBrtWbOrd9yxlA1x15qAoc7ex4fX0X
fH1usZjrADP54Hvv8UlUH9WkH6ICvRadEOOnsdTjh5gZfGOzcQ1BsbCNkV9Bm9EcCi+wT8adYtUC
S1Yponqgohi3Q9aNd9bYCR968eKF0Lb6VCuucrg+yEXL73zkaLpCNDP7+MkgLZ1aWoaaTtgTkPfY
aqCNT2J8YnW87cErPNUru/riGEZeHtlGgKvQF4BTa570E3uQ2spAIFk0YUru9fH+7/XRXIQW+DoU
92a/RwUKW+v86+OkmL1KNdRvSgu6Hi1NPOCBW9+aonQP8vU1OZQLF5HsyTdXz/+HtC9bkhvHkv2V
sXpnD0lwvTbdD1xiycglclGmlC8wLSkCJECCBEGQ/PrrUd13WgqlKW7NPLRZV0VlIEBiOcePH3dH
29SORwtZhhlSm1nrggEBNPDCY/sl6DwNdKpMAf0CS+FcBvNEDG1GO5uj109RrqMqOaCaSLLE4R/8
CVZMeN6XeFHvPsyTtBRaaFAxOq9JdakwkkTBePTmax14mVMf1u6D/ssJzmlqPwxzWqE/rAhEMOPk
zxiGtGHhBk3G5k+/XxXvvCUUDbG7TjAQFsfZGtcREXCwWodjvLJns/bioVWrl5OUeh9/P9I7jwwt
YD6YyEg5AdefXuMPc0lkBG4lbzESjT5DAuYOti97akU5CXNJhu2dWQVooQK7D+ERSO9ns2r56sVV
H/bo/7vvDPx49m789PvpXBjiHNdA/2oMU2oM4TlXuqqy3ru1l/qL3x3DR4EowsY94U0/PzKJeirj
PVVHzWMLbEZOCGKEuJV0jS9sonfeDo4EKCOjNolG5vN1AGfeJR07NaB4XK7JPlx3etrN4svvH9o7
WxXkBHRLn6joCJzP1oCkCoBgVA/HdJKhzLrRm3fG6X0YDiHJ6UYmdpFZ+QUiyS/neHiqHKPHHLNL
8DTPRvUaVziu73fgRcgcNthZ3B3daKMsLXznUP3lvofTcKiAgTCVoNx/jpKHWBfBaGl3nFdyCPQn
IS8BE79WHf68dE+ylSjFA2g+i67oIg0nFd6WmK7Q96LoQcV3sYcD6C5AwWr82PA72u/lJZvnd24o
dIgj6MQCwSY+h41WI+zi+N1whJdPs6+deM1hj3cp5/k1X4BQCM4kFORPrZwI035e930s59lGa3es
zPgkPP9l8r18IlVBYToDvlBTMKMKrw+XPGXuhZz/103ng+0GsR+gbiHy47Ozw6OQuptdK49VPRWN
W0Ekxc3+utI+2rl/GOX8+AiI7GD4tcpj2rofLIBEul6ypDr90J9i3bMhzk4PFkbQC7OePEby+9I9
GJT6IZizDcyNqV4VO8Z/meJ0NuAZ3scU8SEQ7csjnKJSL84c7xJ599f1h6eG8wPLAj3L7vmBuKaq
18mIEbrvw0FcOCYuffnZz6/HpE2aBV/e+IfFKyb68PvD79cj9ucff7ZpYZ80Q1cY78NJrvqnJdrJ
eheo3e8HeXf1RkDgEnS/g+p4FjFUUepUoSbyWMdX1XC9sEMUXmBHvPOcTsA0mlfcEyU8Oc3zh4tc
t2nbRDWTRxfqcNlUl7+fwftfj4I4uFIgS51Tzoe6CyLiNPI4e8Xgx9nKLuFSv95COFdOonr/GuH0
C36YgPSnCZRJKY/CjzazwNEi2U7V8daL6PWyyAvv/b0JgTWNah7484jwz04zxk3UadTvjmMHT0vS
5I2X//6R/VoMxyEJHPyUaMP24pcQ2KVdYut5xowaephT/rFa5TUNDTR03YMzQi89EtvAM1fMc0pv
nfO57254NF7ICt+5aH/6GWcPlsStTrvGlcc1nJqc8/kOtNtSd+M2hgsLehbe+LB+ujD3d7YVBkWv
LIIkaLH8osUA4dDE0ZM8hlN8nFOxY5pfw0ZqM0D3cVllCbntm5ktmQcXbqLXvJlrFOFrOA66uTs0
ZY+G7+z3P+qdXeghBIBfdQjm/y93iDGpjlbfFUdvGcBMOcKmqRDqUgX3nQMeo5wcYUPvpM18trDG
uHPsEscCnK7rJYE/1x2rH1gb5WpostE+DM3z76f17oBIsaBMdWrkPueSoH/JWeVUy+PQ3sWTztiy
6VGo5OxmCOJMKxfQSPPXDzSIZxNAyAG0HX5pN3Kcbp3qEccB6XdGlItXoVH+At7y7uv69xjnvRNV
h2xujDAvBjwyYRiBv/L1kv3IO6Oc7HtAnUUTxQmB+vnYSVbA2JGM22PVvsz9SyM/NP6H37+gd46a
n4Y424B8DeLGsyG8Etzdm59uf//tlyZw+vyHc3PEZqLugAkw/zoCUzoIPzu1uXCWvbOdf5rC2e3S
TX7tkR6DjN7L6MotkQ1Eypa8uqQTemmgs93TD8Mw445rj6HJGCkq8DCbvbxop316q2dR2E/zObuQ
Ax6RtWkxTLSavGm+xUJmKmQZZRvUD8pYfIl7gKFtkCe237aRyCK5bS3N1+4uNU4uEP26165cs8i5
7ldR1N0nZGu5neIsTZvd0tgy8ftshtZpu/flxufjEzwsNmtawmwuS/03KK9kbfMi9AJ7uRYYXdHH
XlHBdruGI0QSfnOn5wZus039sLhfZiA1Y+eDEvIhZTeud+n2fWeNYqsBqjlxEEANOVtFfJp9KmSr
TiSNyO9KHdYXjoz3Rzg5M/kAAZCv/LxOu3BpVRQ26uh7c24TNFleYvK+sxMwh3+PcBYqVmiYX7qY
q2PnPU10y+eX0Cl/v9kuTeLstDDjBHvuQaijl3zx/euhLX7//e8s/5+mcBr/h808jYOr3Abfb90b
YUE63i/rphov7OZ3IoKfRjl72W4Umjnw8SpiEh2A1GUV3SIWyiK1cRxbpubL72f17lMD1wAioQTG
jufCHItPkLVVSiEHvq7jbLxEgbv0/WdLa1zcEV23HRZv+DEQX7rmQqz47ls5SWSeNGGQfp6dfkSY
de4HH88LQrOdeeD+s+hRbLhE5r80ztnhF1jEi5x6GAcHAo/NtjcHmtyulyxE333/EUQzsM8RCZ2X
gZxaNxDcidSxiTJUf/S6a71M1S9Ol6+X2obf3ZQ/jHW2oj3JSVp1eHZ0STZKroWZmv2kk78e253E
M/97SmdLul2VTLiPKTl0m6gwm9tirC+pTL83FzyvU8bwz867n3fnSVrR1UGqjkk7FFMK489xhMHr
XxY9AFQF0ip0bk9lX8jk/TzMVCuaBA3vj3hFWWPuEnYfpFfDEufBJbz0vRV3Ki6DMIlKzi9yl3FE
SUND0R+XhFSZT5p9C9JBPaV72Mz+9TwEDDq4GMK99FS/OVvd+PdM8b7FtNBErAorSwjNE8hpr3cJ
v6Cl896JgLZIJF8htG1/0TVaorqfgqrpj8n4wcV9G5LN74+00489CyAwhX8PcLasV1b7zkrrHsJJ
TpFMB6/+FLibsH9TZPu/G+lsZcP4vXOpi8cWPja2QHN81W2o2a/z0/9gHDgZnrqiTwJHZ4doT6dF
VgvrjxVBkXq07o4LWsAKEMVi1OdXdmG8d5dejL4rINyIvc/jASdiwu0mzIuRr6371XM74HlfvOrr
76f1y1kHBT3oGSLeAA0c4gLnj29Eo0fYK3FcveQ6xjnnAkSn4tFSs2XCOdTkkiY2apDniwNjIp8A
JIvmVlTbz6IEkZhlVZjf0a+hq+oNkZd3mgS7Lorltp+qqHREW+XM0HZPlxgW68vQvSSSTgdbW1h5
mTW9gtw/3wSyWosJ4WreNpABI6moN/66jKBuT/g0nfJobuMi0OKlqexYpixyoKyVTFnNHVK4pPYf
JxVXpV71CH3uwZZTYPurpEeaHVPHz8y8ePAunqJsHVl7jYKkU/qcm9uxlvEnAZC+rLvwbhlHP2dY
6KrZaJgpA/DLBvHYzdeebR6GLt6/sHJl0T6BQYh4cPaOsPeR4+/55IuSsHgt1TqB8e25KovRXZMb
P5Q5d5XIVuy8omH4vWntwiXPj6EJOugHV81v9TSYjErd57Va3Mz3AQwxCfI1BPnIdpBKFuA4flwc
EFhc/8SucJyxcHoC1nuq1UZPq8EcKz/n4xDmPQotW7+unpp2jTbcWRPI0OqkUIba3PWqt3gUc9Ev
rSidbmwzJYkDthKj2cjpsHEmzjN/xgehcepCswVqHmQgmVKw95sj0Pw7N32Dk1ub9XIJNhBwpJlO
Ara3NaKroaJBQRoCkwJqTIYmkGWrrBg2brCwjPncz+HBwHN3mtjW6XkIS9FV7BRU4jMSyiWvI+QA
TSRE0eInf4S+KrsyEnTUwaRmwwlx7tBvglyZJisaHHjNModH81an41C6czQdUs0UNltEsrpeg129
DLpEmQs0807U/Kh78nWZQ/cTSIMjzFJqmzPbqmwG5nEpIfjlDD3pxuMURXsN9grIgthGPwS7K8Tn
6ORNyFz1cB3Ofeaz9F5Nn3QYXYOMndWdc68icojrWxVvxSq3Ix0fln7rumvho0aJ2CKTUY21QG8k
mN+1tnmPLK5lFosKHN2lKSxU1pvIzZIZzZffrOdmNpjzFQdOe6WmqjSJACR+UzW3lQ1x5IksoE8V
qDe0v/NZmAV6y32IUQThgzfrC4/gl4Di9AROLNwELZTAh89uetHO0WAWPAETU/TxqwxaDoV2LoTf
F0Y5r2qodrWRdGx7bPocbcBT/0yDC/ftL4f5zxP5s8fyh1dJxtBG8Yoh+u9ekjXdtWMKP7lw514a
5HTs/jBIEjddKJa5PQoK1a+Nx+/EkEfu//JpnR3eq2w1S61pjw5YGHUedJlzUfbg0hs5e+99Kg3U
nNH7VQ9uUDaB0+a4k1RWq4SUSaSnDFn6DL6TKwGMOmAZjDg2O/RwlWh++9w38qvHko/pHNfZn9fl
f36d/0/11h3/GcLof/wX/vlrp5aBV2w8+8d/vL61A2//6/Q3//3f/PwX/7jhX4dOd9/H8//qpz/C
F/9r4OLz+PmnfyjbkY/LvXkbloc3bcT45wD4iaf/8v/3w/94+/Nbnhb19vc/vnamHU/fVvGu/eNf
H+2//f0PAJQ/hAyn7//Xh7efJf7usAzVgtvv869/9PZZj3//I3H/BkHQk5qP554sOwPEevbt9EmU
/g11cxAL01NmiMYmvMe2G0b29z8Cgo/AgYWeMoTF/vmR7szpI5L+DXZ6YKeAQYZuOJd4f/y/yf/0
fv79vv6jNSie8XbUGPOnWAOHZowEDrzGk5/oqeHybFNU3MMdjT7v3dR7Q94MLCwkNHDLNZhpzuL6
ElkPHd4/r97TkNCYghMVsO0Ute7zfpvFaRulooDt9DC0Mzii61pyKpwt9Lr8HVE6bLNIBM7tPK5m
15DB7uOYh4gjemdnAQMd7DCJb0L5zp2oND96tHmMGPguuQqcvhzr3tuPwrckmyIz3tR1M3zv59UT
WTN4tAhbEbxNk9AyCyfpbIyRAS70BWEDZEzhziORrW/lTJ77ZAH83SnKj/HctiLTIa/HLKUtFKiD
lH71+tS5qsFDVVBICJoeX+jQu1Z6MNyIQoDNEwIS2VU719PJxoDlEXdsseBIhP6L4nXw5kEFfKtP
PlAwMez2/pzO+34+WXRHzK3LVcfRvWQxxKa4v5ZwptIvjEPtJORu8jGJ7PcpVQhx+ATRT/CAg7Fo
SOW2hTEuewrjVly5HTnFxha9FFJGxRDj+CMzu1sY2h/SYPF5Ua3tLhjHLxzVlawSagWzG33rA0Fu
GncEl1hUbyDUc+0SSNomYioZ+mgzdF++jM5X3cu7JJmdrA+FeXUEBFprA5+xRMkxN7Z61U4T3vL1
xgt21RC9WWin5H3tPYA//Kri+qMaaZw7vmRASXUWMR82xIZDTqmFDNacROXa9lXWhvOcrfHwxaYK
sW+U9WncA3boxCfONUqKQ+JsE8ZvQkWGMlzhBdnKwxB142Pc9MtzMJp9k4Zl6y8ZrdZdJAmeoi0D
d9mJCOU7N+FXLKqCq7atvlk7FlOd8ryBrGou+1evrku2NFstEkC29VjlzmLhsdKBuymStw6tfJwM
98bX3W48eXmpNPf6IMkinYaZK2WQE0LTzMC6vrHsI+SFnlHN5wIKXFiGGZPJjrqkjBj1IGAm7R5G
NXBvQpZvdi7TTmmjJc7mARKyebPW/lcFUjbiM5ouiGJcLIF7Z0T43liyrX1t9mnKQS/zdRaYkRed
GEwhF/BIYceOBRHIhW1pKJMn7QperhOqslHQPKw+kxtPT3hgva2/CuZGWWjVmMNl3Tmkg282Tkih
e0UHTg42BJwVIfd3F5KUyAynTe2Mys8ayaayJeGNHYLHyPrLRxAzZigwzJBBRfy7dHpDQWbYh5SP
aIrDFlu1pM+mIvJlDB9CttBtPIz1thJR+jgJxOERGjaXAkDNcFT4pFSN7fckaEiQOTJp8Eam4cMa
zQAgjCwCt21zT3piM0bKXA21532P6VTta5fmxo3Nrkt0decydy5AUlK5N3Kts7Gp78FnUldABEGE
sSn57MR1WzhqPsw+PElM2O5AWH2wcGHOUSlb9lTDhDJ10d4fUrUTLY6QeB5uQiiSVVk9uh/awQAV
kb3+HFY1tBPCXDRjj9olemeJyVeY5g3uMu5Q7Nw5lBZ9Wt02i1Nhl7RdmTQqzWZxJ1r5XTusy0jV
r1j9IU4bpFGVaz/Uy+zmqocvMFv2+KXzDey1X/goivlUFBV1/6kimI4cpitt+aNn8CCryS9qAAII
I6/Ykuxhr1cKcb3G9H629S1CpStt4pJU7HkRXYiMxNLbBeg70oJXPldpblkCVrVQzxysGhKJqzFq
3xzWo+DGODzg0nlddwIRNxc4nNOpwa92P0VRXx1gqV4/EJ4Hk/Ww3WOUs72hLkbXuYGvunc9pa1/
cBBEFGOQlKLptnQ1pJAuhOaxW7HiZTZPlbyB6UnZObxYfEflccTk1gm8wiZNXKBByWY+vBSlCNv8
FAK568x2rvvkjJrv4Cmy4jTgV2RYPyrX6Yt2bACayqHN9BJ+dLl5idpmiwxbFRBQknhhAqefywoH
+NrBaaM1k0Z/anr9aXFGRMc4WwoRVrd14kNqZJnmnPBA76ytHohclp0Jhv5ujatD1zQlYwO6ysGX
eFJcv0iICV3H4XA/ux+d7nQgAmHQo4LRabJcoai1pd1UQm3ixgFwTAYH10wa3dUTev6bxm8zGADB
UHlZNioy9W0wmfFK9thCafPqCzSwZ2FfDmpaioaq8RWUGKQqifediIW8zo4H4acuBEM/bHJXTx9T
j7Z53YSviWRl4tATW6p1P6roMATauUOuumABM/UQelubtlfR+F2ns37G7sBBCCvy2zn2uwK+dO22
qfU+1mG1DTVqEm5Kcbf1t6BWHGGsWbRS0Q9dSj7EaVPvtQrnwg8bXdQTiV8oOoBW3aDOz6sXZp0D
8IqSBgTEyaWfCtqb6QpEcbvRqvdz3fHwgxzmAKJCAQgLg7dNgvrUjkB1GYzLxi5+kw/N+LF3aeNn
uPOCLaPxfoqikgViPL28m4rGTd6ldsl9vlr4aa0Dz7oGTf6osO14w8at0EnewJOwYJw2WeiiYOpB
5T3TXQz4WL1AitBet7V4IJbX0IEnh8jX41Yv3ZdG9a8mtQVkpyHnxBSUiVizblg13LYx8Aef3C0O
qYuqEctmpGxbxzrIu9D7PjbJnnSnRF8trIyjKcBYSVFHBngblV5BG+++7zuZt54zZX3df4AS/s6r
RpO1uo9vOhX7j9EA748O0hdQyBSm6AYUIj2ctnlUe7kzt/5DBcTzmtqZZ9U4AqWgUbtbZ1c996Rf
t4yZMoLT3Ai8CPXOeOdLKOmv/lKqCQ3HStcbYoOy6hJeRoYHhYIHzV0TVUUn7aZV6XQVBbJMXd1l
qdOsu86TW99xolLYcAMICHQD02XCMoQDvWezZgqWrUaJaR7aTVN1Npsb0M2D0X1RoYGNk99vfZBw
moV4mznCzeQn6hYtyk/UrEGGEO7GSSc8wgrOxCCSJoBHnKpwu1GVU5TiCJ8H1DDouGtXcGrQGoak
cLznTHjZqNoOt7iACu6QAEwRGxZQUXbeHU2qpjQ14oc4pXvRcJrDyW7MRJ+CygAtnkC7j4MzX6Nm
eSLNebd+BU1rr+3Ta1VRhFmN+9J5s8jaOYZVgOeKnSVLW1aIR26qCFGTiW85Z1nC0x3636t9bBEs
WLMkmYqnJ9riypJWvk7ILvbamcJMTuwBlPwyXk1wqELO+syJRwlcpHL3itEhP3UNF63Q3ktV9UM+
d8Mz9swOhd1iksIvvMHWb+iOGDec8XgXBjUg3MVgyXH/i4m77mFl/T2MkVKoQdu41IiwUCVCM5LE
4RvHoOc/IiC1+UCNzlbCs6CJtm3FvneO8e4d6eMmm9qbUfT7tW2BpcBHiir9Z9gjIK3hLBtXAtDy
5mTa2HbeO0y+ocg+loalO381r3L0wYoJ6VBCrd/fkHRmny3sSTZmirxNK7qBZr6Kph3K0G6VKXd9
1T50rUI2o6ZbkfHAR3e5dlYEbKPFslqT1vuQ9tFXQn297UNIbK4ejxFBtjxHgj1jiTjV+OgOlDDo
R7XLXT8Nn8JezsDTG+G9BlDjzkJOqwx1F3WEb9C8q6N1iwBsP3r9Yxwv15wvThlMdf8Ika2pjFF5
+GZq1qHvNGyvnSZdYQrg1UUDC4dSq6rPeoHCWrigNygbe/8NeCpV2ZIO+iqElPUyed91Qr56a2dg
h1cdNFi0lPavIe/oET5dqgw7HW9lSrqdCL8Ti1uDBQTeYMvLWLlJvvYy2IVd9yxPuUkEO9qs0e2Y
4WFPGxH4X5iWu7SaYbclk22MmDqu4bhbLRyIahMdWseFzEeYyrIXPWRDY3fKJ34b2RbHjSRvbIgQ
tI96Nwd82LuJEwASCTPA2lNK2I2jpCrHWNT3dTMGuQ+WuA2Xh4STJ4PHfQOVKPxPvSbu55RDCSg2
3zwYGR6FQSdX3yzPa62/DEn9oCty6/UwfXdiD5KZ8YkeEfm4vNTAiyhuEXQEts3pUoENYRsf1nte
aK8Iopjjmpj1DpLNa+mNFTuEVUp2dYzYXsVdXwyJdG+N9Ta97b/TtMqF197IFYZQCVMl7PYQqeE+
r8xqiwDKBKcxSFkJ1t1YAMIfCU1A9WDO9IS8McD9ytMciaz5jtosfaJd5T2EU2u/Ea5EDlKFvfWV
6xscBpH4Ug3Uv2aUGFW2EZTkl54bRF6T+sgW029r6pOvPJyGg0YBC8G4jz5VBcBTjP5+5egaHES6
qUydGaK+R/Ae1UGgcSkAuZVJ8sxc59T8DEcCOalPAXoLjUPXIqQe7rphbjOJMiKKlCaE9nu97tG2
WES1D8IbnqpAfAgsHC0ltneRK7rpNjH+dN3Uam+mus6x88zt5FZqE9hIFRV67WmNE7SFwcYu5vrr
GKxQEvKA8qVkRRHZZE5ff1i5Z+HhTlSfGQ0Kwzp5t6Lje9Bh9JYtIj745gtpP8H68poRuM1RNQAw
QBgWDkzfqNTc+GLdJNbPU2KXsq/WT+2qIVoUOlF/l9ImvQoiWypLghcUyx9hmib3gWkIkj/r7a1c
vkiGzZhVuv3W0OEx7OdN3BPc2CAeVPjTtPJ55jhNcMvRKGjTfW12jr/kXbOHu8wNb9V+gT3gZ0hF
h2XIvBc2JDvCplvkqWu+iuFtkOlm1jguRx/Z5QoeOg/QE+lJdzlUvjNewy54BEiv83VykWR7xG5X
JwqBxMfosZRszrXbzjrz3WQTQhFQLOoOxYaNwGN8VBHQE+lHO5MELVwG5R5dwAc3RAhj13C+orAo
zAfHpS/zqlk+r0qjktNDsacjYZNN40iO85KQ3Juq5IqM6IdA1Jze1AZpZtORHiD6cs+Rk3xpKjJv
enRS5WNgm6e0hSzAaE8JQlQZeH9b9BSUlYLvmGclfUxT1bo5FbEoAZVNaMX01ZMcwelwl4ENOaks
3zSw3n7waR+VzcrsBqlkt7Vp0+4TEdhdGs1hESaNE2OKHtlA1LTfVjS96dPFXAunD2mhqwA714vt
lNFxelTDmhwqLxr2oTsiRCFwDmesKysTisOyNC8knI6j6iGdYBbvRnrT8NjH6noiDCEvdnCWDh7S
jdltktKJbXoIp/5qMpXNvY7Me03RC+ssHfwIzVhv3Dnps8p6/JnCJBnKSJ2zRZPh9C2oEdGUkHPO
4pm8VgR3ai/wwBECIG/1mP+CqgyCzT5qFHpkUzebefs602qb0iBrEzUjBDVXcTRALdNyDwm7cfNI
O93GeIbmfeBUV+iwSIsqEP4WlM7keemXFzYjTBOwA9qh9yItQoKtDQba66xwz0jlP3XLeBj9pt2a
AbDMMgRZtNDuxl+xJ1HYuUJntFO0c13jjHGwkabY2Swq4h80jrRk6H1cqq1A98G3KSK4iqqpLTuT
tHu37qtCxcBIPFAiXaOCoqtQCqmScM4AmC5710tvrMY1wMjs547yAWF7EbL5sU63HtUNgjd0wnZe
91GzatoswLyRcxg3i72ebGHRd+3jsvHrFPbHgUQxMkpvuwigt+byyyxcuWkBHZduhTCqjpsrR6ck
4wadaWvIb5R1vla0vaeOfjOi2UDZ6ClWNXse0rBBI4rj5WEkbUZX7t+7c3UUkDJ9TqYIl70V9oSB
QWjB8cOim5nzrfOcegvy+4c4nr2skzEpOzfeVHVyIDLarIuXwneYLcUSNAcpUpmnvEakU1WP3uTf
yW6+4YLBH0t7D4hSWaa80D2oKHnuNVDKmSMpJtU1rXkhq4AXXCUQz4w+9np+qOdlj3v/1oy6nHUE
IkFXKD/YabRO5T6qjPBgzoO12cWRfaJiQF0vhkDAxvPdh7gPT0sK+FfU1jqbcE1gjzNkswQBGlhx
12lfsc80mAEcjmquN1zw6lPFzAJVZ1CwAaxUG000IrJRIq6IQp6J9cHTlfOZiprdrEtbMPyfq95C
LYxR59kDOvqmOtw6o5FX4Yi/GBRr854QtqHNNzmD9Rg24DNqkETXaRPVNiwHI+AiBuUHWEK9BQxl
VEtBmuwcUW1EG2wgwts+8aGa8rlO4lPoyUueGtwfPhlv53CO854TbytjCJxJIJRwaZleMMVu35Hg
IxBe/DrIjBUyDkXu2K7dUvBrNv6QsDf0QD+0gCBQUMHVFU/O5vREih5wAUrOgBPGdXqyEETI3AHJ
QGPiqegMFEc5GhEyaFpUG7a0dwTvG/jU8nCSLs2A601bkJK2TTt8Aw7DSk8scUHCcSrRQd7nYesB
BLbN9NrjPMxgvPoUDsE+0u1DHat7MS1qty5xf+83eMvpErzIBdJcFEjNxI1TMEvoFpRYWxgbyAcj
uf/AbUKRy/BtYOmnTlU3Bus3E8R5MJT5h1iv7B5MtasR7Av0wC57u7YwHaFOni7dAHrAnC2aO0C8
ZFvCF/NqmMYyxLb+4FQshghBqAFRCaB8BFBrYNLryLXDHWxOByC5w0456gsq0nnbma3XmXiDSu4N
99MrK9YVJXP+CvT4Q0vm77U1EAJNaX/btVOBAl5mVYBabxzFReip+b71BZjqFYXdg40h8osIqM85
UJRyqNN5FzZm3DlAgnk6jMgvF2iKyO4w6XqE0p2VyCPsuE+l6vbWXsmGX4UMGjdB5yyZSV2RefGK
mAiHPSiOgJoaes0S0hQxCnvh/6XuzLbjNrY0/Sr1AI4qzMMtEjknyUwOEqUbLImUMM8BIICn7y/t
6j4yjymto7v2hbxM2yASiYjY+5+26JFW6O1ngSZpXdpqT0ErVhbcwIFPON5G9M52D1bdGdG1EZrw
iRRLTJ9S3xcEdAVqqgT1eTs9iagZjn69HOIxyo+1V8a3lIlI8ev8KZkAERPbYK4TfN1j310rgVyc
8lx2m37xdunof16mIj5jfdtGrX3b+ta4Eu1ynHPjS+LKszHP331q3CgdSDvNCY0oUjA3ePqVA/j8
vYr0S9/pRwmg6WtNsmJI8aYtYzMw++/W4PphJHiudOs9XgvtXlrGXdsu8jEddPZyIa++vWLoQg13
j2uLIkQGUL2WnnPxbPloU6s4zjSHPAi6UfIfx8B1RR7WQt44U6RtpVFRKTj0C1Zeeeu67U6d21hb
O5fsaxP0ZtvXqC8iY0e4KsITpifnFU+bszTd1Pj2pfsJ50RzqlpE1lk9rQiM2xQugLlD4fngeKJh
JJ8w121E11KWyQD5mx41q7miW7QvWXWFuowoiMvhoTDc28hnhFYNMk79NEC8FLuB+cfbJuoPlatK
jnHgupwNSRsurnOX6E681nst3lRu2wZ+nanAis2zaLvySBLbsnFSYI+2ctcphbAherU2JmM5WHrd
r6AynI3g+qHs+o1lDjc9wQc0pkAr9vytMrNvZud4QWHkF47JYl828bapuzAt3JZoSLmazA9eYmjf
AdNyegUvX9Pxpd+8QXyKqH6CrtWtfZc4GkyxPqz6kUIhT7dTIS7CjputmbV7meszmRhjsUXzs1fZ
Xea6O3OoT1DKTmgDrEupYYuPXboGPa22TZLF5JKkN91SVHds3thwcy3ZGfYYnWwQv51exam29VGJ
gDQ9V5kRHwaQGw3Pu/nU0Laj0s+OTu2QbcLg+MxrIR+kbE/0Ey9OYT7EV8sGj/VhZIIhtZlekacc
Z00AMS3vE12OWJLidN3NTRh5XbdKkqQPJ+oZEquopIYs+lLK2VnPzahwBRntGh+Z3Ol+yuY2qe7D
oIoCMGyy2gdtHoZHyNhTkw13hkzdb/SU92256DeDnNLy1m5R+wSoZrIvqWHvayomZl8H7lzHpyp2
ovu5qZ01BWYPCGQv7E2KmQRLOpMzcuUH2rIQ92Pcnt1ee7GKuVirrCxB+Mcd9EAdjK310ETdEUxy
YdcctrYv2UdrF1OGpd26kYHK6ORVWmiVntirtqAb6SpYnzHX/MCI1NcmmVnpankmoXPeyq68B5Fl
CxgAbtMRACxp7/Eg94hp8akW9c7MAUgn01150tPIKjZ3fv6UZk0IHHbPVsh0ppZpU9jhHyuDtaMy
VeB2G8e14cnX1IskzZ2Zf6ARoEsds8045AgOjJhjsbzQ561I5lG0aTEUgsjOeYaFrRHjw5hbbWAO
8bqJyo0a651odEY5+yNqsTak3zVWdZFPqyVD8WnHy4tHtXaIixddEtbB9sfsZzpRGBOtuZ37XGyF
KMXtLG00oelNy+SynTXBIFiiZi4mCNkQZMPo7fMOrZgTLbepNnbbWln8PJGIQiLfDwpqp6CctE1p
t7eR1yODAq3TZ9teid57HAhaDGYLR4fL8IxL2jPhPS2jKej9zj4kuPA63fI/aGYbrxPOsVVujhvm
aTVDdxhr4yKheQNOGmPdg+kF+jJ6q3lgWEWnlzd55N82nnHHSAHUcmMWLjRCqIxCqx8ixkz4ZEWg
P9QnU4Zeo1fB2EW0iQa41JIswAfCFAF8ifkQMQAoVBIZYDyz2N1yBa6Yhrml39DSB11UO6RF1w37
DUIyL571k1mZ38mLAqdQFCZFBRHi+EhFmZXKSMEl2ePGL6h8hrbfjBMzRmtqQ6Lh3cnYMHfW2vmd
0vdVRH0D5xQx+pRanmyrssjPMmuQuRIp/wTreoxzY+MofcWUozMn5a7Hbs5LUqpTPcQzs1JTty7I
nO9Z/rPQtrQgfFyrWpeV1nwy7MF4sOPyeWyW6WxrKm3C0vL6NZOGsnglY93epv44Be3YeNnam/Uo
yIjqvogsvUsQxtArGDLMsDCco6mZP3fM+PjSN5F29ET5AZi2CalMxSoRbno00ySBcJqScFyS+5zp
T6Fyoi+GsG51apKpeuabXfkZpYldJetsGktu4SqbG54yjrbJyNaaOwPDlPaOAvO0tFceYDjQ0UP+
lHUQ4b2lFlB3TVTcz71q7ttBA8Ao6ZKk2tZYgfzCRmWwBJmWfXI4l7RiZOKAuvPnPM9Xg1Ttap7i
l8H8MjgtXHKajzFIJTOk5Itt3SqqqNF2N+28XLwGVCDLzAOCt2Xn630aJO1445F716SHNHc3idnf
2FlzVEO5LmdXhimw1n1aG6+e3k43QmV5+Oct5/MrJkvkpX1YdLSlS92xIw3TOYqKhK18XDVLE4wi
eWmm+mPs7Kp53OoxY0bQHq5K3fgU+ddAKH/aL3NdXyPfGT+BqI/6gdhEGiZgP3+EldAEgIgl9n5e
46Yy2cZIvYeSLfxPCNPuu7ZZi9a6LZT6XFoW4DVyna7JD6ms1tNS32dT5B2saPADazEPdsPzILzM
PHYmzEbd3jUL/OKf+GrZeECUvn22WhuOacjKdaXZInRJ5gp9rWVr9a+qwdQbPszV5IfMBLP456j6
MGmpXEW2SFZkHxxTW96oodp5TvEy2ealwU6wytpKHCvbg5DKPRr6vuOXjWpeTU56kAsIoouDLSgQ
0jKih54V7fFKZPEOVkGuva6mz25r98bVS2Otab2nB26VgtCJYnmt8oRJkwTnbUyUCY9EAZfoaLra
3/dtbWaBryZvn3at+dEyFPIJRLsMytENcTP+SUEUduEwwNtFexwMmFM+ZSiXP6phiTlra+e2s1B2
bFO95UUqxQerSN3LHLnVTdaDI26I779plGny1taGvK1smZziwRGkghjEZWSufdfVyn+N8Cd4waIm
hlYujrYhIgGeYm6HHLlsXnNfbVLuYRyjte0m5rFPI4+xPiqyHpnvVm/1kVzWWri47OYGrY5dLDAj
s7OdNTt/tZxlWpmRC3jTMoVzW6PPphv1k2k7pON0O5iF2mq8dhvdTJ27oqnM59i4krXa1NwSckNl
43b2i1LpSZn6+AJSm69mfH0FnFCpNbtW6bd23WYnnlZD3Fptftb0mUi0UQ4byfCpdZ2OlDVkr2ax
KFfRaMSrNM+X7YwIOrDb2b43vUF/LXGDrPWKJLdmjmaKvX7rOSUQPz3tKSqcj74tPyATMOBOo42V
Tu2mtUbra2PVe1e70Xx1M1sRJIarZ58zZh1BeZ9tVT5UQn0cS0BhtMDuVjWuRmpnc2VVnfsIyfA6
4y+8xGOhfa/iKb6rspYPOaro5HdjfjtrHg5GnynIcB9uu2FMEIW19tQ3XjyFvRKImNs0W6HU6leT
ILBrxi4BNZJANbR6hrTEoQEpSnXM9PmoGV68gg7ymenah3bN0WUKhsfW03VZ9RC9CLZeLaMtVrT8
iGIM1AUcBGEGQfk5NehiRzVOtG+9XBt5Zl68GZgB0zn6b5ntmLc6AsoJvC6j5ezB6L01+gaiKkgg
0x+TmvE1c9dw0+zHUABG2mdQcF76jaG58o5RS7rcTU29QM51GXjNX2W1HfZFYn0abTUiBWkgDGzr
ZSzdlUvIzc67IiyML4oPjiuwgffXNljzisMkYb/czo1PpUymA3o0sR/z2fvYduOwruwWbtqdxSHP
3fKimeTMr6xSzLedYoVDAVRXjHgOlp6KOV6ceZXO9DjBILsKgx0DLV/ivCnX5OuMR3fql01jpMW2
qEzrqDdjumZKpPZxWexXjqXPrunv23SyT4AOHPOtKZwvc0qUFkODKw60uboB03MgNYv0xPBw+2YY
W8U8WTfi6/UFAIOlP4nJYAwQoOx4Goemfs3mud9hlihN+gFHcip3x3gZ2G0qkdU3jemWwRhFw2sm
k/zBdobhWRnoqkOrwdiwAtMEnzemhVHFcRO5j8pwpl06dOkOlCoL3VjeVwQAX0g10o8tC3+v9Lne
S7blY+VOHQF/Fgoj247yjdmX6ibXKvGa9Ai0unyIv2qph/nEaCaIPE2ZHL8yzYOZYT33VWK0SLrx
u6+LXkV3iVUZm1Iw9a4iQTDQZM8xhkaERqu401O+edncGBTPa3pq98Oox9cq0E33Uw4uUzpRc+ma
FtmKg8jFclv9YdbLZG/LUsJL0d8g6l+auwq8BJ/7jN23HycTo1T8hYQuoAq9QiKXT83ezqziI6K7
dmXJzuee7ddepN3KbtoGv67eHXVhJk8wBaT0e7FIKcSSO9RY2rX2m2sITjce91Usp6/uUDWPOtrK
m7qeJww/NyjV+L51TayixcTL4qfjp07OxTdZ+24UdJ4JxWai1gFb0JLxOe0xDqwc4ecrXU9Akavh
e2LPw21ULBp6f1+tsw6FnI18/t6wzDEwixJViBqzy1jYtJGY+7NdNuhNDxyeRxdjYhvqNZa1llX6
ibXVh4unuUG+AHPNZATuzUGazSqNC76tXnncvR9/EtKdbyrfRQcGLBJ0TpfutaRbNqk0u9WiqmGD
G244elMnKAaTJExGvBhxwfSIVrjq0qTR+AEvRHnhSvmRrs75ajsTtIstUisLiq7Un5AFZACNpWXf
JZ5zTtz+o5XJYpUg5w0LJ8ELUHukzQ66d68BkHVbsqfyO0bGjzdlNi+fZTnA8eZL+cn2ou9qKZwL
fkMjTJJK3Nkx+kc9EtnezLvytqlr/Dh1F69GzQHxc2V9wuzhBLVZxuuUeEeUcXlyNj3SnMm3SHZL
ZLjgB0N5iSKhtlNcZptMr+AMltq91Ys+PRa29NdTG8l11psrxcmwGph+dOp1j1dKjUA9cGTsW8wF
qHrLePZzK75r02b6HNsKLHBu2zHoeul/HSMVMTbe6J6meCzCum39lzi17e95UYwXZc7RXY/dYlpD
dGEuiWu/CXjZ/R2I/7UW8rzi0nHbaehVTfFaLmP6QcDHrRNxVRD6Xc4gtv5DxvDplcgL90s2kLl/
7WfWUdd6BELp+IJMvS0BuhdwUbto7mazzld92fEzrXE2k2Cr95lh+kgqSaoFWZdaHUYdRzdQ3qKu
oqVtvJt0qbFNGeYUxuYovxPEbG1mrWYzqUHm2AG5Bewuza6s0vRuGJUTVmnZh5FRAIvqiPUKhLZ3
9K5JuhOAUF2AHNO9jwmUCvvSkJtMkuS1rmYqubQGRxyTumoOoyPZrq0e8TNvjnyV3tiaAR5K/dhY
cJwj2PceUm8I/RhJ3uLnV3lcq9EOD+6hce1mI8lA3s/+MpysMcpQuw7MdK/RNa3F1GjPEVmsa8gy
GLf+YnYx8D0drOANCuNUXVrvQZ/N+M7Os4VUIsZf9clUJCtpW1ftXVVe5sJCq0kg6TGDX1jLBgWe
JUDkUYSLTR1P/VEfp4QYEhNjFdMogxEbCnBa1e7yomtkoCs7PpaMpdtBIYsQAVwcVkM9fUwN5QTN
5GtXTg+VU6pVr2bmeBfmiZcvqkH9zTDI605rgaP0pfaa2ZMB0Wot09ZGLbyBlKNqK6B5KI68lBeT
SoclpEdbmVhCrVxhO3u7kq+z5l7GyPKf6f3hljrGlJiUfSYCqFnl2fesNcrt0PW8ra3T9gQT+6TS
NmaO8dYqNlVrNx8YcOfcLo0pwF/N5sGPIwSG0MDaUwZ7vKBDzuYvSihQyR540XEiWyMAPUq/labR
U6/r9vKQIs1c5XOpXknMQnjqZtpXYN7kHpYHDHipK+RUtfiYDmyyRTQnqEiKEUlpT33pmc5tXsZu
OPhi+DbbkXHlsJRhrZq2IMq27+HH6g6VjgZlw9ueuGgPUOSilnK15eDg6fuqC2+5j4XnbAZTaVf1
Fg/R78omNIiPCmOS79fFPFHnlJFaT4jQHNg0yXs5KotDQ3R0ONlFKTMUptbezyklLsqfjA+HWi5c
0takSjSd+TglGT1UOy1xHcbMiwHlryeMU5kxPOD+s0gBnHr74glIsL6bhydhSOfJSpkxPC7NNaY+
kQAEqikWosoVs9+BVa2mq14Gi3rSmWVJI9gP24oYUPb71n/qysF5FRGlbdTOW1En+rrggmE8qP5I
0XbNqenJkXEEWA+lf3Kv5eQ3xCUoS+KmBv3wzPtZevYzKqT4RIdR3+u4wsAzs2sVqUjjEJ7yLzEE
86XuGFE9uQjt4qIu7jXZfvZ6RLPzQq3mxqJYs6R9EpBrBS0i01NGOuVDbV1pyk67svJ94yC4Qs1O
g5TZG7OYsue4dw76VHc3NB/ZyW6E82lsmozpnjL9hlRLWWi7YrmflTs/ZJ0u0ARL3QAcB9Y8ZxXq
JVh/cSqKiKnpLiOSdmkq61tfpsuXtkzSJ1s2+h37YLXwqjv6VwbH+S82w8O/ItyY98voOtsBVuiF
ddY955IeKR+q6MGRy5Icoy751NeFvYEGMG7c0ZmpM6QcziVH+ccyt+W9qvocbadgwyIBBY8bsoam
SfS9JTKNjU7/qsyhfOyNaZhCV1bsg4ont2quU8FRzyb2ne8POFVdC/Vzys/8znMeF6tz7ssoV11A
4lSt1jqzG0FRdBYd0R8o/33mUmZR0cOGd/AiHqD0o5OzeYUD+CQtiXGVdCnVwSpUeddrTDSV8VF3
EUQiEcHjZ5QiW030AMlu7jBe31YJW9Y447yuM9pqLcmHYWN1cf4srCg/RWiCL2U7uGeVFgjcfEHn
GIi61B8df+mngLG0aIqbaAk0Oua1ObjxgxYN3loanXUYR6d/ipDYHHG4DCRGFfIZoDhHrjUgWTER
XYZVq4BWMaA8mGmuB56H6lYNHRtc66bbdiofPEPeGbaIjsOUmmvlRcuRhIzyY7PYGHRkfXXpAAL2
meGGU0xLSSOao0urmi9D1g71Ss7elZY3sl2n2f1aV2m2qSvkVjmYzmNhW8lqsO0ljPDXh0pE9p0u
RbqvUAEf55RLz8lsbIYFeXXS4zNc3IS+b0GVSuZNKtQj42eaY6MLEZS9aTwRcGDhiBBkLXptdBoa
v36YW7t8rUfsTEGJ8/iGVFTY2x450NryKufKKpE1lSyx9tlEc3RXdkwSinVv3jqabV8y3RpWoPTa
56yfxhND7zjh5kG782I7XvWdKO9MX+Ie7FT20cxiuenrITn5VZneTRQOBxh5EGX8vSIw6cZWnKP9
Ova0dE3z762r3Hbv/MlVYTYb8WNL5fSxaUCnZ5PwOKJH5k3WOt5rkdr49BERf5sqSKwYVc3KWRgy
bkRWufELTETMXCmdW3Pu3c9OV/DuW3mO22VOfUKospoKLHOTpzQuFwEKC+aLsdK4n+2+WsEomHvQ
3uiT5mfFhXFXatsQD/G8OHkZVrW7fI1bkwGTuSWPmZjcXV9dlVPWEs/AxqMWDAKQUEu5cWGL7KVE
f/poe8VwGhu9O8y12RzSauGIN7OIkezIaBZXt0KMGQrte9WsaO3ktylR2XGyhuxlGot4rfIOYY9l
ky9NNZKytfd+kq8XM6OZHthVvpadSfoLHl2E/j5oYBOX0xe98NPXLs3vqe7Urp9sGTBZtn5BZd4f
84GA+ih1nR6tHuuP09TT2kAyS/2L19bjNvGZLuP3Xr0BfpMHD6hoxa4K6cyivCEuXL+GZ4yb3FHm
fsJ28plSPfnmI1N8IvbbxP5c+vZB82J3DvwWFuFqMvJR6JXxY5xNUPJSF/7OdJUVzi6/0WTMHqTf
pLY04PWNMnDPqG7BTu8ODk4Zx61pd+y9mPPO4NBa5JpGw33Q2wx+Du9YbE76l56I1Q+N7sidGnST
SSlp8qinNa296m0gyBzgpa0T1GNNPPJAh+sc8dp1XpXVzl1ICmO5nRRx67obHdjkDfhwI7pLkTB+
Fx4zYFOpJwX04YRdqG1TXmhdLXJeld6YvKZ2Ze3MevQ2BoJmCBa/2ulZ3GBE7SfKZ/RTh5ZVSXUz
lPm+uzZOICXzwe7a8SXyjegpTuwK17IPBadcr33trMXd2AlSM0N1PAFt1u+XQgF+GFeAt1Pd3R9m
mehzbBFNZsVxsc5sZz7VFvJFOCnjq+a02ieSgefdWKvpbhmM7GMTT+q5ljmOkE5DiXFSxtDsp3nO
1pNM1drxSxNPgOWHbovMGLfMzFybqQ4Qs9drm3MyXXVVY341KaJOFYaGfQagFAd/ZHnL3DwtiXdD
5He7sjHl92xBUoNUma2yrC3kcY1AP6JPw5pRSqivhmhZD60ig3/oxLZK4n7fo7wOm96oQa6Wbx2c
/a3jVygwp3KCrBkqh7rP001IU6ssHgdYzmKdwzVg/Kvgf0tpNdC6kDpoMymLTpo9FLs5F9apm66d
cp5PhyKeq10mzZRmOoZa8VyVflzcBmaS9xA+ivroQklx48l0+Ookmv1gyxk1aZ83mCCsuENfleSh
MhEnZmY7nMoW/byHMiwcK5ZIL+P0oVTi2SkoIGVXGAcmDiaHOu36J7UkChNGaV1i3D+HqrPq0NWk
2mTZnFz+MOVI12256a5f9HxltsLfNGRNb0wHPCptkO1m+hMnFFy7vDoXJPICLehswhmlaOVLHEco
RfUcA4RJcM8cxBWvm+sa3Wf2h2pNZ7Js8Bib4TCXRhP8kaKRUbU2OduMwmabJQmajZ5u9g/ZJ46X
mEWyUyjnzlmESFg4BK3pVjZtUzqP7YD95ze8zO8alf9mbr5rvlUPsvv2Td58af6/sDSTzvI//9c1
/G+W5turB/m/jnX37cvfjdD8X395mvFE/zeRpK4P7cGp5GvYiv/yNJPPc7UnM7jJZUIYtAj/Bizj
fz3NGkHx13gYtmCCW7gc5/Cfnmb3vx0M0h4TDLiiy5//iaf5Gp7zr3AdQVQLe7XJ/Ma/G/wn0jWa
q2Dt3ncBn9o41reJt2j/UaLwv67+Jn+IrCMYl6gVlyqzP5W8ksGM1viH5/y/7uwf3djv3fnVpf1D
NEGvDziz6d3v2Svu0CN5YU82x29e/OrH/uHiJq19SzxudKmK7HODWhyUECvZ79359RP9ePGxByGJ
uPOeeRpXmeERK5n510r8W6jAj4/l747xfz3yN1kKvr1YwBJFfA8wEa2HSdRfikpDuQK9sf+9+3/j
f5/4DWJZ+BX6PKhjPeUbRhpG/1G48r/unxf+x4fDvBzsHJkXXcADgbUs64OSv5rD9N6zIaTgx2v3
8GjLnKb+xR1r6qeOKtPW02TlJdov3pvrsvmH5fTnNKAfvlpZK7VUDsR57DYLcYJNs+tsRuMoO5Uc
YFdZsj58FZqb/yKy6p1V8DbmuvBgD2VRepdsGG4XFITgJNb8i3fpvYu/Wb4kt1ZVxUyGixY7mNRH
UpM6++PPX6I/H8k/Pao36zcnAGBw+2G89K2+NlqQg6UmLmlvyA/e8lR32HUprvO7vM3W2EaRR+6K
4SWK9q7c8GftvyAP+sUHNa6/9J9u5s16b2u9txaIhssQtQgmp80SHwV+5ezGofm0za/Kw3QolmA0
9qP37DLzsmLJFm17iLRT6eMj+utv7Whf/5sSSi8ZXXiSmVSj71cT+y8e23t3+mbz0LwuKlUyjhcI
wb1pfp3Bqh2eiKmOeP30CWM7pkrRoVpsN2JoVuQbBG6hVlrlw6C1q5/fx5sJTf9vnb5NpECLnYnO
mCHkyquFwUdX3DJnVpIdzhPCmWXQYwC5XpBwgU0HPJ96Xrk67gwUZ5EVBUoiKXP2eb7BlxNQB/38
ztx3VvmfMyN+WIPoL3JkvE16aYloDozO3U/4g73WQleUNYEstBWDIA0soc2DLoohKBhJfYns7AOh
FKdea7+njX9Km/LZN9N7YxY3A0Hiqo+fRE+4CjZ5/BqHieqwS5jdq4sbd0DKoZJ+LyPzCZ7kK2nj
4QQ4gKtUfUZdsk6KNvST5DgI2Mko2mHCQvi03DpSPVAXHBBMbYGxjyIho0xoh+sTS8ndAEe47cdh
u1j6JRP957Rqb6qGRCXTaHc+SqwkLS6p40NUCpwtBZ7uovgwiWlTqHzd2RnwNSS4UaiDnTYH7MXb
fmyPxFHcmnp1XxTNJh7zCjlVdAbs/c1d8M0erk9ljCcwb8/GyAGXKEIoro7I7cBMhButryxYILMP
IpxWP//O39uo3m7sauHon2nQIa3J/e2AHsr1b136bV5UNmGE9Km1z9bEC7FIB6dk8+n3rv2m+LLq
MvecxmzPLb6eIHGiW6Z13//82u+sAu3N3j2KHjeaex3Lo3lENCBcTi4ZLoY7UBn/VwHs7zz3a0n7
44GK/G12rXjuz/PkXwarOGRa/ospJO9d+s2O7Ha97mPAblEDiyFYivp+QJEW/t7Duf7SH7YIYStP
ZGbcY6v0ppWwcyCBPte2OVLD33xv3tRhyvaY0eHo3Rl/7pmEPzQ+TtX93vv+NoFo8HGsjfB858nl
vPHtuNtNXf6r6TrvPfo3yxcaOSM/r+jPhSo+uYBKqMy//fzBv3fpNwu19JM51ZKhO+uI60GWlrOl
QWD/zsUt/03EF/N3CjlObDtFpFsrnztfVQQq/t7F36zVzBRVfYV4zrnyX5YCvKFOtV/UQv/8VJh1
//fXsTC6ObPqVJ7L3ttWHRrsHib3F5vxexf/tzU6923ucXHDjzbAMwu2FALQf++pvFmlka06nKAe
u0wLU46bzQ6ziCCmn1/9+sX9e1VG6tffn0s5wp5MCBPPYH5DQDzRZizyhzbPjpBQ3ycrPVQSWacN
qvqLcL33HtabVds7zrxo+fVhNfl33qeVWaG9/Pmnee/axt8/jV+7cT6hVDkbXcNu72P9ry1r9/OL
v1OPWf6bRYsx1ovTBsvGKN3qS1Xa4tPiLn1QjBGDzFoFtcNrRnBNa9ySgIzjv8WzuMpt/Z6Sob2r
RjvaLC68o1oc87ZgeG1QNSTCCEe3A4Q40wlS8hWPLW7HUXd+8wV6syEgeXGVEpo8w3V9ixVWiWGU
v7j2PzdjTOn6+wOPhjLqfGRFZ8PNxa60Oxdjt/tBI0vAIQH0NGBpWReN1u9//h288wV7b7aIRU6l
XwHjnbFRBnqn5YEuSeT4vYu/2SNcA5dUNwiO2tmJVqJzZdB77M0/v/p1vf7DSvPebBK6ifcJM688
Y6JMEdHZ5dGaZBn2g67/1oFueW+2iiGze8tz8u6ciJqOgYnA5LGgmPr5B3jv2V9//sOJHrVmAwju
9WdXzoTr2/2rM+Nz/PnF/8zU/KfH82ZbIKhtLlN0wOfrQNG9JmuMX1P6wlgHKvG2WdaZGvEeeUl+
M0NnwCwyArZIIE9+fgPvfbo3W0ftFuyyTtedl7K/r5vuOFT+99+79Jt9oxaZ1XWllOfatV4azXqF
w3z9+aWd6+3902N7s7hRD5pDdI0ey2o17PV2doDcK59+VeDBiXGdhg2egjDP3I9Okljh1KJeydms
DoIcQyKPsFT4C+4sTOTDg1tW4gYZebSZMAHQ3cyCxKcIqrqUHMdR3m0XwyGvsyFcAdL8sR2jMtSX
qQ3JOjPWo1jaIPESO2BXR0mmy3InQctDZN7mxiNwi7CXtkUrazeEsc/g86Tx3Aof/gNSsw9LY/Ge
c5/M/i5B3mxiFnxAySGfo3yaD4zhu0ask6Ewe9rLMPfZSpvcLJzzvgmWScfG5zq4Gxz/2R1L1CR4
gUjgG8lBVONXlWIXbMv0N08b982C6CdRzLOq2zMKiTzEtY9SQ5a/2OneOZjfTjOA9fasMR+bM5lI
5Qqi1r0Klr7hMQVzIPIHu24TJYGe0XksdRJvf/5CvbNLuW829LFjxFWsMXGArTwhRqDCoeSX7V4Z
4y9+wzsLzX2zhRvETeaEBjM6oYtOoiRYtzY6/Reb7HUz/Yfl8HZMVW5MdTQifzgDxQ/oJDtEbb4r
QA7EvNdnkf8fzs5kOW5cWaBfxAjOw5asWSWpNEveMGRbJjiBIzh9/TvVd+NXYdkRWnW0Wk1VkQSQ
SGSe84+n89mXuJjMpyUva90zulNXN7eqjb/psnr82hO4mMSnNC/9uRmbE50S1pvfWuW91BfoO26u
r/7+Jz779Bdz3bw0ufTSuT5BGTzSa/Qzy/2Xv1/6s/fnYq5r69nMxoQYqS1S84oWXA6lIU1cO2yO
//GMP/sTF1OesszcA0vonsxUh1oFY4rz8raOKMmbvpQhty9dFUpT3tzOpntyOTSnWGJ+yoLx+Pc7
9MnNdy/e/8Vzm3SoubZWQEhVWXtdd1/L7NvuRQSTzyO9fZx+nbIiap2t+Npm2D6fnv2+9Hu5r80O
4AIcsP2+DMb3xAq+FrO4F6+7OU1uQ1WUe/LSgNqxOMnDbISx8bWbfX4Iv8UsbYDOYvZpnGqEQacU
TZXRbIjD1y5+EbJY4zTAli3dk6NV2aot+pt41qp/fPLzI/vDTPbfgv/7J5+a3lQU650afahvxpiD
lCSgGUEFBlCawKaR0KNV5e/f5JMhdakRpuGj9brBck7+1FA4mFUpNV+tdkMJptz8/U989tpfjFoN
fxgV8YZzGuuUxrLmWTODjy9d2rlYs5KU0qe6nXnIjZYDHu0A7jlUVn3t6hfj1XdpF4Hcygef4yE0
fPkwUFb4tWtfjldB7x41l+1JZhSRoDggY26//v3a5vnO/uENci4GrUtVhMhQqp6m7Ch7b6v7OY3J
G1M+xgIgUX09pSDYje1UfpjW98J60e3lynLp66K+nH9rDumSQ8H4x7z333nZnz7PxUi3xVTNeVZ6
J5++ZHeaIh9QiUHVzxyYez0+clBhq1uvyfb5cCNlSxUr82NjbyHCZM35EKNBQPH3m/PJ2+icf/7b
6BqzrFpct6hOBAcbKksterEy9cWLX8wL0u7Tmq1kdYp95xpi22E0tX/NxJ8co9n/WVp+++QCxh0t
nX558un9/0HLvzpTF95Jzqebejn3OaKq3tN9/F3Ew6Nt1M/wrfz7aV6sqHbgO1HX1IV5DpxgcDm3
qgYjXVm1Od4Ohp3cVR2/1/W+t6uq+i3tQH2Vk/mNw4Zrq2n+5S797PZfRAkTh/+Oilt5oq3nl2nS
aRn41Aj+/dme3+8/vWcXM81SVpR2GbiPm6m4hiNFRQQbOyg05buZjF8bufbFnDNygkTj5licvGR6
V7R3uePz3z/+J/fGvphvqGAFZ6YN5SlGJVgGGXVF2GT+fm3zk4nevphw0l4sDTSA4qQ4s9wL6PMP
tVVl12if+rAGoAR2pqupKfabdtUn2nRDcXdxD2AIGOlYF5uRkvAVjDr3u0ir4UhXg75JUlKHPTtB
aiGMR8eczE3cjx9TawFMGKsRaY3DrqVMv3Yib9sXM1tSgEVVcuDm9xAKTLFlR7H6+x367O5fTFKU
REuroNT6xCjagml8dvriHxPyZ5c+//y3kev5DjvXos9PuS8/gjp4Ndx/TK2fXfliwtHHyfB0VWWn
pHWStd25LU1N3fZrd8T8/x/b8VrUccuYnkqF3MxIGmMF6fFfg/VcZfWn0frfz3+7K5bUnHqh+vtU
epsBoAdRDcmxO6n2HLmX546WDLJA9Y6mO0xSSmkBZdn0lNF/TGouNxYYXs6KplbyB88oiTaUYYZJ
gPR0FFFlPDBOIyxfOS3Jfv1CYQMxcoir6CEemnVHdpK/1PuvIz+FL/u/P2sk3teySvbFXDTqmkmV
eFGcpkX/Dqcw6nTtX4P5k6duXUxBnEYbmZVX+akdKs7Kp02Vml975tbFHJQGeeJqucxPcZMcK7O7
rdXX5k3rYgKi8yqDK12e501SPj585WQqnr70ploX00LBBCNo/itPNGHF9qn54npuXcwJVVlIY3Sn
/GQNwIgDysr2lOR6m6996otpIY/xQbDh5OpVA+RbvZKXe/napS/mBVk1ZV62IMf1JQfrofJ6q9EN
sPra1S8mBuFUvjsNZk7fLiXYXZXfUFwdfPHiFxFCXZkubFSVneYieTFcQSvJmRfytU9+MSrjZfSt
kSbd01zLfJNQMm151dcep3kxKnNbp/6NqPZkZEG3HkaIiWUAIexLn/yylnQh65S4RloCArFh88vv
smar//drI1f/81xsXgzOOKnzXLkyPemmtmUiPjLsHfeZudZp/L1etGFa7jtMMMzRlPevRf8CQG1t
zmY0Y/SjY2IVlNpdAtTNUhYeuzIcu59W/sgVChLDVuEcTa7i9nRmu2pH7jdE+LG3jCOtJyhieEmr
l4rdp8vcbuWgTnsYYcuJCbyWzq5S+0HfnKfqzhvDWs+2/GThtdBGfc/60VgCruy3qaq8qO2v+Y9m
bhMgQATw5+9+/FP3n+jWDG37ls3ukcXAWvyf7bRH0LBi9td4WD5d0E0mzstCpc4uAXvLX2+8HrgP
5mu+SFrfZ+U+5/to4iOea57vj05BL+LvcEmDXDDtSuGQXfNrPiYsPocDbtYvSeGW/7uNHV39rbXt
beIXEH10LpUDZOJNFn+ood5wQ1jNBr0+xIW9UqkO+zGmwaw59PomiBP+dXNe42aK/suhuK0MOFp4
3uOASsv6xXT2+ZgcFdsaTLU0E7kvfIaE/EpSlDvTeG07Wmal80ZL5FUsYSU0Ero8qsOERoH+2nSP
HgdIAmaSSwZVdUWUwKebFvNMwd+db6GB2YNNmdI3qnXp/9z0/RuwulAf5yt6tFaFoHywXuU1nQgo
c9Srn7sA7wOovfqq+WJS4b9N0m/Bgxg57g3AHp66LMFJEzvfaGX8x3A4v/R/2Eb8F0L/du0EBiY9
3WwjvH58hIo8cgIF8N0CjRumrehBYNC+/veh98lSbl6sAX4FQGCgJuSUi+QITubJTtyrr136Yg1o
8oamO9XlJ1cJe++j8AjtyfuX++2zD36xBtRqClzwZ+yjteq1HIFe9OU/crD/lTn+6QFcLAENh9aO
M1rpSfLui0lEaAAODDChHFrMN+eIp8vvQKL1g9iJxbgx+ue/37PPHv3F+lCgwiymLM5OvlX84sxL
O8VYNx9L189/WakT3Pj0hvxjLfrsa17WM7dzbLv14qYn3w6aqzGgsVB2MWwhGldCpbTpWvpZGiV0
TYLxBNnImDSCfY3XAVyDofaplxj/WF4++eKXpc6eaxVFW5TypNO5fE0/RHEDWbB4TRFHM2vOiCWz
ovvaS29crDa0M4NFmjMJHWh8bwr/tZyT978/wE8WMuMyEuytpWwpYjkZMC6Yn70kDKBBReeupr2e
t8FOC4p5BXKx+toWzLiIEenknGN/yosTXfkDIs6c08biiweNxuX04DkmQKm5OOVj9SZpoS1189vf
79QnA/i/t/K3Wc4Sbaf5tipOZ3eB4Q7fyHf+42X67NIXc8OstLzPbDM79Z7+HHcZrCHnX2mwz659
MTdUWdf2emUUYLz0F/j5m6Lp/xHAmeeZ8Q/zjnEx+o3Yr1QR2Omp9czyMM06zdQOLr4OTsQaQ3aa
hJr0OV2utMY843vv6BmnjzZwymwlMMRtq0qY6Am0cqXNOFfHqYL4nATNiqSCsWvhZIc2vuRNzpdY
jaYhc/DTTfyPL/DZlvqynrbtZuxVdSBOCqp67uQbOgRDuv2xLfso5O+IZ2YKKviHjmwwHzhPINQa
3RcHLkLmnM4RFRR+yBqQfE9mDpX6kCHSKzI4CTSlGw+9W65zD9V5hUjAXp9Dh8GPo3O0lVrfyvxe
dcPKogt96exdP/zU1eug/rEufPLo9fOY/+2NdUtPr52Mb0fgm85b41+DzKS38M9P/rKgtw2qdiQ7
mp0KoxYPc1qrDcnT5cl2R383wJ1Yo8Zs17lRgkiDbbyVGgyLM47H2hq+TsshXFciHARaAbBiM6LM
onzOEQCvR62z8Y50RrlKu7G9GduUpDcshHDwMtp8lUDaFYzDzVQ5OZQZSsOa2kH+M5gVDe1ub2xA
eOVXYy+7qE1K86C3NZFIl8lhI6g55AnZ2pNfBfd6oa+cybgVPXYFa4LCCdfCCftlLuCb1G3oifqM
P5VeFUo5QFRNU+uoicAikp9p5FZ0udqjvWxmUwLsLbT0l6bG7N0HzfExVEP9Ieqsu11oYYfpGOTr
ABL3hhJuSKpQ/19Q8CVrRogXooyUJJehvKfZpB9jivg3bj0VeyvT/FVlAU0znO+ZsOZ1TKd+BLmn
pfVUTAfq7FBuSzNDURMk27xp3lO/HeC3DPa1b5cfuNeTZ7GItwCrzAvSGOcKqWC8HQHFbxy9LiO9
REsSSmscbqVe9Nuxn9RudpW7KihQic42nYNNI+eK2goi1RG2Zlmlz0Xa1jeZBv5CK+LmmT2Rh5vA
r913G1jxbda3dyzXUa8Jezc3drLm2jI0dDxe+awMfoFTafiuI6qXKl8XnpfcxnmX3qZoHtiE91qI
ZO7bOMFLm3OmkbkEeTmUs7lqNWOIcrAqD1rmMU5r+xeFQ/i0zETeclkqPVrtSRUUVOfJRJXgAGbk
kA4QNOYljem0z1ztO+wfc2VJ6NdYSPudZTRamCwWIu3SM1ddIoZdkktjn6GWlzST438y+znZ67Lw
tq5VTm86aMhV0NhoROQEBzugBgsfG/w0XDFrHdb3SfOV/H6m0tPOS0HQplJ1dogxoITUdxOVefP8
WMgCSrKuCfL7YE7o/y9cvwtb5lbKx6DtqD5Q0RAnExsn1w3sELrfWETwXJdjwBp61/Z28tG7cUVT
e2F9txO7LdkXxvjKgGBuAg2kOr48fVvFpr+aAw0kuz9BCFx066V0Oovuci3u37PC8vZyrDHGzwW+
cXqWMZ6roful2w5vaKXnB59+u3cg2ENkz+wu1RnIMBtavoXjYW4GN8kAFABYIYNLM7NTI90b1NTv
FpAq+xZq/HvswNqtRw8AQVXUEyOitw+jB32pHdjwKrZUVoO9y3x1QNYEpti3LQTXcgI016TeQqtM
EEBAEvIgg8V66/TUujYWdVb8zUF6UAxMQs8CAJM293eiQ4ibsJps9dHvmnXWe+Uz4nHr6Gg2AGF4
j5yYAe4PA6+wPpzcL90os3S1ocCku2oV6RoSp6lxI0SQx7vBOKtSan3KrxbLAQRBL4+xh3gtb/1G
z4O1GZjUjjpO+TxKJ9uWdNQ89d0ZtOpYTUV3uPAn/ABlLsKqSQ04dxUNVIsw2ZvBG18e4Ea50QSf
52fnLHSs+EU9u6vemfT5jDqhCcH3S4PiV19j+THtCoaUWyeKOvCp/5FpsI24kKOeVZCT1Mrb8VcN
NBl0pDr7SgbTUnf+0rnrwTTLZV0EBRQWuxmhDzcArycUjsghF1oHY1XfgGAatktfWWunVnRX2V5X
rpbElIcMqS1nFnwbKdDztp2FAQR347qdhXUssdBeNZ2hrcuqJYlZ+ShcFpDUaJ2mZB3IUd3pJAhX
U+bq666nqi0fxiBKpYWVL0EqA1ei+sj6fnnvqI0LnXmJYTunkWqaKK7oY1/kscZTUyHHoahM8sJP
OKI0b5d1ylx5GsDL2Q2gAKTOaIfxgFgKmpIuvkP/Qc9oJua9LlykuEwV9oreAnrp6h4tmQPWCSAf
gG8Tc5ZyFNwuFyVQYYglwq1D/NqBQaxFj1IyDUC32lnXuzdGV5lnXEP/rR979TLiljomlOLuGk9N
CLNiP38APBTfiT4dyJq0sNQdtDIrZQYCAktMV1ZoS31C4MSZDT4EkH5BAa0rdY13a3b67zPYsAi2
fHPTA2ghVE/Kgz1h3LDERAbBkGgyKsZR5zQ1DA7LvQUD1E1h7laENzPn8jKG4y7aAXaQOdhrPSjl
E6B7uRO2k97UMBB/ZcKlTW+abv0uJm5JO+uWb2VBYJjGjzie57uBIueoxwf4vcxsf7PMg/ZiA+XY
j6q23hTiVt4ueIHgL5nbAOSHSaZ/M9Lsh156tyJDqJt1hnVXVPYS2vOALMNQI3KS+GE0WQBKG/Cn
30ksDYGTrfBf17x5k0KN7Lwv9myHJryayDenAnsIZxi+0BbMBTBZKJPrb7ty7MJuIawcBgtOoYVM
MDWgtReWCUaG1omwFgIrCQxKhGQaaJuCEk1A4k6kPPydRK3hXPLzxHqvZQZnooxQvpYRhrT6jnjm
hy5dYF7OGXpbBto1nfPtvqQ6FsuW4xO0TtS6mJugKfazaNNt2Z6/UdInm1YYqC0TzF267kskl713
02rxsAnyWr8f3cJYc3CXo4aPLap69dzapiPUN3b2oPEkGO1HTIyWtak6oyDOUhrwTcszxapRg76P
F11SyDm3G6XcMUKw425my38DYfqjws4GytaM1wWc0K1L7L62ylRbFVBtefmn8iBz8B3hMtP2YZpT
v/FyBRA/rux+XZlOsBlk8oElEOCilxasRa0c0igtIcbSOZm2j+7sAyZnJ7ASBrJQeH/5tguqectk
RA4Ps+K2hWEYZefezNTQloNlDCDE65Gu0bpNgv1QNNaR2rV7O8W4ZKdOEy62hveaBmYqHZqPc2R7
Q6OuCmHqAwpFk5FAp7LZSVRm0q860SI11PHdpU7tbDULCmktBWjXijFdqgyKCCvJoaxMCN4A+K8K
LXgVS+buZWprx7IenxJ9ANdPte8et7r15gbIEjI7/9XOaH7zvnr2asTJNoEcqdOc+pB2cbQnMFra
OxlQNBfwtw6t4xWncobZ5LQBSNx5IxxfvXV8wKizDXmTao6x86smfnIVbNSF5XN17u/EU/jAZDKu
em0anppFFz98MMTYyaZlbzZJs4Ev2a0YsVUI6WVicHRBurWKLthKoHwRTfYaHPPJMo9yHKpNIz1g
QNZAp3DQ9gjWjAewVgSKAb2xdee5R5xHyVWduTn5R2kdMmIT3IWt9MERtdNHgGHSi8ZuRmEcS6AB
oYZknmY1Oslruxg9IpqAPZTmz5EaneKmwatzdJuJ6DcxBoWtb/Ifq7YFZZtADvuB78LYuEObXAGV
uyVmNB+zYXhG7xJHI2X/wNoSfYWhqbzP8opIg3oRCO1WcNvGrfrQUVgekiD95Qa1vrbq1EQeXQEO
pLUdXVZiGjsBvZXK/sy7LipwrchDyLyDlpqPccOWIpKFaM5rdhNWaphD5sqYGwMQWEeMp0F39uRb
LjEDRS6kdmzcac5cCG5WZAE++LS7mZvEuwJ/nn6z3Srb0uTshktZFisvFfNu8stf5PDZ36hOXOXM
u1eKDpPN1IMjj2P5UTheH1GGMa24YeJmtjA0xAYRX20OLVWnxrxpM2dBK2YFNEDkbWgjF9wZlsW0
aAubU9sRfaxSyw8RLzNkLD+bollLg3QN7Y1pVARmuwla3e4jYU/pwoE3JCdRv5Z67B9huRIdEsTQ
mpv/qJoBIPFc4dhA1MobpQP5DQd7obNc6kQXbWDCDkzKMPPRfiXn3t7Km6e1luYfNuSXO8tq57Ui
QbuZ8Kj0aAC18hGgWEkLRElmnc/9U9XlsMe2iVLbzLzN1NbuFlJEuW8KLyDeVRJ83dk+1I/1W+MC
6K5TrK+Wt6CfIzsOdyuddvTWdSttGNUWZUp3HIHP7GDsy2s1GdWu7QfQt/GMD4ua+ChzUXSrwbKf
WrSxR6dvobZRChAGPa9UQkMFSkimNzCBBZsBLF5VxXKTaTO+pKHC5g14nHU+9iNOHby9a9Xy2ccW
Rdzg6kedjwDqJnUpPyciducWM58s2htDJD07WM7OGhv6tT1VYgWoB3ecp/KHbOYTkDn39rTQiJRn
pwUwhAHUhUhW38qut621XyX+c9N7fRZOMzhuHw/edRuPy21B8BEVtWf/WsgrgLnERz2xj427x2HG
QODrk/szQSoMQdVrMRLqNpVkHsTaREyb1HFfKzX60aDDn7AD7Zdt6foGIIwFKiqG6UVXGOA5uqYf
g4RVDyJ6eZXYyr2aK91Y1VUAZayAwM/XWzYwbc+HRL170KVBWUstze8VNLdW0vLVsmNge5MZt+OC
GCd0bAkYMe1+UWLw7uTOUIF3LsS6WYKfYyzSdYmZOixMQ+26jhW7r6FD6qrTb9gJA0aEIBPlbeNs
5pwZylfdfDvA7sMRA4h2zJL5nq1UcD+bGmKYTExrpY3pSuo8ILoeYMQC9uQUakF8EXt0YNh+dS3P
exLHVMEae6a+13TfXVsQnA+V7y1hgEDkofDZ0jMLscmbtUFGPm/ffd1VYh3T4EDFz+AxElzrQYK1
0kO2nBBU24qONciFkU9R3qY3INgOuAUjxJnNczZN1G0wkWOSTn8lydxHQ49SWoy+saJLqdjAf5Tb
TKphWw2usR4zOoOlOeEfHqb6ZjDbFIZ7V/8SVZy+ojFOrlgovaeq6fO95pjn7XpjhyCGieCTOAYR
27ohHLhqDwBsvqmCAvFxgQPRwuh3E3PV7aQPWJ1zr1kZPmWQ8RlPViv0ZLQajXec0XLzK6HtusFc
fs6N5a7gKnJ4WwfLKZ05/hlk+aMsUu3OLQZtXbeV++QvZbyrCb+vGrK/ob+wmZhKCJH+tBB1WH66
sTN6pGiWdR7LGnrvUtjx3dDKdjU49D+UhCdE+YVI0Z0Z1j0OIKD61Dftk2aBMTk7wxM9zewq2Gns
B3to124zvo62S1sdoEJOET2fg0qv2/UsUCi4UnUVc6QQprPnYb3lhFUCZbuXQdvu+gl7RO9ipSTI
TIbdbFByIEu7472QcmvgdkWSOaSvZsltkp6DICb3bNgG6lucgkJkGSjfcHl2G4nBpx3sW3OYg+00
i2IFDSy76WjHC71qNE+41E8ow3QXoPVkH/RKqA7eo46nBkyn2PSN/+xWngGyMX31AUKaetYj6Fk+
2IG9FiJ+y7ui/AVdG6aa8lapN+krNSncbS6oOuQn0zc9xg3v0wa+zkEZRpYJgL9nnXvkNBoDFImc
TZfW+boS00BT0JAeZ0ejDUljKCdu36wZ7O+zKfKQnIXDmAo+YkhgpMrwKBo9+1hldemBRNddThXe
Gbwn18hI0F+ZPd6pgqhorQQoi0IVzmNrtuahksxWthx389Soe2OZtE2Rfq919qM+JZXb3J5PbI+8
HRvvIfLOeCJVVC+ZSG7tcuBNboECw56fXvpO937iPjYZFar273NOnq/MTDPvhZ3SX2mp8hnBiX2K
+xb3pNXAQgbMuMbZTpV7jiSTxImBso0NcqWDyOz04LVTy40l7KvY5hzfj4sKtbOJtqgCnxuLPF2N
YFqeStIN1zqh6c9MoVxCGJHthn4Owh6fbV5lT9wzKGp2/bPojYZ0UqDWY4mqea7657n3HwjITrAE
2DYb5nsaFI99KbM9xbxehBpFIkF1EGAsMUvNNJKFmK0b9ip9yGC5RmoaxWMmEQwuxR72d4VPRPey
a5Vq3VGjp4d8g5xOfeHP31CtnYOM1oh6xEf41dpVUzmoVoJjoDI7zKXmIamJFf8PNMhFzXgFXGjx
oLNJdgdKPBuBgP7uH/vCtNaoA15dx3mybWd6tnhdd6lRtUe3FO4jqf50o0nRb90ecm9bxj6P01nF
Sm2rzi9/qkThKW69EbyppVcH4RYwwWWv7+zKciM2A1hYZxf07ygpPwmdkpLssbbuzoIkXfr+2pIp
EHcAKQcNc+VuZD+PoD5FJAnLcaWLwN6VoP2RGpXOBkYpvl74uuuCOGjlapoHL9OeI6OZypdGBO5B
mZz3KoE1IpPZzWJ2c+iBz9tTRnLQ67P9rBOso8a4Ab06H+FfaneQ77MnK+Ou86SDK99EJKiCnihA
M28932Cn6DgML7+EBybZQRIN/HD6isx2ZXfR2UTOvOWuGhbP62axr1RcHT0jNdBbNBRXyKFFwgRt
MLbm92HORVTWBCmOh6m7mspiq9n5QASw/HDPWSiq/R68VgURrhov9Hxw05wrpeA22h9G27xq4lyW
qKc3w0SpH8cdC1lS424qyivTiuETJNbzUnpgW+oAGq93bEaahcxOHdu2xSzDaxICsj52Fdj9PBgw
Ng3GD4ulrZlqyOQl5hB90NgbqG8D2RSLGNSY4jvbCdi0L+W808s2fUG4oZ1NOuK2ZkMBNLIyr4DK
OTgAfTdyg+CMVxcHbzEPbseZrmlsG8yIBsobz2ieRGP6J2QrFVOL7h8Q60CANNnnTdhtOWUYWJZ9
fZW7rtrobrBPBTBigZQk9PKz+8CBt06BafbDUOiJav2JN4IlUEtT5D+9Fxqmvht7KFkwa4j1di6A
ykVP3jsrPjRFdYNVKwtLbQIKfNctLsjFaZuKtOF4YqTaw9GSle+47ca2zR1I4xLUeRAujTzHfa+U
BwMKlsEKaPFBn8v7YYkPvq8hdhVQ+BvCzLsiX9aNFVz1LHB9729maoMTuQwQWyWyp7K9zWrr2GoS
GGSpnjg8PcHWuTLi6a7rePrSRsBk5I4dlcUy7oZhPCWUQoVVlqrV7KTylOdBtRmnZXjwE5eMeLq8
JtKsN6n23tbZ+2KR17ehHZyVA+QRcxiqnOilG99rcS+Uy6Gah2EnBF61NONVEYRpSNeCon5WKnss
OPNqe++psOWq6WDwT5p88/LmI+kKKqlZLGJZGOeuzGPKQo+ly7jWZHLPEUu0lMudCVJ0b5qoAnqT
w7SlAUHvl+J50tSvbLB2AMwhlwb40u32nnRBvs3c0V/5ixRhMg1H9nTHYtR7BHjGbqIONsrzWERe
F+TXYtK1G0/w8Y1xWduZftVQyczUU+a4WkXwsPS6oI6IewZFmUQo3I6lt4uoaRyopurBUbOMVBqD
jQrKVdCSSRpFvUvzhOpYs8RJm8silIXqXxpcLmtbxNANOnHMG30H6v2Vrip9PRqEScR4CiBmF0RD
EZN9mqfruqZ415i+t3a/I5DUAKGXCGWyH24boBnohSIP1u78SW5lnb5lTXpkf37lzKz9cS/qx9iw
rhrvp+OYL5XeHiw9WbXTLaHBKk9JhrhBnl5lWU9VMKl59jWjPuIJkV36Il35o0M5Saibb1orfR3j
3ruyJ384+D05PzNprOvSrO7J5TohJeuPORn2sB2XQ9e3PRWqtEFrxqhFpje+pSazS2P11znmetwW
J3uuDl2VvJH7rFDDvQeyIgEGkpqy+SaEs3rUG7bUbWoYe9GaZyEmOr0WvHdKc8ugzFsAoUB6W5Sa
zE3ZvlH0agTLSxnoHXLWejtT2CLhWkWKs7TIs+uG98y0DwvOVhzNQE1QsJyMkX3t5H9jur+OrY+x
w1lNWTXRnlr668kD+WwX00diBwoDJVPEbGu/ckvbGabb7OlR2bPlkXsqvTKOWlTxfYyrQjsMxuw7
W9pjMhLZS+K1K+rCCk60cYQTyFsqZJv+VGsBqWbPtxKmTG8KqGXz2m+dOZ5dMfP5lNO6E+bwhCOa
Bw1tmUMEj+2bUdsEK9pAZU8dkKAdUBfkNLBrjbqZW7boZUMEwXY/fyS//6EVWr3T6CptoNevirzG
fs32F/1fmKe0aQpdd9bW4L6RGndXZm386org3qV80JDA4RJR9BFJzWZtxVW5beLv6TCx41HVCodC
R/oxf5mN1I/sokTtcqR+XI90fJJ5x5jFJ5WEHpIsvGfhUNQfivhPN2GcebHREMlKauRmnZMf3d5o
lKxjiMEy57hXBUL0KmFzhfqsoEWnvBq4RcOMVU1PQU7rCJP4Vbp7sW0W+sN5OTOb6Urprbyd3Ome
Vpm1sPqtZ6sXL0i9UHp98BPS51Z3WfBiNkKcif9ISgPU+jh/ZHkX6ggwfug+cpK2o2FtBoWmFSe/
Te71hi13bUmPQ0lMWG68GfwqW89xtgNAjP64lOLaSc1sG5j989i1XjS78pozTjwWE8ck1gDYJCag
JjvzvSoohlOsrcvZBpWgkE2N7I1UF7kxV+SQ8ThoU6pZdRpChwoJu+uKmbmnfNCm/FF3LO5Pd2M5
FEjE9bee9zPqmv7Rx02wFlItdJsu3xoj+I5+55sZdN85Y1zWmm/WkSEnuWKBcXHRVQ9qMY+Q/g27
9UiTOtnOpqr6qMa8CJekx48kA/tpIlhfW504GNDxVtLnUCPTrOYeELyzqvtqV6Y9WyeByk+a5MVj
3AahZjTFz3Rqnagu9Jd60PoVTgEbenpZRs5CcVpjsUB5pqzvlWDjlMD0Zi85ty/sAu9jKFJb1B6U
eHpTzqw02zs/1too9YY60m0j37lqeHYqrbvR4zReL75BKSoWkU065dNDYTf5M9ZNEsO26B58j1Sc
EMl4zcmfu9Ym333w1ODd1ZV6a4Q9E3/4BsADUS2nqerxC7BoPpRaqj+yElj3XoLZN0BBhB11gvjT
wtA2FSGKK7xXfRmarVd2knvNXP5/nJ3HcuRIl6VfZWz26IED7hCL7kUIhmRQyw2MycyE1sIBPP18
wfrbusiqKU63WS2KlVkMBOBwv/fcIwJT27d1VWjMrSlVcSwnhhylT3+sOAKPhO3CJmyn8t6eSrlW
KrktPUIUDQxpF3QlxWoWvX+jndk7WHXBToIT1SKW8RtS1mKTUyRjVK+xMhCMsWAgWBsmCxOjZzJ6
5zq/J221Y+e2h5usUUSqj0W68Hv8+qIS8JtYX6Mz2suB0uDgVG68NNAtbEsjSFep6MkrIhd+O+vy
Yhas3ilKjLXT2OEzOzZBlH37SoS4IuCIsBrkYQY+4qokwdAJ64NIK7kzRstak280LTFiOGS51S4x
zfZPWehbIIFBj+gE6dx9JGRxtKw5xp8EV0o3nW6I44EFkJoI7myR4NKoEg7KAM+8LLGvICaMN1Ft
nNk35m+743mRWmHfS7vIVsroGDw2/bwac+OpHpkN6C5r6CYY0ms/uHMdCWw3sHFWS14Pu+YVTKYV
+ILxgGsGwNKIxpkFlFAdtoqIaKuvt2IAMwBddNQq9rz5MEbcxGFSzS4MNCvZ9fzQWpHkxZihlfF9
kbbTvlRGtcq00tfaPUMOUrskNWcFhZQRP+oeZ8x5an1ytPQ96AJG24zRJft50G8JWPJP4+yFR6sj
OCUYM/gEWjebIa5J/CRmmvADhU9WZcfB5diNyc4ZY/utjuW8mrF9P8YEMzckxzLJIvaAQ0FF0aaL
aUVSZmwbpr42z6zK5SGWQQwMG3ikvzj5z6CVWAMNuaBAhEdiwRCfzeAHQVTpzvGVtevqdt5pq5dH
7KRJvomcJH/XvFZX/OVKLqPanB+docO9KesIKnNa89Ytu+xVppa9JyKd7jQKqifpafsHQzIHDgxx
wQmTvCX0Ls4KEFO5iucpugT5DJdjGFqnwmv8hbLNHATZAUyNUcAerWIkO6snpbWKXeRzadvumj4D
zpsGb8MU2n5qclNcDzyUndUV3aGhurlPqeRv/TppfoaDNZH/h/v4yszN7jxsg48voLjEHdQZoWtj
NRt9dD0Cmv2WRpRvxAzcSuRdqQf4FynAdxb4xapM0gy7mNoAye+I9o3JW7qEXk2sVw8tYSGIGd7P
Q5qciG+cf9pz0fGONLh5DlX/1pg1/UVZ+Nt0MtkZCfLY4LYuf7HqyXoIyaKAv+jdzkPXLsmrPxv6
4w81gUcr9RIST33ZNF5xkQ4zLb4osdtdMKGVyLTKbow2kxtxDTpy2hXBdc1R22N03RWhOLptaKzy
2C3XCTGrxNEysgMM9TY13xNuju3Cf6tH762XTr4VLcB13JNptHTJ0DYAqC3r1XFGwqO8opx+BRnc
0JTZ7tIIi/BtMFy9M03bvXfrLGmxmJF6ZVntyLyGjZeBNBgfaIBjklwlfWDA0qt/J6xckRTtKXF5
mNDipPemmLXeMBQt3qzY0b9Lf/AWSRIAsFmeuu4al42+HsPfoyPT27jL3ZXb24z9gkDvyQp1l0RA
MMkRdnKRS8rckOP+mMkWBc6kD5ljN7vMkVAnxtSpn+aSw8fPfkShG7Zn5CbbGlatl7pusGf1ZbBN
iSvVsNwJ5p5KUCUD3UCpPZTuXnRiLvaYVpycRLKxSszgLvOT6mFuJtIGQ1CNcp23ufMuQ8KnWoPf
TnpCtvct9uGEGOwLS6TiSOCquSRlr4N6Bo0nAO1+Mw0/PFXuwJgpJUuQsa971dsSi5O6IVmvqRsy
MeeYPTGa1S+CDAbkbeAsSUKcp+8R8KoFNVqowy5dVExNrktoeRd9a0V3bVtBEYgNyAKkdoDQFWz1
Z+L2RUuS0oU9cDlGH5a7Cr3qKvKUtTbSmlbdLe1D4QXRW5IyhDSj7CksC2NBFg/xhJiCqXhVi6J+
dUOnfNLck7WrRk4H9MUYq0EBmgZoNYvYKNJNHbVvOiVJr5XNa+y54wbtdHud1rol8Nq3thbOladM
Ovajm3btVsZTzhTOBpoaKyr9Vk30N424MEuS89whg+mhMr3M5wq2GqFLXArFbF1Or5b6yJjVwQVT
HI/W2XPXbkJ6QZGIFDY+8+KZ1IYL3zOYF2u/u2zn1GFgwmwoDLBgFtruFjWDm58kvA9A0cRH9RB/
FnGGpmUmvmRjByNAlxmml6GryHHubDvcWLZkUcaFWjmt/6hijzeB8zl7ieymuSpH793pzOZo6ZBN
oT1HwxNe+cCeP6wjB8yzuzcxgbqTUwVU0JT2LuhJa5CRmx4mMLJjYTE174rBWAL0/M5zJ8eIqsuP
Wic15W2CJ6fW3Z2Gn8lcXelHNQYJA06T+QYW4QiSU4Aauyjby9lKp5UICCnFzyi9cDJs+Cycqa6U
bIgAMd0d4V/jio4t3455a76kXjDsp0gzTnbhLpFXYT4kjQGTM61uKccqcq3JSw+DyLjSqiXD1vXc
FQw1QeOXpYwZIcPGQRcvMLSkrw5bvn4CpZPYktc+1DOEIMfmtWiKtRuV5brzGvq1qvJPkP6Ti86l
mjaYbi8DJ/sZeZW3GXxAqygy861NUtGWw7g9OBxDJZM2bR2GUpMeS3b4bWxNJJOWY7CxjeA5CDpr
M0apcRyj3noL6oYf6246pu6gdhEy7Q0B7NEubcpmU5VDeJuO4AKLQSvjFNeDXsrBHt470iRLvpu8
88lMxW94mOHXRHG1cYOZMX4zvHt2D4mYbv+azJCpYrLsiaMK3WQ5KSZStS3kXkL2IRW97Zu3tAxG
HmFPH0Gm73vai+JAiJZzjU8nxPzUeCZzPTt2NWNJS1r5ug4AnAx36EjPsfUG1G86zYnRr8K8KJbd
3M3Pdhi5qyh37aUtp/aOKPHmniSQ5kI3ttxhyWmtNGfDS6yLCxhvxNSXA9BJtJQxLAvD7G8B0oHB
W1suiJ2rr4JRpOvYcqxwwUCb312WzbLLI7ZDYZEbzRySed1aDvFwURHaBY1oxyB8pb0pIv+oLfZE
jXO3tDncD9lUr41hiu/jGdKYG1r9uwdGBeg2N/t6qtTanYjsAtRgAkENUS7UKB/5X9u94swlqNV6
j2BRcj+7YeMEcfY244v3oGXaXbAxBMemH6JDAf0TwwnbXzszsodJpN2bgFfxasjWc3hz2mCVD+Zj
z7facHflbRCWzZ3veHW0qJo+XtflXK+CkaDf0ajXEwE1BzFgNWZ11nSHUHLCQ07aK3fKiptGVFCh
0gpOvFV7yVXoe2qLHRq1dyP6PcSF8XY+hxIn49StBqv2L1uGUk+0ynSYETkv78ZIjPcyqOiDqsQF
2u6t7piIYbqig35w7XzaYKZKmrgI+/oYCv1QzfS1Vj3Xy8H23oZYWYcGP+xzwPFiYvCYMoqEFYna
8BYPnVeVlO9eECZAATH4KmYNwBZOpX+b1szoJyUjlU216Fb0qoQFR/QYuPWZPyw3sDd5qZKdrPwK
aRsjw2BhhaFNQm5rEQmX5/znLCuN7USY6tazHZcM0eLV0BMc0BmPuq3jx8SoxhO8KA+lo1uRjdcU
VcH8Vd3YqRNfi6BkwuXGzc3UzuN97GJSV5l9geSOiXmUp3qTJsZrNnrJEiaW2qqK0Ul69o7c4JoY
HjKPEGOGovbKDtkcMB0d6hP85YfJIJi8kVW2K/DNXA6kRpIpr14U1JVDnA/2s/KgoyTREF34Y/Do
ZOOPGPO+VZrncg0hAjFgyZJqAju4LVNva6qTJhk6cuLq1XDy+FR7TXGrGoeD0mtWkFfEHBvoBqMZ
j3pY7yGzi4WTGVdzVhFhLu0fFRvyktP9d0IgZKc2YX1j2m13sog+PTmoE+feCdcBgVlrL4z8SzOb
fhCFXaxENQD2tonH2dUXnLbgdlnu0uIUue29+zVObISOw6aKZumsJ9tsL8a4xpcPnGLdKUigrQ8b
D6XV80CY4JLqH9MdM3CNFaRf545M+uaK2MvouoYB8UJw0/zbmsri3jIhYrhdL24hdqRsRH0B3m64
CyMckidltLCX4f0RYAnJcQXpHpamYW2D3qj2hk8HSL62ld102QiXCMy2ZuwXuPUP30IfC12nWleQ
sLaCESw87RizbMKVoAdnYgkPluNDl3IzoU1lxGVU1xHQ3G70rXg7EfPIcEe0R3zB3zwouss+D8dd
lmmLZMI+YOwehvquh3i3gezFiaWzgMzoabivzTJbUdVP2ypIwqUAaz9GsRkuoU2A+Aw0OA7zlMWH
SW1gAEuEfuoD0do/vC4AaHOFAYyYzoZ/pUcKcR0m/saHbPezZsZKOz5DdLKGdN0OcfFYO7JkFALa
Ck03ZcSvnNri4SdI0sOC1b9QLU31IqPDuEynlhgIZJcxnBtH3cRux4mJ00NHT/G7Bcw/9TKJk1Xo
DN5vt/AgqvWwdwLmopsgn52TiR6Hqiou7vQ5cR7VHNhkl0w/fPip+9JAVFilgIiDQpQTJEPyMECf
ApYa9KFrKugQgV86F8Ql6oUgIoivAw/YmPzmsoW/CiCfQDoIM/fWNXOIJcZgLZIRTh/1irmprPoZ
CJJ0tpJs2zmESD5Hw0+cRfIfvjl2Jzrx4CEH3dr49VzuyzkdOdViWpOKZdrEzrSlL7KWws6bvd8X
8aqnPXqc45kQh3boOI0ElpqRQ857mbb7odFIAtwERsdoqWHjEdp6KoLCfxsGsL3GaYO1m4/NNkqp
acqhHImwYM6xn/VgbRFuDJSwDlWNT6MWTTApxzScE0Bir35plJzXIzviwkni8ejGyBWpi5xoqygi
iE1gxmkLYknJaOt+dZYxxkvZluUzoHV+O7aQP8qYoMgaE6S1azPxnQX5X13R6+PYQ6nEWhTlTE5n
cg73YhKWObeuiO4isw42ZpEwlcvFC3SaPlmmHIme3QRbeLPlptCB2HWVC49LhnayKENH3tkkyR0n
eHO8AU26rHmbFvSBguDpNF1HgQOeb5AErDESfuJVT06BhIJKq5w/dj6+AwtLOxMojtdGa7+39RU5
8+FryJ8vE2+gN044QssqwMxjivu9yMnYbDEKXld+SKitptvPFNhGiD8bvlbsvKD2dwqC+woXTaaJ
YVz/aAnOoCtI9DaEvr0UxtQfBkGoXR3rdFf4XnsRz/7421UB74LPObrhEKqWJQc6I1ZNpobRDihT
2mQO14hy2J3bOAOwCacnAgrdJSjx+2z2/Xqw4VeadjhFS9zbja106lcC5xleQjNaQ98hGAFqikYp
QgoHaClCD7cef2o1V4uQlxXe8BCtEh1Hm5o38GQmM5qj3uyeGRxn6zJFFzrTsu7MyXP2WeUl8AmC
4jVNs5dBmMCdETuJdJF2BOX0YhjljEBGKhjirbGsYPXepugYENJnvMqTclUKh4TIGifseR0k+YIf
Ysf/8ym5qf0IEnsvqwm5UdR9+fE/7sucf76mon3KT9v8Kk9v+a/26186f86ff++/PvccWPYfH383
/FWef1gXYFHTDYEl0+2vts+6P0eb/f/+4f/69fFb7qfq17//b2jMRXf+bWFcFp9D0JDH/b+j0+7O
eWZ/F53G//Vf0Wm+ZZJ2RliFTX48f/Jf0WnMqaUnIW0DAp4TKP4VnWZ7/0ZyuQ1iZrs2/ImzzvY/
o9Psf7PARABJlI2OyMdC8z+//fUfIss/Hgi36l8//zlp64tnHKMjLs3n6qRr++gRzC+aTAWbJSTh
IbwmoWW6jtSYLQeVNwvVa+NEFmLJxJF9sfHIjY5DXuqFUXXZlmyg7ui0WUTKVSa9BVpufVmx+FcU
zQQ5Bb5LJKeF2/R3au7PEsKPCyYbTUrXVKbjml8TcpoqIqaua8JrpCTGDUQS4DYr7S+yxgqXTp8/
16ME7y18HBsMIIVNjePON5L/zyru8zXA27e4Y/zD4/swBvyTUrKDJtVJF/MhI3HkVTC71ls+iHoH
3ZdpZWum7UrWXfT0p5X1d8/qLHX+L93s+WN5QJYv+ObnfzmvpD8LNKN4bMn1bcvrqC1i56pDEPWi
csc6TVYZb/CSco9zVYX3GN2eJRRDKayFX82eB909SOOLfCy8G6vTQYbmJSzWsDzFN2F5n3XhH5fo
m8KzXNORvgJx+XyJeWC3U18V2XXnT8VRSyQrkd+SnenAZ6u3Zu2KHXJBdbKHaPzOr+mLxfkfn+65
ruVI3jVX+l8sGVqzSWzXb4vrMrfLHSM0bkOPY92lweR7jy0hyChxAuSCStHsWlgTKz+Lk306RWL1
zcM6P4xPD8s2XWniBem6jmWjdvt8J+bEpbXpyviaNoH3aahs/T5D/j+Z/tjmFxER7W8zZSixp7XF
UAuB3sJS1XQMjbIIL9PCyiEWDFP3YH7/mD6k1p+vTgCC+bZpcZ67jvdlKZEWrGJMN7yrujJLpgPl
fPK01b4IMcSbDzTd64HT0MB0hyxJjH0pyvSbW/SxXj9fBPFQjkN45PmRWV/NUaOkQwsLtng9wsrY
OKqvHgRVxU7Dt7ppC9LtFsrvEJWlUVcv80ilAH9DBCXP78rrKYoovI0kc3FdDLPHSco7apBxUamo
JZG1R7hqtJ060Bjp90AL92ZIYE2ncxJvpnS8r8dewxrHOx5yLdSKIMElwhTVvOrRIccLHRb5YxFM
vEXT+UGZ5twhrJjmA5VDtwg7aIjR7JcvMJC5VEKGcSCrkkms5jS2tk0ZT1d+WOj3f15ZZ5+jL3eN
DZvpCQ6jrCvzy6PLB3II5Ngl1zLWzlEVZooMaxyeI2kJKDxYfEZlJNBXVTkjxLb4xnTg7z5eKXY/
x7IcWylOpj9vQqGfzQCUOr5ujcjYM5lIVwJzsAOrtNlWuoTQBSGgvsDb7r3CDu76n7/9h//j56/v
m/CwOBxtyzPtr0EV0xD4YHJhdm1ODatiiOAz1r46b3Vq1u/Ck4gAzosafwFxgidf/BaNB929qDMf
S3S8nW8qBpEoW6F1rTpY8c2i6ltB84C3xWIiNA24NIggE1Jt1zsjHsWpq814E8KTzBYC6Ue/BLot
54VSfnMXGOP0NGMpjMoSCbGAz0VU0CpWIxdl5IU4kQPOR+t4DPWCIGmK57wZxAl7c3NcFlQmD8rn
Z0P4+h2pszoAeeXPkTnUDx3jr70D7nGIPnZ1pzHdG4zjqpc8rvj9/3x3/+7hehb3yLEwxfW+bqCD
au1CNyq9Njjf4TKzx11Xwg53looF9kTz9APPUwAHe4rWBhnQ3yyu8+L5/HDZkSzPFspncdtfq5Ec
3juIVNBeMYKoXiY/O79R54fJVKl6kUWrvjnJxdnP4ssnnrdAyh9ybSVf+fNy7lyR95mh9BXFDS9x
irP9PiM7Bp0ZIXkl4Y0rFcfIzkx3gMrv1asRjY2BSOCP0vlT5fypEvvrgWFzwEvCRYSLkOlrkFLA
GA17d2+8ikizPnZeS/5yjywMGXdkLxplxpcMyYK1TvP02BWspgUKfiyiSgKzE2RM85wMz178XZzQ
X450mzrTUUT1UnbyeM5//qdih0yIsKLiMa9cR8cbMQ7NXlp2BBZfOi+ihPsp/UkswnKOv1kNH94u
Xx6OdJSNRIUzQlhfTymh+tBDRSgRlVbuQzUMGZSCoiwWDa7x74Ce4iTp1a5tSGHLEEevxUwemqaB
Y6SXRma1mgqtt2M0lVsvdLvxv/26sGTYiITtOOb5jfl8a2qzZXhYW/LKtHX30Hc2zWHd968AGc0x
OsemunMaDegVhILJkzk//vl1/Sh2v9yg872xXcEMy6aP+HwBpoM/K9QqatDSN57aKQdAJTFvJawQ
18qmizduLeLLsDEiiJnJFD4OYZBggcRO84Apx38v94ACzLY/Xc8X9xhYC/mQ6kheMVZ6hgi+F37y
+5vv/Jcq+PwZfBIdgKDW+7ooPDEkjRd6MKabKTaX3tz1ZKqO5a5A53Xswyw8Jinm04WJzzIIutqG
cG927lCkuwiyVr8UUnQ/S0SPa+H3/jeL9q+vi0+8FBWw5/AyO199f0L670xKDLDDMbCOMpUdeVkx
AiX6bzPOwP18ppluIb094Sb2N/vZXzdQXzimB18TXZJvfTWxdrqMLCSq3etGE0qzyCKne/Ayzzy5
6NuXbkem+jdV3Bc3H545jH3bdjz3XO5Tzn3ZH6IUM6vc65MbFWfNso9CaYOdlKhByhJRx3kbpRmq
sHAR3WXmds0yI2Dzuil6Y+1WefUyFz7EvMYl5av14ViPUCwjdy4vO2LGbqj9xoNGIxKE8fz40bKk
ZW/e//Oq+khw+vObJJV0XXo5Rwmq0b/Uoi78TuiAU3+FtUd19BurPihZQ8tu5d3UZRxDoUhRvA4o
wZh3p+99Wj80YuaUAnpFjkGluXNimayYkTNkZAoXrQbtMPL388syKZ4T3LG8xSDS+dUc+3ID8tcg
Fffqey+y9a8Uydj1RwVQJk658514vh2pQ3+iuMLi2TxrPtNRja/5bFlPKcgRlIKA6jZG3Gh6DVfo
1fbWmmq4p4DhF7Ue8IfWjORgjfpXAUxWWJp4RneT8taDY1SChennm1JjG+j5U/yGLFg2GJJkHco/
hCibeEz4hMTU154L83Ceq0eDXe6YdECOg+r7u1xSeM3qypJzwnRo9heQB423HPreTQszZe3kszp4
XSf6TdrgnQCxEEaq1aW/I98oHlxJpxZ2lcUMfBzKB7h+5iFhynTs+mR+9yJLvMR54O48qWocGinW
ilpZ8Ter+Ot7IxUlgKBjZZIkyMH6spEqXxdTgnroCjIdhdjYuzejOlduUuVrf0jGb4r4v9vEONBM
ujD6Q/PrS0PG1uwPDoQ1jtLuodFNvZnwL8gXeTPiFfXPi/tLTPUf2zLYE6uafzyooZ+PCUN1o1V4
iMpQvVFRxVU7PILcRwcvb8f3nCZr6bSoxRe2wbSNpnNYS2IrjtTRDx6DKxycQ+5+iLvCCpYQISIi
bDApMMN2cxYvb80pGr5LEPjwkvvzK8lhAmgmhc2W9jc96qx8pZXViqu6r85URibHy4bK/QgLgUsq
fAdZY9XY3cGF/3zvSvnTP5fEPey135129N5io8A4NS0WTmtk9wMv6cM3t/YMKXy9SIvFA3KG1ISr
/XxrZ28WYCtcZFubAyYoEDxOhZsWF1Jk/SbMKn83+X5wTwC5OEHa1ND/4lVeYvanhviXItDvO5+t
v71x7GeUz4pTSHz8+Z8qNj4TTWfNIL2dlTq0rege8DFnB41L9458hvhAeiLTLCuZUZtk5evQDdS+
Bqw4z0zsO6Pr7WNSdrQljD/eZRT9j27bB/ZpS4tX/KvXGMY0hECj6gDE0uLEtD27Vknw5OsKfnbb
wvVLqmyLb0x5MH0T1UZFvTc73o72vLsywugbz7O/IHqsNSo5kDV5rsK/4lYhghDM7rS48iutDrKI
q5chqNigswi+4+RaDeMPbuY3q+cvYOb5Yz3CWUCKsGH6iuj5veizszLnKiz88IfVI1ZXPVH1FJvt
2rBmfZNApD00fuXe2NaMCPejCfwfXIVnK8fnYqQkf/fzGvZTPYbGiNo6hf2d4WrgtRCznGidOCI8
Tw5/mPUcvCENxIPj/N+LvvvOBP9vECnQbCEoYkHEffEVVyCGvHft0ZqvQB6iQ1ly/ovZk+9pLMXJ
DXQJCyc7zZqYcFRyYGckMm7++UZ8tDKfX2auQXL6S0p6ircvzaCrRQWHUJpXI40HgmPHpM0+v7gh
48dsEUBixyQsTZ2LYpqjk4xqcTcWdfmr7ONoXjlSVS/kLAFL4ETXPaQwoXfGIK0bF8u5gzq3r2E8
lLtGOC1jSg1ZLpuYhKLHyeILFICmRYMTUyZ4Lk3vB0hLQsC3bT639fxMv3xVviZPXLD0bOcrhJ0V
A5TzXv9rj8iYfp2kW8UbiIHuDQpncWgIEFiVYf2WwB+75VT3bkj/VQcs1WmMQyU3sWlNx6aw7sLY
kevRwP+m9PFdy5SacUWQ+heSW/tUduq5sQdQjXHWKGEIqkFv2j5yMJ59Mpio/QGRjqNtX9UzHJ/V
4CNThaNaMwaNJFZK1jjdYnZRY6tlYV+RzA6sgDOaOqYKONsobXWggklRuA9M3mbjMHRJve9bhKF+
2ql1auriuc5D8AwvKtYItAGI/Sa9UXIMWfiCtZVCcO6ELyDmc/cNHtXOQWy2x7qmvp/8qv89dxhT
wpKBjzVY4WXEubPxM2uGA2ng7zIYxg+GriZpQ+ey1+ZnOlaUaSBMpRrw+CjsTYKS4TLIvHFDz8ZS
oSvzbgZdlDuPocJN7eP8kVf4eMxpsJeh+2SijMchQm5CM8Qaxaj6+L100NV+FM7D3FGmiMrbYxWW
7ImbijcKRHnMk+gihVy1R4c9Yqlg1RsrGMbDrC14K2cYLOkHDe+znn4VbpSe4gTsNy8C6sw804fa
rlvibqTx5BX6VzGn/ok4qKRiWh9gsBbgPRjZ+Vue9v6ensy46LsUu6JERFeej0Ikh9UD66ePJ0S6
6lpkybCCvHCMUwO/Pd2LcgfrvHvIa3u4xbyKE4hR1KMrshrmTStGgioxRVl8/CVpZjh3RY26a0SK
uUiPZNBNSC2SGguDZvSzP84qPBAtVBKgvk2HvsuAAvsSJbXa5RTV12TzmBtbQfFZ1AqhBohyny/8
c/MYR1aJFxOYcd3X3IaPhwa51FoGjOd+JGkqL0Fj3E3RMuPvB7+AmEDpv500SnvdHroqLF/tYLjM
BuHCtPTQRKkiWHLAOXQRChYFDr+rzAzCjZJTd19h1AYdXqljrFpv36TZuOwwP1ikVt1CWJF5evg4
jdD2xvD06xkM0yjse9rL6lJMKQ7t0jP2VVZmazjx8hRbcbmcwIJ/6LIurwuso3ehMoZVPMJ0GAqB
8WSsq5U7hN0GXq6LA4+P44Kdt/5lXfi3AwZLx8Kvx20D+W0VGyQvB6xk9FghnMlKRuIFajUiT3PC
TaXPYeGtOjScSynNCEqZC7YwxUa0EhAxllbVyKe2jhm2M7A3iG7CItj3DpFT4cUAc2WJJOtRtK7F
Vhq85WGW3naj677pPnoO2lCsvULm0Fgy9zqDvLCsGuT/H7tixGv2wDF0wRiFC4uLfgVHOl/yMr7N
bM6n2mQvbdvh1W4imAdjUQ7vjdeiUjg3HEmHtBhdzIDmuRvsN3QY7QNlb/cgz/jqH1D+WGcsQlNK
tFJTGb2lDbufkUA64XsyrBlcbyNqtFhzQAM1TU14DNCMbRzaoIcas+e1D+H2YjybD7S92V4nGjun
SXbhlZF34Q6SAY4cqsgPhmDOCUXewDTDk7A4Fq6cpzUslYQQBa9+8hIzOAWVEwHauGwvcaLGtdtN
t+RCkIJlOtULNEk2wm5kLEEcVdoj8neYvtmKU6ZtkvolqiG9LD6Qko+7l02OgyMt8pdkzt+DOi7h
3RF7tUEGjDEv/d8lrpnZO8Jk9WyrVv+EAlVejkbsXTl5adyhfZn2rbbURTO29s50W70TcoaCGXTt
eo7z6gL/DGzcSAfFqC6p8Cpp6qWTZN2D601A4dlMyTxH4DQfW9k0Wt0DXF1ky/h4WduISPkbK0FR
V/ej2nPkWI9Ozq7u2+W9FZuX88gpOxfkXS0qo1MLK0Yn3JfYvBpi3udTXW7wr0iPrYcZUxxOfNo0
iepRGgjnRlh7mu9ZYt3ZdzgRjP5z3snqV9UFzOLcCiIyEmPzpXTi20JbEyxvxDaQ+g5eaIdbJ83k
RZPN3mVne/ZOCkttPfwIl9YAG/RsJVrGVXc3Wcih/cZTawtCy2Ue5deOo5PD0HfqxjtXm37v8uQ+
EG7c9kW1pCJ0N6ihtM6HO8u0ARNmf01ROv/CUXW+HKas/ANyTM7FURIbEtpu4i5jHtUmG2wAPjs0
9BLON/rcEJWEY0TmEQgsg5vit5gNl+hu6yTkbDOiZ6zyjo6hElx5Qn0wNTzOXJfmfc6QduN19fRe
UPetQGZCd5XMOK4tZq9rH5AHMnfu/TpeVYH4Kc2xfZJlZSDaSOD72oGwlliHAs21ybS3fElybOPm
iKMaZmpBnV42MWaPM3JRvEvTkxh7GxFuSvwBo5INpjhQfnP9qyTU7lLAgdunjKTWdk2PnrkyvrNS
00Fd3p8ddYfgArlJcJsZY3ew3K68yooJiE8G9dnpjbceBrD5AEaTXeE3QuZENInhFXusFpMxoNKP
cg//qPimttP81xzYzPLPcXlFm4aL1nCcValksPBSejyhuZyFlUBWlVPtXrkMnxeFhFrY+Xp6zCbD
2M9V0Z4pis2JAKF4Q1tT7lyzkEvbrD1kjtxInDsoNVeW3QL58II/BT1WlkxN/cvh44Ssk5lgEFlj
S28XDRMIC91/2ye85XPvc5qVMx7AdqWRvp3fZYuiLaxL+7Y/g2eFj6gbx7c1mNIQrtKMO9V7HhB5
Qgto85p5/t1ka+fQIyXfUAaJB9PA0y6Fo8SyUx7jhdiF+jH8X+rOZDluZMu2X4RrDjjgDkxqEH0E
myApNqImMImU0Pc9vv4thKqeZTL1JEuzN6nRvZapVESgcT9+zt5rx+59HhRLVbxIB4ZAqS8iHQ1+
fhK696Nl8s54qbBeS8oKDhF1zd5d4YOKATU0rDxQgvgnw1BxolzqSBAF5Svie/4VtvmYN0C53UPc
8E9ndJBXgZ6az0ET8AR6LiZsT832iQ5OeIpiU715kAZvay8Bqe2iETsiwGqukCFb6Lfmpvpm2xUf
lzKbpeU6Y6JDX/MYlK5xdotI7So5j6AfzDk/FpcRr2VowL49qBvsRb2a7DsbL4GxnSo4Arexj74v
ipLxYcijc+LLal73/aJ6jhzdf2LA1LyLzug/t0zKroH5gvBQFdWEK8ZZHy9dHmh41jsJBMZnQdWL
QraSzb3syup7UVtMosGIpbCDS87jWOI7vABNG4ENsiJkxtYOR8gMt6gaX1l5MND3yqGhDeUIFIhL
0k5dii8I8AOJ0zgcrsbZemrc0n5AIXw3xc6TTpX3NMnRPbKO9jgEBr68KQyqrpy3rGA26jNbtyg0
tpOKjQ3POiJZ6pXAWKuMcNSysHCDYWJfSV0+OL5Ijsxtpm3V4PBPDeW8hrocrs3EtXeh7Ied1L66
IkP7ZMdOThERASTS4VfEG1RuIWCn84Q7aG2hcEcTj5Inaadqb4eg9VJCQDSuM1m/jW65kH8CNSMC
zo36G1LvCrF02vq3OTkW+aYdpf3Os+d7RyBRXXxThIlbrxX55ged4UvNVencYu8pf+ReqYadMUUh
aGvPjl/SSSw7AJ1PbHijrD+7fdgY11Cre/CHsZVV1xq76Besy3pTmo0XrMZx2qdN6q59DIgrTGDn
zJWnaci6k+UO4+2ggORZcVrdxL74XkUwebFYRel9mrts3uwDyVdWRDlhrx+9bK0iFrOt6hzregLT
662G0tNfm55aHhpTEzanJM/t5zQgZAGmdjee+6bxujsM0GHloY5Oq2RPoKV4NrEO8Pe5I11/jYwK
T+Qc7SEl59sURNA9UBh/jT/LZlqYcgKYhcyd9WX4/LN+SFXVuCuyXvxzGcnufJlTX3q0lYH/lcl3
cawU51hrGqmiM9/g/baynlfHygpencsfi4UZTRuYYsVRBDFnIBmaqJAutUe5LLVxxinl8kcbn3or
XWbeAd1yd+PBatrZNdjdUMn2jjAgdwPfw7xl02T6qGhKZVlUvUZxPbyxng8YMTjKsQ3zif5yag6y
kqIAXvuLwKRNDIDCersmfLB8RZdJSJI3RuoHyA5ysy+1ZJovB4I86OIrqQrnSqku2aQwamIU8FHx
3C4H3iAb6MuiQUFKErmsdfZkck6HGsCYpYPbyNq89P7axGbZGUvVlrxUpdei8G0T/IbueI+bujkb
tm6fpIM3UXkBr2HoWz+/RlE2/IVGUF5WSZurNizaBhxUEDuzSnmnVFdiJ/CE3GLRKHxE+Tl9UdMI
lw4avzwMMHuHblXtGm8eD1MW/uh6F2VzNU5HtoO7oQK+05t1fsxCzz+wOuinYCCIKIw6Nil+4opy
NzgYiZ+ejN6LYaNQWxluGnxqisy64Z0l4cbz+nEd2635ULRd+8Rt5/pRbYJxHsNg2yaQ4yB2ZveZ
7c/zWs5SnMrQ2A2dA4SqbSB95gb/J0i/Xjoh5uBwGG9wWFgi8TfezCnCNZPg3TPc+WZyKxNYTCDC
b3mEpWrV4OVnkLJcHO0uj1je9Hf0guXVaEjYvhOS6Z83FgvZkzmatA51og4ZOzqnk7Tf0INyHpIy
A+3GrZ1jITjBJMJPt7nN2X5o2uybpvD+BPO72EZD9mKkIcdVRP8wmmIz29pmrB4zkZhHzn8Qq2ZB
8yMBUl2gibwFg45LhQrhkxG1bLasgzwfgR9hbk84NWQDM5DLExwnNPUCyCggMCD5ry4bxc8dVYLq
WldM3o/V0rEIAYAc6ZRPmKSLp9CIvmlpO+e4gvLCDmhPG9fiSI7uvLseGuBUJjPU+26q6zccqe5D
E1aJZGnggtmVZ3xvNB3WdTqg5gE/gThqsJPyNpjwRRpqDqcVMin5Bq9C4E1oWqDSy/SyzKrxmwmM
kr6WoEycOj/d4U8CJ0M42cEOU3F0DZ1uB3dMznMd1wEgx+jLpUETpGAWVwR7gQqZKz09/xROaYUF
0e9T+UQb68VOF7pmgh76i9EkgLBaiZjmIjFKAzd/T0ffv7s87lUAFrugtggod3m7kxSfBt0Qed+O
6WOy9K+FKsj0sswKYySiLVaRgG5JNRisRsRDN0+VMrAmGRIa88/lyLQwkmvMZWvex1avhjaai1WK
8kstfeO9iK168XcTjgTJgA5IXt9H9kQB7xhDDYM+TRlTzBy7M3yPLfDROsCgMfoVxY6ANLdrSbjl
Sfet7AvozR5EtAzPl9XNRk1xsBznU1RH7m3fUPLtLl3CyxGJTkcV4X5PzTtfls5TvZSTl+Md+xHN
QsR0HErRzdxDJ4EGwS7pX8Pfd+8HlAhP82UhrgU/OvfDq7gtgHqFIyqnDjXAyYYafAXaqrwdLZBn
eOD5R3BcKxiv35xa+VsZVeJOiDok1tlIXp1oqo/RaG8JLXBuaY4ZD6RhcXhZOn2lRIrVmjlcMZ61
7GZwyvo1tWv0+Ej9cFt348Ols+3B0LpS2cChZsx2Q+XYxxa80Dm/6KOW1talIYn8rnhJCbo+qSaA
UDFMxrou/WBrFEuLqOmL5iGBxHaboqu5770edP/Y9bcdapG9C8nJXZXa+SotnV6JZePDSdXdhh6O
11nEGNb6WNAWwQgl6tHeORIL5gr/vg+igQp6zARUfGheh6ydQmYQ0nvT80TPBm1pn+sOxrogi24q
bk05m5jLW1IyPOFTFZnuzmjQM+rY4aFzKqry3p1KGES2E946ERNke2wWD08ANKUB/8Apvk2jrcMi
NW3okAGNTry0ezdxw9unbgIlzI4TD2+dw2g1ucgOL/s8/Hn2KD0vjQC2Cp41pVPuwzIAKrzIXxee
oxf5fHAPhn3c0z3SNC/AZl+eJaTD5q7wbJoG8GROoFfqfU4P9tjlpXtwK6c8VoD+j141bMvcF9em
6MPHPim/4tYIryloKMqcOLmGNXnA2m59a0q7fUoXHYZbahvLBnQPAHvhjcnpAMjoOD0mljc+Qo9N
bj2PwkCB9tw7MfEOWd9bu8J2bzWH6muvMKx3nqfotUdWe3V54n/f/P+F2Ig5lHZdx2WZQQv/YQQM
vcctoCwybtRt+kjz/N2dIyBUA7bF3nTyU10Idz9k8DmjsH/p+54xqGW4ch15uf/9p4K3Qqe1T9Xg
3/3+2/1TVcJwyBWYARZJif44oulGqCVpmcxnAjgw66CuSS4yA9sOLQyIRRJfdZAuAFGXle/9IXrr
FzIjlJbCpqBRLmos+UHV7adOrgZdEe4YRPgCsc+Ur5cVmS4VgT1RUt2IUDwPeRpzimhLeSfLIvye
iLRA8ZFFu99fjI/DeomIW7j0nTQwtn+qFKOaOJ/ON9xzqanHAMkytxDLkVFouoKJzeL9+w/8xQXQ
nmsqyxOSSBZLfxB6UW73cZkFxnky2LtSeorJaoyE925akzhPZWE/GMXiuA5c7wb+6EKw4suthqqt
TypS3vPvv9DlYfz7+IYvxNRwGe9iFPmYa2hFNjVBO+P/xHx8r/3Qe6tn+rsC0vOubZofad97+0C6
OGPnkcSOIbifWrf84dnkhiM0Fx30qRIWrSHi7djU/pXIQyreKHKfbF74Qzd00R/ma7/QIZDKaQpt
SjQ2+h8qC9HjvWxdS57xqCXbuSnbg1GF9I0SMAbV4H9B99zeBXkM6BegSL/189y41rGfrruCme8S
3jIDz4T9EwB+u6tFWx+GALLBZb9wsTnd//5Cm/9UZfKV0WQKjyG/533UhxZ2kuO2C52zTnRKxEAj
d31oJ/sIP8OOhrJz1Q5U124wOa8jtLNdEgyvhExxKv7vnhLBDtMU/umV/OfAmu/FjmFqbDB8uw+v
JA6VEnNwbZ+HsImfyWX197EddU+NhjQDJtG6z8Z4E9eEwRQ+ZwfNmIeYIIQ7N2Y3q5O7FEISxejG
l6p56zBubIgCyrd/uH7/1Ne6gpOn4jsiFtcftQiLuHYIYMudk8uE59IDi6akfI0o81d8MzgU5LEc
ZZ1+zaM42QzWTKd1mef9/pv8c9FwuVDLu8IjKPVHqSQ1F5uOYOB5GegKQAvvHv55FFhBdusvE6Pf
f94vpNTIehCAI1LEJ+R+EIbA48Cf1KfWWRZ+LGgkvjGOyfdFGduI81znaiBW4QgxtWcIQ1Hw+0//
xW7mCsboPB2W8DxbfdjNIrzqc5rzqo2+CVK+VXS0J+Xedl5KE7vtT0wYkms3syPIpajzEqeq7p3Q
wzidZ8bbWJSPLtb/e9RIf7oyv7gTJtIUboJEbgdF/u9yg7oIC0cMjTpHKarZi0DwojNjYFy+gk1t
/qDR+cWdYM3RiDqW/QJ5x98/b6LwtZFaOmeSr+KDQyYV+3lUfMrSgjFOJnFK1sT1pJhVTo7t6NUf
bsU/JUK0TU00q8sqIqX74VYYtSk8VbrOOTGc7ohDJTjkbpq/VUvcgBk7G3NaJMSMeJ/72c1vrMl9
bDxCSeNkUIeAiKs/mLR+9XDwhWiyKhORqKk+3AGJVbGUpVJnenbqqY6LABGfjINdiaCIRobSP2yb
eUJY84L4k3HoqqTdm2GYkzRg4as3Sbf6NohgeBvnRe7w+yv2ixvGVeJSI6pm0fi4uZXAK4xAavds
m8nS865tRlhdNrzFy5A2MZPx7VIsX9arcZwZTfz+C/xCjMLmihvAMRHj0w79IARpx8L2IuJwz24f
Tw9NsIQHxQke4Sm5Kpy2vcoCmEcm2QmHaBzTfaJo2/7hufnFHu+is2AFsS2boMOPGikcD4WaWdTv
PKc7ISnPmceN7R4EMONQY54/u+MAlq2m7cMw0h53VnSfqKS7kkVIKExaJwC+rOZrF0B5AO0QwRw3
u7MyaKdURLUTMahpEf7+0v1iX6Iiw8xl87qgofnwaMEL4iQJUPquWdY48Lz6vsPWeGWXajmVLGO/
zvmfbfr/t+/4Jnqri6b40X40Hv/Vd/xf/6vcyVz//7c7+err/DUJm/brB0sz/9FPc7Kr/4P1AAce
yzGhA3gs/secbKv/oA6ykEMpF9Eo2tj/a052nP9Qe2M7oABRy8vBX/ff5mRb/MdRHBLoCDOjQk5t
/xtz8odnaTEBWQ76JFrVPEqU3X9fuPMQ0mjbEjFTkO0Gf3j0k+9mCaIeaKFhXUEQd24xwUXRH57h
D9qon5+7fHmNtUNjZf3750Z4OvzBF6h6FKxcgW5hB1+K1syQqtNf7sfdz4r9r66fD3vh5aMIp8H3
w4gIOfCHKiGbGb53LSl9fTnoUyq7Zw/i0s6aZ1wjlvHvTpE/Pw1/gMcxDu/Wx6JxqDjcxO2If0n3
lKXaBJdMO2QDFD3alcMwrCEoYCJUxad//TOpANn1OT/hpXSWK/4XRWo0mHKJIeROumSjho0SPzqV
Tdsons1tkzbFH0wYv7iscEDYPRaHoIVb+++fV6NtCP2EYWcWptkIVITYz01Qz/29Aknj7UDftX/K
GV9Wtr8cybisi3oU6xbiQZ7aj0pganHogrUedo675NmWbXio4lj9YW/8+GzyKdpyPAoZW1E6fbSX
hHZj5BzGx4XElNNbx+P8EpcgWld4acXx97ftVx+GyZ0jG2f/fx4y2pBOl6+wEgmfI7YKx6fAgqQh
I+v19x/0i2uHWdqmQY0EldPRh+ejlHGeR4BUdoanz1h2akh/3viHh+KXH2I7y4pCC4MF5e8PBc8a
3Z+mJaFG2m/SBtIczL77hxf6V5eM8yJXi/UKZeWHD5Ghn6qADOud6ap+X84z3DivuE6RSO5+f82W
Z/gvzxu6j6V043CqwCCw0X5YHZU1DaAHUxqaW2arf1gCP/zlOKyWNV/QC6MK4t5/+MsHjkckSWTJ
DiMOcbhzJPz6QarYbO+LjOSqw9jS4Fjnsx87eNvJOXqmK+yPD7//jR92gOVrUBwsx4SllEAF9fdb
ZoCAcmdYcbtWDAkFT+FXwAwiGAjkNyRuedB5KL+MPVCIf/foXz6ZBdmCimFCx/h4aHDmSab13KU7
pn3pfmL4vptigupqHq7Hf/8jWTbYfxfPmHlxPP9lcWTcnUuEGmR+hSQxGUFTv1EWdkfGtPN+trLu
Ianc7g9ngF9d2eWVVqyQGKntD64tP7YEmOyafOHIBEnV6bZ96QHcHnPVEvUyBlZHvkRfyO//8sda
eFDwr9Np5X6yvf/9jvqWKPJElNkO7E/7yVCa9nKY569NOlT7oemQLVqp/fL7D/3w5ksH9QnnYI47
UnLYksu//+sVHixb556Z7arJZBzSukO6kUMk+z+8NR9e/p+fQ/2DsJo3nyLo758TRr43NCTYkfQd
+DdO0tt3paUdpg2kf//+J328f5BhFH0VrNpcS57QZQf8608KiWlCwE34Qbtuv0Tn3//tFAMffwtK
GrLb2Ga4X6jiveXf/+UDZGeTIEvjcd+3IVMDMc35qQ8TgfweVzZg46QH60s3H9CXLmKLkXnuolph
gTXz1WAGhBalwOkhLNjEXOpyirzVGAfeZ7t1bMbQYTNDsC90saTbeSQgZA6ZS0QbV/oVD2V3SiG9
B2vpjiP0O9kQcCb76LnE66vXpZFnh3ggonLdJLU8dXPdODcosQ1wEWg20KpGTBIyQw0vOtCw8qPS
Ch9IKqVz3jjGqz9O9q0Zt84b2QP6XfQiv8c42YFfZOz3GiVO0CIckkBbIXY59aqWySJ7y4qS5Juw
JWhTtcV0YKjoI0spRuWtRWC1/EeN4d2GgDc00u5kOM9hbcudJkK0hGu15GclY1QcZMB8dSvNNgIW
YxIZcAD+Bx3WSDyNWwi75nZ0q1GtHTPg+lO+j/YhvyCotWdM35iKWp/DVALbmXIzS1f4nMhpsgOr
OsWs7Uvwe+tg7Oq6oiRcKQCaqkFafA4iv8lIoBPpfaVViaypIgQEfxdagpTsSP/gtyqQq8pdkIQ1
ecx0W+lkdQd6RNAXKXQKQtYG3Tz6CT7XPGKgsvEm1P2rtCZ6FkC1iseDz7+g7+W13j6VMOcpULL0
qAMDPFylWiPZDalbvvtYBc+MwQQhyhNmrqORlOlNCdhM3kH6He6QtADTHgIGutddNOcjSz9KgtUw
1Xl+sN3OfJ8jVTQgaYHkjpMlv1hmNICcDulgwZJj+obINw9BBGNbLDdAx4hagpoO6jhxyIBCSNEP
BEi5kthTxcDtoU+SOtrZREn9wPxXuujI3Dxfh33Svvo6KqyjLoIyvkPmOF5VduoZe2aLFHuWM2av
VH2m3BdEFzc7hLJGc0gDGwrbNIQZinXV8A1HOeCgbGaSQtqFPrLpmmlC7dtVJMS0MznDRaLSalMX
lSFICXQsJBdZ1b0BnzWhTNPfy9ej7K2rUlmh3pVml5iwJDpxz9eJmTuLpsN063f0t4amMgGZq5mw
jLpizgdmuqRhMWrF85nTZVnD+pi+wKkv6XQEemy2tp+3zXXiT225N6KK1AiDJNI9lg/dbDLTaYpt
wEwk20l0Sf4RhDjPvmXOTXBP8odvbya6BCeuxBRvE8rUKxLElmDtoiNY1Q2d9Mn0PQdGU96I/OSb
E4/comh01nNBlxqgnTewpshQgykldAdiJ6ll/cpgLIlxtW0qlFjI3XzKe1vi0rQb5p/I30tSYmbR
Bt/qGtjuJqtSxya9ksSBdZUSvrMnFr7NHz276FA3lknrbu25RygkWtccNmENFH4Vpnr4jCdUz2tH
ht2LiVjTeWKMrZ+jCB/GLpHJ9G54rWORNCxa+9gAhmnw4I5FsyKzozmNlXYcIquhJPhwW9tjIFJm
34VW9QsZ1mmy6eEUvEe+k8vN5KSKRK5EIko0mJhBUK86e0YJZqbnMC1hw7rpPL/Y1P/XeSVITXVy
K3RB46HKBIkrAns3iKxo17mq0n09TUa4dfpiQpmnDDvYeWXY/Rj60TDXMAWTW99yEGg7TTp/L6uc
P2ZbnfNcmpnZrd0i5zkoG0kih9Zt+LX3wuKh1xHIaROgPba4AsTNVaIWGENBBtiE9lXVpOKUmDP3
CNWBIAe+Z/TIRaOMsyyJnt5KmeTwruYS2/epAdt7yNzR9Lf0slCMMhwW6TqxVH5sh8vz1mQVE+AZ
xUqQdL21sSC6w26EhN9t0jDzra0V2v6dspv0DfYlgQCT5o9VImaoUM0JHkuk0a1kr2qd751Qhr7G
xMfjD9fO87ZkpSsPkvlc9ltuSMg/n/KIYPC6J1QuHToFezHqwSmb7AbqYFZe4uzRRpo8IIFnPAqT
p2tjl535SaWx9QV26mumDfNTGTT9SYHrhcyBpn7tdK0BEMajhde30Td4re+cFAaSSnxxzrDfrXKM
GXs5p6RdFdQXEPqqB8bwZAQWqSDGicKFmevS/CCE2AfGqmOXzBiFZf6moVAoVjm5iFeIn/py70GC
Xmzq/clHk3bdUYyxKhTbzvG+5mTN4UbxtnmWveMnwbJToGLkVr87XTN/Gqzkh+XqHTvYQUbup7Tq
CiZY4jP+hg1myM8gqw+MWB+coCjWomoa6EhxfEPcLorqmYA/N8Upjj4QAHN1XYX1dDUtgUhFxHs1
scWttWOA8Bjak71YpRSp4ozjizX25/q6JuHoGeFMuLGT7A6TTrBFXeSvkqbG59FHjC2JEgHrS3oc
IQLNKZ64P10e7Ixyno4m6oIzpOr+epjKudk2IaveuomXXFDh8MITTVN9l5VZvqsm68ZtDCL9sYa0
c8r05K6ajLMdQtd02jfKRH2OCfmtmQtr5rfzjK0APlufZhDkD3YmqWIjb3qMyPcE71jSiIr5IXts
VWJvenl8tiscTXZjfvESX18zCerPIIKjYE3fI/oclAGKO5NhwLmCo2xQTQ1ZtB7a1n6vVEbjAjiN
Lx5rLGGABewEAe/QT199B6j75DyoDhhBgmkFf9r1MvhaJ81oPUCvcWDD+FN1VL3UDzoaJELARm2Y
dU1bAX0TrKjYzCO7EW7kApqRSYrglvlY/c2nho3X9I39ae0miyh37muxdRKJmSnnf4wNyjTri2yk
uEYQTBQkM4bsUOkGmncxNHfMrC0g1m11i5BMfosRXg3PbTYNcouTn8hVvyvSeF0KjGez1YynaZy/
F47utsVgtDc+R39U55nz0gciekcI7HxverclfjKhoOjC4nlkpHE/uvRBlreDJy0WuL17wjxz+uES
Dbrou6M32OKHG0RfRtLJ7y3i8CA5TAfKonRrGqbxw4BQfV14frWEen4O3ap+wedNVmLXnsyK6cYq
wQrByhTM9e2Q5MeYyLE1svTqvmoHCONuB4R+CLwMQrX7ox+ZLFUTOec+uuFt0up5i8qu2aCNwlGD
2RK5i2cTsYs7YyttYOsRqpO1QErxHdAAMYUlsYymqCw+2MwfVDQcPDGfXYNItxXifH2qnKJGK+0r
9b0Jp5ztE0QR7kKwJl/h+qX9EiA8bANQMSsFWnY3qd7bDoNgKGzJ3eAz3rKtyCIWPUvJpqpJX3CB
1BxhmkhCqJ2xPPlzxttqluOuIiRj03fK2ySd7yAAb4SFsN5Xay8cn/1OJZ/KosFlFJTedKoE8lPP
F8imBz9/laDnH1tkFdduTMApxDV1F3f413ISVR7Q0REIyRke/nnUmqRvU9WeoxnqKgoSHqrMHZJr
m21speuyO5Vw4vbQ5im7Z+JLxkmymjgtbxvcBudgwMFNCAHZun0/rfnN4W4kEZishaahTmlBuzY6
WyN9nTh0ZF1+gl3QnCn+6rWTZQ2YdEdx4zJYkRTVRrOeCJ69i1EjP9tlM8qVTKKKvGGVQh8uEeEj
C8SmO/VTuc1SNvLdPFvBmQbrTAaZnDK98uIeXbxVTCwYrTufBu7SLvTM0FhT/JW8R5PetT3V36rO
U9iww2yF6dpRhj9DFR5CzhKk0t/HDoX4Aaup85aZRR9dZeSjyqNU7KA3uDjaluC0qh+uZeYqlObA
RahUzFxu6chWzdatCuoON2GXiwrDfLRDg4gol4KWg1cYBGsky/OAF0LM2W6OKgxqGMGsaQH9Qrrk
N3Sxitsz4R5FvZ0yRdz1wHxyEYKTeOG5dfio0Kl295WwS1hNxveyFACPJkizsvHEuukcYydlkfE1
gvbJo7b5XhVeR1gcpoiHBTK7LaJGnAc7fu2kaRPSkZwjXFpo40OTfZlybK0Dl8y0gYCXblW7Jdkf
KGQ7lPXsxQT5UmitpsAbX+ekQ8GIUiPfj8OU7Eb213SNEDZf9S7B4FnFwTWPDANL5LLGKjodYWDq
Yx6aN/kcvwQGOrswQCmfy3irqHdOaVjqGy2q4Lo38u4Tdio339vz3EHcy0JQw0g1+6TOSYxSHBDR
70XNHebu8jrq7GTLy2PdYQMmI1yV+EJ2tQhQwjIWvo7sRt06I/ENhlMfeoNqbo4DMRMaGQR3nKRA
BRMmu6IvUx3IzZrw5g1pfI6JsKrLpthLPZlvMMinZ0cmIacRi1ORg/B4oehjwmJ90hsaQOWOK/BM
+19U8Oyh4MDUhte3m70ks1cDgAC5ClJYXlvehfxINaj3sq7Ibi2cAjxjHF7XsftmzYFHcqV3Y+dT
Zq3GtA8S0jii/qAj4yWfEN9HptHfur4r7nDw5dsGOSoK2vGbGqvsXJpOdmauPL7zZD3TYsMzQKZS
geFOh9f9QLYujmBAFGH/wMDiqIeIVPapCLi2JHyIo5kH0zrKi1fmnsuWSZ6qmbp4tULTnO99TV8J
cN0MRQYxFsfsTq1xkRTrPM+sF+qG6LFNO7j6NZrbcRUabVBu49pPh73XjMGjmxHbubzYAWlkPsTJ
paL/ws5IqlSOqN9lLaWIyqgtNDjz1AzOo8j9o1ur6vNQViJcx2ObP8HVEFxWsh3WAP78T+Q19RgR
lY8wVGdabUsT6HcoySBEOW88mfkkxhUidDda91lWb4ZOfF5E6Z/SQtXjekj7r1ODPauj0g8SAi1w
cMUYPPCVRzmuaPiCQ7lzUSlFPSlxoIp8yspCj9XiRmT/UZl4xHA+fI/6KDpgk3hpFsovLHyfKFxR
9mykiUZtmlNufC+9erGPhjDjb+psLMcnUddkpjh4d2kA56+EVtovbeDhSZEYU9A7he43PU4+EWuK
MLjV3AqzBdDiTLugFygJdJ4JsolZkzduVHxXMREwpRkYN0T8utkJh5pxX6XLcQER+/RKhFBGAU4R
ceuTIt/vaajl2TYbJucpCo2GkwSF3RfhBvYmzqb0u9XgKCQvfnoenF58kma5BKsbhOwxs/dSYhIR
RiGTL/q9MExckXOcu0QqxwTBlq0kpluSbReGM2FiOrdggHcuUrMyno1NmRs4mr051NSdXA705E07
4SEeG8vDF8LdX2eRcK9QwVrjznZmaW2Svoc4O3Wqfe7cgCofWY06NY1WL3aYEOcUdpXqWbHdrt5i
EXa4n8GY55t+hhGgcY4EOx6QdABTm2U3FlGWxgp2Uk76JMiJr52kmFxHZV3c+RDCR8ZBlikonkwz
3mTzNPWbwZzFW9SwqG9QbSpUtwPtE+xVXfYYeyKl/iyF1eGGJftsoxBWB1tWD7zXunKbh2GMgXpZ
GCKISC17tKbAXM0fhivA1s9Ni1XZaXSlVlB1Q2J3k1Tgmhn7uKG+o/7aVJVd7GklJEs8ZKzENtW6
/OEzuh02fp+lRLTSZ7pB6Otex9OkUL3EmlXdxY1958k5MTfIZMw7AzcKoYrEihOlVNWcIqjlxvba
GwPw+0T8MQyjyctB0Io5l4R+b5MMk3A6QXo/y3WNwptUPLubP9Oo6YniG5oWe4vsSGfznbHf6QQc
AH/OIaqODXzeFyOaHA4xY0jRXnuaRLFhDpl5IJhfIgrSCFvp5HdrG+Yx+Jy2kgtUfQryI1YwAC4z
WQYd1aPpXBfohj36T7q7D9iqDBowI2c7m6V2JHZUpwk1aKqNqyqddLzVdVuWqzos6sc0bQhEVaNB
h0qT9PetX5hJq86OOHPQ8utpZcs0cjZeocqziAWbJiIzViQlPXJOqoguxSZB3UiksddnX7B1VSyg
Y5/167HvnB+yDJzPlWeT+tiUHlGOZur0Gstw0TlrKcV0Y2PTNKGhygqgoSajmhDI4Bt/o/pRhBal
pt83watjte6PRo7zEoaTjztpEDO7juHeTPvJS0LOfFOjbOCDTAIx4lhVuS3UQLMWb08L9B8CT7TD
DS0/Q/LAx1gqQzgHVeU1NSLKW3zUwqbVkIhuunbaymyX5hcNDdLug35LR6s/B9M0umvD9UZS0z3D
cDcVkhAa1U424iSjKuK1z/Ek70G+etUx76qAwHdqxfuQ0Bh5RDKVzqugD/O9g3APf/pYQXY1CyPR
d9qJZb02aGqlWxwUDKPwPi8BDlaoxColafqL1pHzxG/2PkXuBHmqsmSg1mPk1fUp73p+FlrRiY1T
l4l9RYpSAokpae3Pogo50KPqs74KBzL0JtWqx/+CteiTOWLaXRXEu2E7JQq1PdfEHuRrk1X+U2NW
Rb5pLFsEb7A+AkgBqNuHm6pPON3Th+4ITcxnUgoG0v0U/fjRc64h9plyHYsQVi0espSQ8cSUBE+F
dLhvOicTt3htSbSfyxZ0ww/KVKNx1wL0QEMEtD9qs7oLEgW55srDYZCxaaKEHIqt6HFokXTlMEAk
ljrhuqo1WJnCCA5F4aRofXugFdN6SJAC3rnsxgiYaLhzki4TjuuWgNW7SRf12nby5gRLUUdwGC4f
ivv/Q9yZ7UaOZNn2i1jgPLw66bO75pAi9EIoNJA0Ggejcf76Xl6dwL23gQt0PzXypRKlDHlIHI6d
vffaSW1SdZG0nekQFGx0Vb0RYiQP29zKmPZZqcYgHqJZpgliobZin4VeS/2aGY5JWaqBkZunNen3
nhwqQXVZBCeNIdCiP+XWaSfRiUV6rnDtqm2qZDb/HltlrVRElqFg5chZMyGNxWraNiaRb+mZGsGI
dGnbRYnrjv4+dyaneetdMTGAYFQuuP5FbZPWNZuc3o8pX8nakNvcqtZqmw9eJINzBqjafI0W3S1s
VAoOastkILewC/a6naMzs4nnlrEWt5kOISt2pZO9sTfo0rtyCCum3WaJKDh1THopPQ4+9JGXKPis
CMZMfZeuJuIdUATpbdu5cqI/8EiQUEtlaQYsz63pJ+JvlJ/8WgxvQrAaiUkrui3z05AWiWGIHlbF
sqzOaaxSF4pLcDtuoXDcKIBhloY9eyvPfXG8lpQdLRXzdz965lNL8qfZjMUCFiaV6fxmw252z7j4
zWKfWjOl0K5gacNTLQ9OhufMwbYYx2CM9Qhx8mEom+yJhS+Ro00+a8PYmW1q0+OVhVnENQXHm5KU
hpqbkaKX6XeKqz27uN7oDg8uS4Vy7wepAbfDcGnAaGt/+QBoAceYS8n0WZfhDdi6mQh+xDRYrJpZ
bkSgT0LeFxtyRL6bjFwn5gliswLR4wclNby6ZMaeLB8d3OwFrJvGqUMC45lT1LFMs7k6tH1Nb2Y6
V219IEAx/zB3Fy4vGYpzHotpdub3os5aOoBay5wTHB11sy0BGDiIYoQwIYHRuia/bOC2C5POQvsY
+0vj1kN9S0mTvp1q4CuUuoTrLeGP8ZyUNDzjriObptr8G8/PrfOucfQz9ESMjO4SWM+rC3eJLhAw
HmtGgnbf1D6hzp5eOb231yqgBDEAMp5YDQneDU1jojj6U18mdKRH6qwt2mg32lydh8pt3WfaMYMy
tsxq+IoyjEXnFc2s2CxUnj60zjjxAgYJ++xyGv7w7LwR1yVfsx/HBKy1geveGk+0LPpPlDxa/Ge9
jqI/iwNk+6FG/nleIlv5pzb01XqO4FRlh3HhEHkZjNwtd7I3m2hPamRoeK/IdaKZhySKd6/KQj7P
WTBaO+0sJpl5G5NtdNsJcZoGGBKJdPhiScYRfO3yNdzPHRsSmDe05t2l+ZBxludKG2NPrrSs5vXq
ubHm6r5fddrdMYgRPoRSQucyZc4hsQBz8afL0FJUFeMS8v4UTmG0HF05y24tQoDmJuQsyz2pRPrJ
7DKcKzBULTwNmS2nsOvycTdnbv6cqYhXc1SbDJBGX7EZV4bb8DpgPN3WKit/KS0ojgGZ1jGlDCZt
NnOdS9Y5FnvnEr/ZV5vNeomznPbrGKO6VzSJ66dGfeaZWtp3HIuRQ0zWtD03uuXs4ERWPyaV6nkS
9pEnuSzpVtp1tjlWCQTFyjqWi5By5w2AW2OfBGSbbfjyajyA8OOj+m1G6+/FqQVTv+jHYMb1TEws
nhsFjyooCtU814Mlp20HHwrhY0mdgWDa1K2xsuvsd1WHty7qCnma6ujAGs8Y0jlnB6wgXNhIXik5
lw9aUhXnifdoXlsr6aAXvVfVwPBi0j+SbwHNmFx/kFUryU2XFtNdRnaWIZi0pXnuMS0TjndX/9tb
TY/2H/5dJKnZDT3dnsMcbJzVUSZVjEF16hfE0sQxnfmvW63ijIJXIp7p0jxX8Bq45adZ/SFrCigj
G9lZMxdO+S+LZGF9F+Uo1hC1ymXPrwTFJuWi9bcWq8MgiQy9Hope+oj4aeMt8KDWyNgOVRVkl46/
COO142qxYRru6DTw8jY/UVztVPuVIiABxoNI/H4GBACOarXY+E9myxFa807EaQuf4N2eKqRf9A5W
7Kx7WKSgbRp44Ae5/mpA9ZunSLjhdHJTTqDHNQwYDzNSXN2WFOsQbnVIMOiU6+xmxBTsR12/Yd03
mwGJX1ODC9rmvdkiN7mTtjYjKe3DJKf629Q2DsMciyVFSyoXpN3blvYNwDPNYfIyRuSOftBLygGa
EWUZ+I2NACWaA+UULrtUjyl71yDa0iLO7jWADeMu5VZSbGnEPOTM36lKbxj+sl6zU4XG/XeJsrnc
EnRs2Gjp/jaAsYaptsDyfeta8HJsd7hKoRR1vHufbH+qQ2A3jG6JsajaJy3q5NGmiHiY8/ZvnelB
ji1XJBFRZf1BpLVfOsJIT45Jb+bBXz3q2zWNBwZvrNVrkl6UVf/UMeGglaWV8b0ufu0eiAd6R1kr
+5WhpPQSyWu9SsDrpr/cxl7KhJ/17US6ljwcbkjvIe6d1F22YWkv6WGYRxLekiqC6siavmFbGNKP
oQ8l19tbgOxO27Nmi7TFzgFOpzcl2eNKWnn5XJCNQNunjmoCH+F7a7eDDeXJD1Ihaf/oUW1wSen5
bi8DMZYsJq7vcaAz7GK+gei897qcrT7pS0elR9W6aAhqMqNxZ8N185890UX3A+1o01barn4Cj7MQ
Z29lS6ZVtnBD0BhbB8nan15Ky1ymfW72nnfqDDdMDwa+wIiAwcRHZLxZYOc5sDd2hFsdwmvWOrX3
pSIsv1szjvJ3o6QKNYFZSXYVccQR9MECItsOxmyxc128sCF+XcMolmkX7IMh1eq9VSWGjLiqWUkA
FWGj8xsvgH6f8zEYYn6OKPUiaG659EHRk5cK9xOss3hZ+e3RU1MutuFePJ97dguvLLhbZEYsPPKX
hpUuozQ2GS+thn0BX905Uh0X+Ej6HiugrbNMkJcRlYO/KnRLgUYKRgmISAXkwpOi+choEG0ONV6f
KF5kO4j9yJtUnWxpsBdfqcX1TmuWu+Z7auXauhi5N3gLK7sU4LyL+ANLcbXZEiMCmfOMIAk/+TXI
KyYRynyzuZcbCta0G09BxQHMsotqOufrUkWbEWrasAPTBeyvnRt7PM0l57xtMKz5dPB5p40VFhvX
/k4JJMO0yJ2y3XhAMcWR+t6JDuowFJ+OnBBFyXZTB4e+3vnniWHtq/Qm2SWFAje5kWRjg8eBrj3v
GVTYJDcLvaFULsx++T3ijXDQIziInUDt2d99ZzhfiJssYTqQQeqAPWWgFXdW3QBCbA38uPC86dTN
nT08TfY4/0H2y+UW0hPljXocFTt8M3d/dFkaxh23lPyl59H8lXv+9B70Bb3gHL4Ya4GX/MXGBIFo
cgJgGJPnVY8jGc8b0VNNCATwAPIkoNplgWGCdrYpbGv+8TtxY/lR66iPIvPsaVvPaOFXwYGdL2wk
sUWkDfedMYyFQwPprbqw62RwwmdDlp+bufpN3Qj/00C4xA7dhVSgwq+Yc7SITg0oelB6i63FD9y/
LIEhwh0AOIu2RCfMQZl4DiQtMu8sR525IDEdRZHOYnrhNc8/Va5Qm+1BDCTqPFduW9b+FGQ5tk40
bPE+Did8SLFv2E7NTB3wGKZWJwsOZpZROswRjBddkas5uuCk9q0kK4H2Hhia099sGjRTQQlqbetj
JfzyPYJjmkcLbfE91SZbKFqaDDqGrg9dWYp6MfIzamNAZezgKk6eWg6SVtr1rPOmpI877BknDPpC
EUiXEQb4YtOChEIf0MS8ytRlZT+1zTljx37r9R7dp8ggBhdXblSf+e2LKDbyjPd2Ca/pqyg19K7G
YqbdzKpe21gWEdSPgHW1EdcF+8G4GJnC41Wqik/NNMcOa+X3dBauxdxb20WKPX7gvz7mwOpo+q5R
M2NpD+2935urHwc4D0P++FJaiSXAXW3cqVQ03HchWj45ZnWZIJ2rxAxl/hkGtKUzTg/lW6AXpvxO
atpEtUDWjEUn7CtIH+OT3jL1Cz8EEK7ULeWP5WKT2fUqZFM3zR6/Mu0tyx2BrMi+x3zLIpqPBa8d
1Ey5wQ2gCzK+hv8wj0yACW3W0/vAPsKOQyanp76dpLdpgpDS0KVx7BYwfOWB6eHA8zBmtX/XI16+
chljiJnERDmzkc0qo84855DFLgsVz50yM8Yl0Ec82vuJI7bf1A9O1M9srmR4G2kkdsGN8s3xd8rp
v4EhgjHiJpjq+xz+3YwxrOQCs2kt2BW+u3wSJfUeA6d0/ihPotcII2X4iViy3pfr3LrbLKs/WGkG
x3Ia5uVtzEPvY/Ld7DtgCVpvvKZ3L+lggv1upbSfzDmQ+X3dKoPd4cDNlQg2bp/kAUuHctq14MiZ
Vf6nB+DReOgip7c2pYUN6uCK1P8JoYbSjg4fc0eitsX9tI4NY9hiF1d/LtjUax4NtLNWhpWehoJO
gHdfO1TDm6kgK5e1JXkn0Wik86pM9bSxFISrR7UaZnA/gxHjazSfcZN6KdHLCkybfUE5CdbEKjXk
zpYAHPeqC62XOb71rmHpuSauFNA/G/zEDBnd2hc/NrfwSKdxQIwXZ0zf7jB0hcaxo3aT37EuWM9Q
fc0+Cb6KeRAcv8e4rVhtXT14MqQJ6iKKbRHYl1xQrrJbotymRs0yfyKr7CMeqAulvnammyvJORgX
GbHyH68qy18wSXm8w7fSX7zOBpwUBuGFTe9O060feLVq/Aa96F5A0rm4PbWXOV+dK4W6rLcV9E9R
CLP4VKEqym1V5SVV4G4zl7GsouIv+ihtvsM0QCxvMibgTSBHXFd5NC8U2i6qT6phEleF4UlgMDWb
4pc9+DnTgc69dR+0eWZ/Yi8Yh23Bgm59409cIDibM8ectAlYe6KMAN1epxpLTtOEFV4VCB47gIuh
lxhS9gs1ppVe3AN/D5aBI03R4ASjYGb1r8H2nSov46gBgLJTDrCoiH822qUAeGt0OTcECz4EOGSb
fIg9k+U9PoXUfyMUV1EbbboqvBi1RIs1VckkCeMm2th2561xZS0VnLUM/+JLiI54nfO+o/CUpuU8
lpoH4UErGTJBjZ2967MsahIKY/AklGx6mjuvln3HdRSw7nV9MFkb0aY5tdJ2jQvLpjddveWdneJ7
mhb20y0rXzZpoEsy5r13JYN1PYxRZnavowkB7p4Bh2iU4EVWfYoVuOCp6iw+l0ENc15cF1ncLLJW
2cxtysGsCdfEy8YMfbOUrb0NObKHlwpWcXbAoNfUFwNWLpsUT1O7TAbd6CF/Dz12QSalkBRN65sG
GK8oNDOoPcx9MJuo9cp4R9Jdy2Nvh04n3Hjsp6XwGCKMusFkgf1Kf+auEv0JHI3WYBPnCRhT1s31
J6PI2O262RN/FOTzcjeA4+0OM9cH1EusIkmPBMXG3pi7D3OtM0mdOKWW2wmfTnWO6NOpMMFNE9t/
352BKzRTN/0uAOoN16W2m+GAzw+KSz2tKQ5THL+mTeuc6f0W9Jz/aC7iKlZwwOYka2x5EyVHyjL5
nWk0HpPXYcezylDyqeVOhLGGm3ZK5pW87IXKWfHG1Tt3+xSR5VvSGJ6eKTcY8WQuul6uQnLeO6bC
h9bD39EPuaOw1MQCTDA4e5dD5kc1Z6GbAFQIwjjH+ZybvENMRH+janl9FCPV63cu6CrBoTbt3/Cw
dXhTRYkcTtVckR1AGIVsZWnrxj8Wimr46w1Qp3Etra2PlyKH8seeox5P8Pf8kIJq9CZ9WO32VvI9
U18dPOJKqdhKrK7zmbL2FVtTuK7JeqfmB8wmI6OquuW9qtAcahXOMVtxoMPgRdt15wZj8DsvHCwK
osIMsFMl+B720H47nqhm0+02zfOhT/JW+/LcisIID6gJesbNpUz1t3JaW4JxWLz+2PN7hw6QlaOA
Qe+461/ETdW9ErplNuFks3QH6IXmdM8Ar8KdqwsKgs2xH0OALCPMfGdhi7mpcg7f94PZ+w5NN61p
Jr3jB/2pSglRvmmuAQzVwZgtxm9rXTTShsq5eFC1MDL2cUrpVXDwUY9Ll2RNycCQrDBWjbvVCcOc
6bjxy2vDUZJti6qM8rG106Xg2OWwsGns1qjetF5ZqsetyvSHIdD0Hso2bfQrlYSZdYlssZD+i9oZ
AJjVwAD9KoCHoBKInO21xfBUsVO2J5eG4myq6/pRT401vA2ZE9g1KQ0XfuKGGHIPKTLLQDv1TTiW
FXMGIMSYWKmE3r4ykXgXY5yK6rdh93kvE54fqU6AtLbDC1erOYINM2XUjwCOZru6cwkZSOiwEvuO
kQ9LhsWHXeGYRIXRdUcBsi07LTLAe7G0bcdCAdU9/GoKkJ5vgMNN40gluzE+rnT9YjZRaZlb9+tE
7QZ+Dr0Of5q+tOxraxZhmKRrEYDxxNSNl52BM0OxlaVY++VM33VWlme3yTTlDGMkCebjXzfSLgGE
npf71qXs8Y6VWNdcEBi94s0PML2ciybXy/2kG/x1dRU10e09ZV+q1YTEq6E2HgsQR2rjs9HkSRwJ
AT4IONKB0yoyX8HIhW+jw1VI+IAys43JEeZT9q2nN5CWFJsxFrUgg11OrP3I/3EeaI0OjODAHJcF
+I08hPx030Pic+d9OjFats+RKNgTHQUhBK8+oFrYVUevfdFw/5QSe+FyDlsLA//qjd3wOJrmYLP4
8SoZ9K8jixEHPacqRbt8VrrhqLbjQeSb/QnYeM69MM09O63ZwGqdJY61wtjdwb7ILUwKxaLldqwW
H8dm26YRM2euPNR7qr0zxbPORr3j1Zl10FalyKtFJ80M9n/Z5/2YRcV2Mh3tP6VpmotugyAZOvqI
ncubH6RjmzzYRz5b9Oz4RTodOlQQ2gcClbHEhIbJjTXpcN83jnhV5YBoW5iZ+Tg5a/VTEF6h20ZM
3jcvodFlflThWwBR+j3CTTtsWny/L2IIo/1sWmt3qGyjfLc65b1RjhD9poc3H8mtVPRd7To6Htlf
9VQobwn8WIRNigZKb40W/Z8h0P9R3P2/l2W/b7/r5777/u6vH+1/Tb3fvt/n/1Xj/c/3/9+t2yaI
9v8PtF8+Gv3/tnPz5f/0bJvBv3wqg0iQoq7SEUek8Z+ebdP8F7go1EfqlkhM3hg0//Rs2/a/PDLJ
dG/T3YM1IiIZ9k+U3XL+FaGkkxYDlHpLx4f/kyi75f+bWvF/8poGwT6y9AR3/0tSq8wzKjUHQx7V
SoTEd/KMAQ2x8r1283VfrKRMNowQxrGYjOHqsGiSiahXNR5X1vFz7M0YdCijXcSPp93CxtbVKRjg
Eb5PV65VHlcMkY8ziktCL6V7zGdU8s2Ydf3vdpEWxOuiQTQHZTniYlT2ssmqWdYxYEIJ7a8L3sy2
m05mKfzE4VF3p4TyDzDHLc4MvNGJFrURNq208UMVW9FqvbaNwZHIWzEQz+4soMdjwEaVp7Mnsyb7
x0QZKIleTMheKxtntLn+Ko0qfFpnPPexisR0JRKJzpfXU/1oVIatOaGhJEVlCRG/GqVnbIQNOnoD
HUpfLJF3R7R6PGkFDuEkFEwJfsVigrV8+LaE08yzNvQNfzMxNz1g0h+epaOLV5wp6p0z+XSWkdJn
aqgDTvfr8Db/Gyw6OhVH71ANvP8M8JBH3sYjqHqj8bf8MGyFj37Nr7ikm79O6dsUcPpdv3fZgEoS
OdrfscZwSesghI6hVT0FwNr3RC/bnbyVG+NNFr46lBrgYMGy6qnGysQAkLW4t4pK4AoyMTuAI7XB
Lq4znz8ozi3AbfQVNtG8LcwzW4eh243j2D6zD4b/Z5E/eVfDWl0pPDT2eVr470y9YhflveDdqkUM
H9WIXSnfGRUmMM5RS3A7qy8cBeGBAB9ixqdYgkEsSu0Yu12beGNZPA28YMs47C2/5O073+JRoWXt
BhNioJ6GsN4N7ksYRFc7p1UCv1+JjXeJHqoC5TGLcvjjtT9s/CnUZpz5qn+BUY6XXE4RkPk0POAd
cF8BFGU4xfX8Icj2XSPmiweb3gcNkMk89YyNl1B3R04A4dmvy/WqWM68UmQgPhVvFsTW1koTR6vq
wqLN+IJypraG604LNi/qtbCb4jfOTCM6LT3KNgXg4V+ZcxbfDB0I7zavKPTtgzlpOOCMuI7alGjJ
gGUvyKqrP/BWo+MH7VtCwd/YkREJXsz4w1bl5ce+mI0fEfnRl6fBcA6BC5hs9G660ESv9hvaoore
cn0hXk8ckp3u+ijo+OVqRmKXe3wvTVxG0Ou4vwTdoMX0vjBP/jaHNr0QszDv2WsZz2wWHFRZp3jI
pKe20MLLt9Ry1MtaBgwtcHtD81BntpPMTVQ/0RLTP65BHT4bS2t+hFzJFKOaJr0jnUIobWV0SlFR
L1VVZbAMycFVjenf8/jzBvC5Q3+oonk6rcgi8Yrw86uZWj8pQbbeEXWab0dfwmSseOXNNULoD96f
VU9J0U8B4CI9XRfThkDeYxW6pbIfl1Diky6mqP2wquDmH2vchgHJjrjEdIk5m4XYke/u3vXStT+s
sfFfB+j0uDHd9SktLWPrEfVKbBOFm4PRWm/DKM8OWMaxLmZW96DSYNzelKWbu9P7gzIx8fO9NSIK
tPxThEdqN7mI42NQgYjPzPAZ+o/aoYtFW/iW4atuNR1DM7hNgnahj5VrLM+rLabvZaaL8BnNOzg6
lbO+hEMV/sJx+EsFwTYSPYSbixrX7LqaXdAm+TQbvPH5Lv3MxndA2aJBDLwJvp5gfuh7lnbLGOKN
9I0vbDwPabXkz4SdpnKjbZCJExD4NcEVzd4ppZ9tWwaT9RT0Gndj7TDxT+65HTP7zh56NwnMRe3G
TOh7gTnnsbZJHdGUG+xxiRffYEzGB3Jl7ZW1pn2YLXv5LXpcY4U/2u0LBhryrG6VF1vhIKCZWzV3
FkUKa6/jkHhpnGO+aTbtpCxk1rwq417V+VEW8KOLjvctTgrVks1d/6xzELxADexdjLv1eBRWmG5Z
2GKfQl02XyBGdscxsPqdpt5+m6dmcaBIy7h0plweAM3Sp+4T9IdJmOkLfqD5xZRpQfVkNnxo2ba7
mjfWHf092dZWmpt8GjOqagBZPTkKnyohkJMcXSehAueuwA/3zDLb2tRCdPeOPYBCLAJs7UEzrT91
a48Xsvw8eWn6aLfqltq1acy7Kg//NutQI44G5mRwYdYHXtfoWNP5tLfb0f2Tczj5ZU++PmWSCw25
zQxf8rKcHnKV6yMjbY+HbzD2PHnNHehv8671y2xvYVIhPcTO3cGRqLOzhSC4H0vZH4bWoyKJpBDh
orkDkBoWb5aLq3RUnXpmXed9ukNujdxvhf1SuaWdWMpg9Xw7nVycdXSvpqrW79HVQQQgOGruWK/0
CRgvIzGndPzTzI6xJ39ivweyX8n0ToW76e3K/c2XVOhYgFVp1Sq95b4xiRmXJVgaPCNSH5bGdXdp
hSzTu17crPjUzU4OW7HSFDnNbf5g9Yb87htM/UgWAftv0n/BpuchpeKJiSjkmFOVTxStRGekFT6x
GNbjtKzdg5Vb5imcOvvoGJ18ntrZufpu457QIQNyGYtqN64jaHGJ+gW2Mhj5fWvmK60IHCGeTBKc
f/XYLU/ORF8sbpOBDhs1GtYjDgrP27RFmL8KRNcT/Bn2OBTzsA8kqRbPbsXjHomKNqTazm67986B
maVS+0SvvboTpDfPgwhZz1QpAswsHX4u2u8eArGocRN4TXrv1X1+Errr/zZOQQXFwBDDOUd+166J
PtEL4y3Tk4vN0k3v1FB2CaWWxRMAi/IHl7kgxwDTaIntzhhOg31EmMcoD+JaJNl5Zf3VQABf6AYo
xijF+kHwxspd4zWrRPCZK3Zsm86Mqo8OK/o2MBZYOmmDQIzBgmYF0zj1fek/zoQgEf2pwTy6GU0v
igDPAcEa18mAl8vaNqFvnq1BRUfJ9EaQBQo0NX/jnsSFsx1LJzwanZ3/1e1iYCA2K/zbYWWe22oR
VD5gyGeDWjmvOR6BPfYQ6kayJbtKGaSHQKJbs793rrMV6WOfj1rS5RCIGBLpVJI7lmzUU7/l/vU8
IwHtwWa7ysXyMqS1OlGeGV6czpqfWsmk0fIyxjdMptCj1+ne0cv8yKutPi68cR7ZLPJsTQFKAU6u
iOOKcrBO1C9gvqjdbtq3XRg8W94kXqtIlruyb7ioyeXo02SHRrGd5cybu/aETNLW7RVoPix/RILR
Rkr9nst0TPq1zE7zwLy2sWnR23HYD48umYeXpR2C9xyYwsva9P2z5tR8cPy6/3Rn6C/ob/OxXYTB
LS6dj9VTchd6AVVk4bRd2cluSrbEiaGcnNjw3FXPbq+ng4k/7pTDMGCjHjjzro8o9gnYJh4xoEzX
md2Vigm3jQf4fMS24aJsCXT0MMdzU3zJxRofSyNN/yxVFSWN7YZXPBsKKw39cpeGt+G9YfQW6cLU
fSj8Dv92ISgp3OADxVhEAXf6XNpk9qlKacuYEdHZw8Nj+arWgFaP0SiE2NhqCPZYwDiM1yPRefZM
Jp6LkdG6V0N6zEU+3aH5NA/tOGK48FBoZl9Z1wjXHf4yd56ppMCBwvnBt+/GILN3CoQ3PcRg7MmV
E0BLmommsYjM6gF93wM/ffM11bVDYDMrs61GOP1tUD++c4bFfyBSniazLcfDugwFTYMkL7c+UikK
teMsr6NXBmcj4hHBsV9OmHOXKKGcKiO/IJozOESJjczmaS/HZYlb1vCva2urXV5SqEMch/dJz4xq
bPPSsh6raAIXCKswrmlKOAiUuEezc7OCdjLcbVaYkXJ3xvwsZei9k8JpYnctxDaKfHHF3R/ttOUW
x6GyxU6kYXPPckIem9rkTygAUR/GwONOV8O0nQqstDxhjfnLKyGzc5UjLeHGEVt7GKJLKLW5Dwm2
nPxujdy4cX16p/wpNlZvBubeplhIbRroUvPQ5NP4wNIiuINkQfFWiAS/zUrP33UABVo64KrydKN1
/nXY/ODrsBvj4HFzvfS9mL7m8OaBxDP36ACDiKVwo+9gKPS+Hwb/dcZ1eHHKmZI4LHKfdOGUTykW
qntCLPy+TVde/A7LKp4USW0Yr/xdlVrZL2lk/feYNdkj7wGcfdOqr/NY678kE9wTd4X3I2eIIyGz
+6OyQvUpcSOR+gB8kZjBjTQIOCl4jbSBnp+hxxKXRku5CY2aFTY/Yjl59R0oRXIqmbG6Z0Pr+h6z
A6ebyeD+wzlVx3qNst3AdIb/6Ab3R97xP0evqP94TtaRifW97agxlixVaFwXqx/vBLDb10BLZG6y
e9bGcomlDT5+7NgcuAFNOALswW+jAmfVBxU2/OF1N9tnFVEw0weGgZXQCyn8o6n3l8ELtNwW9DEd
KNbKv0KPC3zDL63Y4LGL2FW1+GAdo+l3sumrX+ilVGxGafQrbewAkV/0CztejMigCRY/pmQj59jX
e8MPx9a534BEGO7dsqi/+FpahCQ+vg2OhvScBhaBICtrzIu9ercTI3lIXPiY6y3tkyApmADDuepf
nYqzVTYYogPMnuPM85b5nDcrC+yypcuj7RwKDQ2VTU+YTViSdabRbqM6YLWQzVicnT6373BjW1e7
5GzdmEbws7iDf8VuMJ9wlYfnXhnlqc3XKuE0ND1IPAEfKguJsmEAzdqwO9u+cLdkihXPTdgraHPS
SbxVN6emdcf7vqjUYbB99WF7Q7AjSQlDhBMYCeg62q5r473zvR1ql6A+YA6wU7r2MnWldSq4YqRj
jmMHuNPsM+6R1nvKiugsu1+cAX21AzFCK6j1C35rt6d6k2UoSvszNUrmBdvtjBm8ESo26Pu5TnZX
n+wAdzA1PLZk9Ac8A4iJq0WKo8fBduN1M/cRNsN3ovP4kVe9ZtgwR+cljbSmVKcqn4GbuInyIjIn
njXuVjSjV4cQ/E8bzdx/WZDfLbRBxCCWuEVDr3qfaBwA6kS6Z2Potjr7ViWSkDV4THpKXtCeBDCC
27UVrRE09bFagd9QRTSbazjGQ7uwlibyU55tPsrenc1hFxWR88rRn9KsIjMOszm/oDesz2GtXEAy
g97VY62udYnXwfemgRCiQM+9nZaOY0TJYZaRdmUMGeMMX9IdDuuBVr5uIV8iuj+BB6Nh6+Lx+ZOz
gUUrMczfttQEr+re6zdzOMNGUEH9e9DpM3WDzEHKWq709qBqFdrm7Y2n+sDNRtKNXj1dxn6/5MiA
lrH+DYLylzbLZms4s5Xven8wHgGpGNem0e3b6Fj6Wxi1+5WXtw+tRk0WqjHTnVlPy3YhWhabxApY
a8NsXNpl3VR1dJotnWPPrBb8C//+exMibs+Vv9SHmWf6gZSTcfUQ8CleYRnEixhn5mI3/jsqTIot
gMQeVG86E8eu2jcokLvsP6g7jx3J1XS7voqgsXhBbwYaiC68TxOZEyItvfd8eq043Wh1H7T6qjWS
gMIBTlVlZWQE+fMze69NvOyxq/VslSR9f2gZjx0HZteTq4wi3smAvpjBRK22jJRGNtCmWFfnltUk
cqLcbDmxdWk7aAqxYziY81sHzegtSstuO9Xd4HJHFNdsMKxvA9MF20Z0pntMLSz2mgrUrxFDJkG2
npl8fS1TFgSDcWJzJ6/SnAaTR2ntiZX0Gj4EfIFaZJ+mPK7x5gS8CSW+Sn+ahwCjcyQq+2rmPFiL
BXV/AlxpdKbHMedToZqbjrDh0ZMnpf7uo7wzXDyfI9sBdSRiiiFDsl6mNnQFSQpjpFCNgHc3EK11
TkOIJEmYrnGNRho5gsJHHQiYRxLYk3aTJhPu7RJPA2FkTYTATWIPx4SEJ20TNneD90VinNWzpgr6
SGECqOS6bVYxEDiir/V8CzBB+q3iNHsdxcBwSjRCpheHqdDZDVClH91gpWrTrtYHwkjNs9K3seSm
QtwT5Joq8p3RICIo3YQnOifyyE+R6iSkML7lBU6RQo5v3WLnrGMkypAWNzNJMGzSOF+pX+pgOGOg
4kJoBulJoaH122LQn8OAraPECminSWm+rSggCXKMKFwrninHqsbKZMWqAGh8ibXBL9Cay7ZaluMr
0Ahk48jf5wwJtBGvijrQeGgRY/+UTUWAAo6J2+D1eovdOZXlvRxKGSgTzB7kNqbjJR0AE/X62H4X
OQ3UnJgLSmRkn7/IAnWP0Fn9CYiG6GAP7U+DZvGgH4LIXINQk/Y6Eyj20d3QP43seFby0ETHfLQy
iDN6zFuTWpFjzflyqSR1uExRPfBJl3XhoIQq/GRoAYLUw9RdunDRM5vN04IuDB47yVzNtGLBJrql
ANdkq5kLxOOO2WUr4J1CDYNo2tZMnsD4LkqMlgHXRigZy41tcYc2ICasKCsE4bdtSuskdr34Kwb8
xUwWu+88Zf4cKMKMca/nTuflMJkRK/OIP1DZYN4vUVW2EG3mUFvezSmqzjl6Wxuen/A9Mt/1WrGP
YpraauLQH7Mrgkz9bYkFrDok8b1hl49Y6qVgm2HFHBQ+o7ea0eVsc8BLNoAslFfSOJu7sKqYHpJW
ewba9nBu9rmyXbKof0mMTlnxGUD5jxDsi1g/kVOBLkIJoDfU4eTjtDZE2MejsNLWSgSfh4fE/EnT
xzgmqrL8jJss/cqUQuUwQB/xvigGzW0Akctehlj11R6Swzym07OuMkAJY2k8hRoZUKHKVCZV4l/s
Rv6id0/93hRIcrBoq/SVMkjbUKDByZN3uYvjbyvAYwI4zzwkehAyFyCWy077OifBLIAPl9DgPnyX
yWOJjq82o+nCqdcjKuRCSbWXmigiZjxdVTy38jBtCWfDZToJdb7KlVx9CAPaekNoM2+F1Ez6W4Mm
gjMgyMjwGMMETy9kvz1lGkI91pajXZit4pKcNG4m/Hv7XjKjDR2cnLIERx/CZ1uT0JbwLyADwR+s
GQo2T0EE8GMzkc5gQ5C6sRPCjCoPMkbnV6qc3ZNIi98bI1xuRliEt54oVBRjkDLmWhfwmQFsm3sR
ql0ik3woWhNsnlSOEQfNAIv6aIoyJohG/4RYwoBeleU7EjwYEPWNBGQ7XQhbNZsOdz2uwULrOiz9
MjMoy5DhD+RgBYJKOCOvL9ZWnFrfiZRVRyVGrkU5R5RUCLAOUQ+8lmDotwwOymOJAPVFMlNLeiS/
WWut1bG1FEP2UsVy8RyhDj5N1cITEZO85evItZi094L0YSIFX6uKFfgDJuP7rNGmdHLS4tT4w25X
QDa3pUiX0QQmN52ngqsZanvLCRI90hKgQAx7FO2yCidhzDUaoST1IghDByAO+UemiWhEFsZZttwk
qs9CJ98Oel1eqIhxIkRpuNfNmA62NUp8PtiBr5WI+cCBJl8CrkHRDn+rglpU6zIxkWRqRe6Ca2V0
TastPqgXsKR3o8DBl0mD+ZSJ+IDWpl4xP20EAfFuUkprDGi6yJpDi2tH6az2ZTaMcc9+kWWF0KoZ
yxgNCdm9LUZ0+M2olnDjacKTVSRx4G4qzlcqvUpBIp5PIg9xnXgwv5Mi7A9NokgfeGD7l4nRgKsQ
y7CL+qL8QpDY+zJSd3TlPSmBlJg1pmpNHSgvDMXEADkTDWz6nUmGHSaLpqPLbfPRQTFOGRShZ+pd
VOPpzeqaED251AX8nGUBsyVuheBDm3SRt6ZbRBq1Wh0tN0G4TRXTcPaiSA6PpUKvCD9E5m88shS7
zdC05HoKWpU+lWoTSI4qWNZXF8yDyGmjg6loBjKv1ui34FkoBQfYg1yIi9LCxpw7k/7YnAWzYr4O
CXZPL2vrYlqzRw1WJTFv4Q4/TKDdrS7iUK4Wk+1/IgL3aR9DAHQswlLCecEzQsBajNspgk8G/sKT
uPwEr0jM/Cdtoii5svMoT12Tk5OlovTHbiyGBUugLJl+xKlsCEy2OnREWdqg0UkeShP2sg2vOiol
42sSH6HQ0cSo3e1iM1ecukQInhL1keHcHI2rIPQitBWqWq8zpLJGOmKoiNrNsJFWhPcmbNZAfTpI
s9U1by+rS5FFWmG1VbiZIiFA1aT38n4hzvZr7OZWdYtxkDdg3pptU8/5hZ6JGbqOFsuhTC9fC8NM
lh3bjeraVFnyveBXWeFqbc7mglXCDpc1NUIz2XNDd2irAdDFEbqIz0yCx5nJNg8uwzz1R6VSs7sq
Lkm3bk1lzF0wZux98DbCBG7NvEK4yh5t8YUcNZGNSY8OMtUHhuigzGyWmczUUL0k+1HR28EOkMju
SKlKrvT1NRqshqjhBjSWrwYylitFVT4YVChuTzSYp9S8hBBLwc4QMaSiy0Gx1+gMwutJGLZqlVq/
RQ/Yuwun+NBVDxSZYcoEmDPlew0ZT3AipGb224t5/gbM2gAYmPT8bqZOivcIwq45Vmr5IJYm/TNx
IESvlQq5Xkqa8aBkVCHvkCgqV1bFxu2x/zqPjDvxkZI2jCV8nl7NPFaPk24u3HhhcWH8lmzHspJX
QST32ziL5LVmChX7N2l6nhnHouKfm62cGmxtjUL0VZ2pxxSmVF2KmdLXhHJ2ssJidq12USab4sYw
vVqbrRssp5Qdbs1ApiCqzqqo7hEbV7T5CvAD4qksIVVwXBfwtuLc7BDx1clG71rZEWqtezZ1vP4Q
Rutuw4xI8i2mBbqDSe4BH5atcYtXD5paJma9z6Zr9NAbzkxJFf05WEi3c1Oxy48ZxpPnPlcZ9/CC
WCQIUzKgWs7gncRSILsdBhQUq6N6kCsYagViay4Jk3VX1E3K7BoTKCOU8fCXgpFyUQpbcyvVUcgN
RmAQhJ58KqpTTybvIzUdPiXr8mwQvD+kI/+WiuapzPn1Z2HM3+ti/r+Kg9DAKf/v1TOHj6+P8r/c
/gcQ7h9S/rp58/3f/ysu1L9JaNC86OCgoUIrkqIaD6jwXyU0/ImGgVZHQyOCA1f4mv8loUHaIrLD
FBUC4mRV/puEBnWNJOqmKoJd1lHlWPK/JaF50JP/LKBh2PuIm/h7EnGYEgBdW/WwMwbVC6xjWirP
LIrG8DF6PAdcImPw2rPj3XXFPrWUt797j85/+QZ/H9HwB+r7n33fPwl3EN61HeuIAcmIv4Ajlm7i
WB6L8FmifQHS5py0rvkIssrVQ53igqzpcgustVevdbfO+Atwdxx9+XnUsT3RWtaM0VQ/jRleCdVc
s6hbmSmhxA6F0O5B+5ynz3/92uU/woX+2Yv/E77ZsPohT8Jo2KXxZhJ/Eu0zi9+p6FQ6vYT5JXC3
6quQfo3pOHxJ7INCdxnPYjLb1nS05vNoNY6RHYW3+JP/e8wyygXl7l6S94dO2Nb5jdFJag12k/sy
PICHQskpWthv2/K9/k3Z+iS4TjeMXtbFoXhH54ozxgcI4zcrIHye5nJueb2HutXFAr5ntmOHHrRH
N3YEJ3FTrzgJ9qdh53brBakd7ZO9PKNj9srglcwcx5Cpe57k8ThF66TeBNKbXh2z7JmJYS56hvKc
1vBTRW/MXkl8BiAJoKLAdIb3socrcEKgY4ZUi+6cbd8ZaJZbxsRajDLErq+oLlAq64y7Sn75WgsN
IDh2bAhgQKIHqZVLOp+gVJSBY+jrrHniGw6F3TW4gFrdAZKUIJPG+4OqtXupi206rxVtLVVrPVpL
6noaznV/MkPOvZU4bJThW4fxKgt2T4cLcPPB3MRnN1+jMcD86pSMg9a4CavPyO2fgUBoKQ3jAeY1
9BI7J77KcrUrpi/4YZWHcLd7EdTD46Hbza7anKzHYtmXtmXE8hhTDjOm+G3UdVse7eFD/RK/esUG
RlhguCM/3G4THnAQI9mqIhK+TgYoYWBOANm+WHyanyT9vhWrlje21TcCpdktvk9y59eW9DrqaJrC
Yxus5vaJXZPDZgGiYe0GMGhSPnbhEPeQBXZ4YnC7fRDOi+20WWWay/sUeZMBwQCUJrnJbsQKzdiB
RFJeFv5jeRRMOeX6Jp5feuoUJSUZfNtZL5TKtS/7tNUbxcu22bO1lreab/maL3qUvHC31FX6WcT/
CUj/oR78p8fSn6DyE9PTqDOtfifcsnOwrbfSOjopR+2gbIvjdCy2xUE65/9Jqpz04PL/s/v5T2h5
in4CLVK+W7HvX+pjc55u5TuUgJXmJcfmmL/Nt8JrDuax/L/9jpzrf3/swnmGpIC3dSedxG2w1V+W
Tb2KTulB35snbZsdxb2+ll/No/L0rw8tBvv/GD/xF63k46j/UzrAAHNXmiSkSMoJ9QC2dQysVHXS
q3WMt9NG32ZPE5vJwc5f5q20qde6t/jpmltg2/j9lt/zaY427bbYW18Q+fbNuTtVPkKScwwCgXDw
ds0sBT8TExQBtgpwPbcGbTT6MgYrmc0XQ2InFnH8Og8GRu7RN7IxKTNbPlgszD8p/8ZLPLmM0ODE
1bPLTjLxJA/vtsFix9kfS/8CRGPCUzJvALBr92ovr5Cy19O+G9gJ0sb7VbfSAAqjIjla4y5o9+iS
GVqxNpp/5wIZkt2+YOmef6fcWXpGqLb+q4O1imxmGRfxQEfG7tX8qK/10do9tSvMR7TRuG+ZJacH
6nV4K0g67uRvz2cgmmzWBDvWMEVtww3f4IReghLSYylhupW2gi8LSIkZSZ65BpqU0DflVZ1v+/rH
4vQtq1/rnrZfxGx3yotc/IbipjHWZrKevuTDuBPeUGNp4EJAsa1yUB3huoc1/iN+QgbexL8tfOnM
bb7Cz+UN5u2QMJax88/pLF6QAnJo7ab0feidMHcbGkcdPB1NAEwdO8jWIjTzAEKbxwXR/hpw377i
I27ZdbiuX1j7W+rjOaI4fEjWut3NO1z/46t+Fa/iJdtET8q991I79iNuyexQrnuHUc5L534zzXd1
H+/9yTrz7ksjx6NvoZirnYFrRXYrzl5GdBvFzfx0Vay1Q+Mttuosvnx5iJAc0wOU76VHhN6iU+1h
d/iMCn+j8y50mek6scsHZdMQ2oljbLJ77eGVf2FS+RBSuOzGVG888NDbGF7gs33d8iNWG5SsePa4
+F2e3ADoXueTdAzf23TVWZcQ1OH8gurQDp+KCORuVtoiK8jiU/yxdvW1emveuAhqfqWemqyaxW3a
NSZZ1ePy1LwmtzUn/BV9Yj/i52yng9Mxhw2eiu6JBAYnOkn1bJfPAIj4Uv4BvXBYyUhXcb6ZjMIv
4tkceZReNdNXruJGuDQfyVG71HfpMp/wsXmc0J6ylz08Ow7ZCHbiLvaT7kB/ugp3w9f2jzdTcCIn
2L53G4u/TY/rFG7hR356INzBfgPb5PdPut+tIm9e1/7b5HxNHpLMffqdsOR46z7ic3YMbv19II+d
HwkNyjnd4lF9/Gt43LfLlmeW+4Be2eoHooUuRlaN9cBlYN0i3PoETkhespfqtqrvyD6h50UFqHB7
spmnvMCkceW6m3gG4+NSqeZsy7b8wh923G3qN+vS8i4+UIE7k+U6laIjQaGjKdb99lYddNxs8woT
cO4Kq3LPnbiscnzUXhUBWtwD1D+Gl1h4Kd/BwO4H/ODQRHN3/MXsVFmbmQtfhhe+InJWJPRA8SfL
x5WhtU76jhN2jUzKT6iW9I30Kr0qa9XrNqpmm6us3aDXPS6b/lgf8Sa+CLvlPF6GL1mzMbm1EQow
lzuynVmO+TJrSeybX/SRzBJ0Gws0Vt0iWtWAhrNNLDrMhGO2EggL0l3Pbqp32+miKeum3S3dWYbb
z3gf6RPSGSNz5QUY4ZH+fVlNkjdO2+q1uKW7cNft25Rd7IssvVXGp5W+68KrcQ+X9K0VjTVLyiAG
ngnJvH0K51+QlEXiJc/ZBU3OU8tGCdu21wHQNzE4P07KcZ0cJtQqn1Zk04F7M5MJ4ICZHX0L9+EJ
fODrkFW5U9b1eym3e4OxZCVjQ5QfaDg+eKZaP/mP+WZc5bN4nk85Svyeeo+pxlf3Eb511+ES3mu2
zWO3EvWBtVQNgguiCTWh7PV1vc4wbMXvYbbSUBsyMgAl20UOFlS12UQpwA83poRqrpjknO5m/nTf
OGOpmuPGIdW8P3Yn9U2/UeT0810V9A2wfWyK8kZCCfYQW01QwD7i+DQMq3DYWDJJEr56Lb8BlA3F
WmfFczNfxOEzbb9naSPc85furl4QnwkDCmRm+xS3uP+sT4zjimHjABgfGQS5U0XQ1F+W3g8KP67w
JfMeUn1i2TSGaV9RCod6eLDab9Q1WgpSwq1GvK5YFjfRM3Qvr0RC1L2iQT0wY19mRj6OwCGrOTVJ
YdY1l/wi2CnduZb8CjucsKIzanZUzyw29T1aulN9C3xUT9ELgPy+QXvn5L1TPJQ27pAjfqPUY62A
DoJxoBuCpRx2zCkggI6qNw3PS84Vxkz8jacbP1qwV13rEnyF32jIyWuJSIo5z/kb8zw76v1sdoR5
M6g+kB3AO1SZY7gSGZtItsIBodj5D5uoqF1p0nWxLlq3Q17NOcdnmvxC2krP8r5DzWzL1TpqPhRl
lwX7XP20VDugAdRQfm7p7aTmGXkswzyIg+M67ZxsIp8cwifBF64moSraTdmnhFNZl3k8g5wudCdK
X3Km5fpEGMQTj02DAqbzCRt/4Wy8GB2jNk8Tdkp/1PpjekEOeE0/tFN1V8r3DDidXb7Gt/KkMKQJ
bal7YR1Yblp3ukrvZ84kr3Oq59gta6/CbqWBmI4mbrN1gZyOp1PoYNPEcwWFxRw7p1Sg7IzkDbxi
FtuFkgT5ZnDEzcxTb4Ue+cw0OpvX82dYXuSbhgEaRgn4BsB4T/2NDAWd5JVX6SA+1WeZh9nisOSn
65jg4s72dBm/lJljwuaiq2NvyDbIDxqn97kg06/S0/YJltpX48n023OGEGeFKTigTejs9Na9mwH2
LV+QV1a1M9SnptrFqkMehZF7vZu262Sdu/WnyojvGduJuetvxSX7ESDnHbjC2c4+EO1ELHzGv8ke
ZAjrEfj1z9EeWf0RgICAOldzpHCN2n/5rl8tajL0HdWjsJFlIPdAHokRsQXIDb545WM2IaCIzn+L
ZxOqUZAOuzhIRhtKni32ylo3k4twh0D8jFKeJ0AK9da1ekhpx6Q9ILK0g21Du9S2L/LkalQ5/igM
eBIL74GMEB+SRcFWhTep/uizzBv7/ICi0qOdtqQ7lDdvKn//KL//rbHY/5m57PiBRfe3/PP07P9F
W5lGd/YvBmMlISlZ/PGPczG+5K/WMsn6D9Y04Dbkv02//jIXIz/VUBU0aIosyUzAdJqkv87FNIZf
qkXIsqQbpKwZDGD+6ixTpf/QTOIBTSZqFn5t1fh3xmKyJP0pC4zvLuqEmumarvEqsE39Y6cWdALa
IdHID5EaAR8w1I6LEqsR0LhaTPFktGmOHsLVqzof2SCRlM3UBTBnyWlsykL1nABgE3/0SDLNE1Zt
EPq9Po+fco1n4yO1glJco4BR9Y+0akfJLmuFVNYER+2yxW5e9WeANmmBp1htAJE2rCeFLgtWYp2I
YwRSpgOTV1WNJJ3RM2FJQdSkt8iihfgpazUwpBog1Ke2BUxy1ju5yPeCpWZXvNW6SLTQgpE+LNL2
AgdPfQFBkwgIg7WkfFWXRMnBHk59uyYDQFMJGxJySj6WuIaCAWBs8/gghQ2LHT39g8VoQaeqs0nH
mtFMfRLeCDg0kAKM4FW+9Uow93IiwUKECcZIhAXowFEfjURmDVKGYrsouuLQImSjZxk0dl+sBsU5
XS8j89NdjqR98RCQ5t09H1PZOBI1E0cbudHKFnFrJbffzCjZ7eC5xz4n9GP2HsJYxQMdC+NJQknO
FrGMjPgZCDTaBFGDTyebWG91+GqrHsPRSsq7h0EnkdWnUeyM2jfzEK0/ngPsa6FmYozRKpxb0ZQW
spMEowDbU2PV9xMjyqVOKtRicgticTrMgC00NBIAZNIz9NjUTC6Kprb8RxbDMex6UOM5M2Nlrw9j
gmV7iqRY9CoINI+xGshmjueYVJwAfkADVaEsYNMBqOCVXnJFr4KtilMZHmgtC2tjSuiZxpKaiyuP
5j0LcYjJxpSqtUeQmdDf8txEr92bRkxNDpG6bM6aWYXoXrRcfVws3YAv14W3gdzBtkjipsRqzXbs
jpmZS+lrraiFhqUvAHxsqrpsrs1Ijyz0Gmpvmt8gulJ1M8KTnjU6n7Sa7WEk7tGXEinofV3INcMd
rLkbOd/Nbr9I7FLfJK4E5XWsREqHoWjynlnT9Ni42gChtMIrhlRWnpEpiRS5bZfrrhUYFLPaUAT5
BgHXGJ3hGShkqhEuJsAkH3INf0MRStO7qkTIkJeKYLMba1weznNhoqqw9DAI0burIPBHEZfN2gpi
9sPFxBzXmzQ5puoWC3DuQd+yQx3YxCDLUFhLS/fG7AtUB+gt6GclfvLZnbK2svjI5UxNDqLRoGjC
9xSac+4SAg1bUIdZiIVSgCOD1D2PBla9+PlAoJPPg8wYhw1rUo4C1p+tZr1ag2jhawGsEc8/RjSV
2mdnqGPDGVFqkA7sBOFViI29HrSOuN+y0l4qc1HIURFmy0xpplEwG4eIhaBgOhlWxNKv2C113Tbu
H0TcbS8Yes4yN5ty7aYvsTmtpnlslPdKmelmFKvtCGWBi6s/BVCmaEWkDohwl1tD9jxgAwLzWWAE
9TI09hCvli64BiLoWIJQ2PCtSalDvRgoal7uLDDE9IizFtNKKoJhncMSeI4zJiTVAdM0PZbMqvBw
cwo5gshEAAcKEaBmDqyqT7lQmNw9RZxQVMeixorVaGPlrpvlzMGoQYdZ9TNWsDsxBwLrtAHyC/Lp
ar7rpF3Eq3qKxfqpJmeeEhXJJOaAvlTvOeoLt56kaaOmkdXsgkdwTTu1UFRRuS17BFZI0JKa3qfA
IqWt9HKQutRWJVGoKRTi4QrqqLzXYbgclRJJGehra6dl6GJbq2xgfLEjP6mscun/GS0QdRATPdhL
FNZRVRESATHrLVyE7i3F1rCBc4J5rMwaQ1mPIwgGEb4l7TBfixXLJKsI4cRWHyXmChVwIFOqghNo
S5OmMx/CF3M2iEFsMxYP0N1rgDdLehmlka08etR7IAEpxySgzpWP9HbSNuQ7kgQVcBErp7aWK3yZ
EZhUe55H0aRvaLSDmkTlZ4rg755OKOqYdNXhAYZhOt9kkmEOOmtGW+zqudrMBcoApLeqOB+Ctge0
62ASNNmK4r9jBF0Fgn4gIRFpgN7F/a2ULBkt/tiK/FOacp2VOvIDGQ1oD62IuQQoHZAU6P7hl4Bx
PItL9pSmPW/JLBhP6H4k04aqIXL5RSGSngTOFa7oRmhJVMZbg6gyTrrXuR7Tl1ADweDxM4hOYAGn
dsJQrQ51Jc1veUGm02ik9QnbBudCOGro2KToCuFP2ML0D/fIDzh/gL0QBFI0wU1VB2FH6iR3pI4C
+xCC5R2dGgHpZgwkuV21QkKzh54KJPWsCG+ocpiO9aqFgaLXiWnrzMM4RvO2SZHuoe5GIww05G52
BklHWLSaHUbfhZ+gbZ+HGaWO3szCwVyEyJFHTd7pKlYYFLxcZHLKmTKbyCwhT5doSuA2x30jci2z
+x2Je/jWhWodJ6g6CRJML43RJrd0TPApVAnTDQW/Bv5dJkCocM07uqDsTUY05eH/59oBu7EN5ip8
E5eWLqNfxqM8ZfMuGHF05/huN2rGAwSHb7w1cb7RtEqPtRvBc9gGsr50EVwy24oH46oT7qI6tY6w
A3OZbrdNzw4IljqfJJb3DzUxVdxpYG1tMW8ExDJVzxWaidYNMW5yEqcqsUHtmbsxWVCeFzODUbxD
z7EwEIOYBwwejcQ66mPGZdnL0gfyNw4DRBQ3gmFEwqeG1LrL+GPoWELpaMhJuqlTqie1WwjcLBXr
iBPe/Aj1+SfNgN5WQWcghFTVVS8htKhymZWEIVoXTGIYL2L6bHhNjLEGWVBOAwLDYwZ8hmyL7FzH
Ks5pSk06P1jfAcWUXUlDse0Lw1oP0Pt3HMZkFoVztBpKVfTnOQSpBFJ6l0jEL7C6r82dVUZkQxuD
8dRKITkBYqvv8doZFwEf7aucBsUWbgFWnoAxOA6Bs1rALK3IAPV1nIav4dJBtRUxrBIaxApAlKWn
slyO84R7CsKtwsYNQPBBtyhJu35ZJVIFmrdW37Ru+Iog2K5CXQl8I0uSNWB8Fc5WD9MNNH434Iw3
G6TyMY/VdZInGeftLHstjkDgavU262JxX3VsEiwlP8+QpTatQadVxcnRUGDZ1wIbqcUMqlVrjOVe
7YuHIj16zHLrOozPXBMKy8IYisLKCCRdOZdJ2hzVPgh/VMNK3hUoAlcjRyzdlh2WHj2a90kwVbTl
PC0mDjsTZ1xeRkTzLVLzUqsZ60FNtXjzxTMOpZCfeGpvpvwAGHLSuADGfdQnET4xOuo0Z+KUL6MB
6tTK35VFGXX0r4iPIFGqyTkkbovogQ6XeEVNuCfdXduVSz/7PKxDVpawpfGlYVERogiuURU11k7J
omVTQPanxdefqXuTc9fCt0mHPovWyhQ8loC1OgOLJbRW7obyAMiHcF98NilaGcQGdlAPClDBKUDP
QppfWBoFvpzoVxD0brVAjAn531m7dUmL514bBOGjR1ewC7K2PzZKaTDNXqre5/nKaBYq5Vc0szhX
TTEHstTUz1zWptNMmLdRLzHYnSXLzbsooB1qWQNPhnxsdUSHy8RAvZvC8lBq1G4a5dAKIXf4Q3AC
8rjUSlC5ymwLFbqWVVRRltEPURWSH2GD+eVPox59dRSbu7ZK49cBlCkVNvLGUleKw8Q9h5uHuVih
thuspIFvweRCAagwlhExYLltx0q3zmgsbEHWtfdwqAOf2MV+h+dF9KdhkN9QaA8bsS14duhF7oaE
0fwCWT7COZsRV87NIYfr5kYGTkhZ7XPfrNtpJy31qVMl6VppPSGNWWpscmsx73rUPhcRRANkaNZC
uCkD6MUUA7cWin1J6bUJlSLzRdEqVtDIoZQIgXqDhx6tLFbIN0mt732aazZOhcDtoTCg+Oo5cKYi
4X5sSJ+IJsWm12quYZhka43YR9QAhNNMWdIe65o0NyTHwew2kJkdWB0ETAEQ8uTQeljW2U11QT7d
+7F7r60o22lprINsynVu8uKtQ4tNVbiIK4swpMw2cYSNDxHkg621VH5CUMYeWIq0i+L42g3SA7lQ
BgzGUy5iOZFvqWVWT0WM8C5EZ3nn+H0v8JZgC4ewourUNoJEVEiNXUzvTMVH8P7BBTavRapDT5/V
8jqXlUHcIO91ozA0nfQgPUsW+JV+KPIDDm3VpRiAlDlVN9XQGJ4r6rzVwIo5YvPof1Eg/2YKi8BF
miLgEgwYxZnxUz5AzUYpG12NicE19TA0NQ4wO6y1ZFdkGRHBibKs54WhejtXwJkVGQEnNKzgOI5o
cB2MPIFvghXdSqCqWDwRacqUjtGE3RsNhqwu/ABAUB3Makw3RauPngIN5UaXj6SaMuNxWY85rRHL
pSmaL0pShZewNIUbgjh1tSDf3HUi1i7of0VP7gBSAUSnz60QWR9WP1aXGGAMHJuRFtkiJdsxZ1K2
O9yDfpIhvGvFLsKTH6Qsa7L+Bk3tq1WtkOCPKh0YJdR4C8tYz10N4hhvFkTrE3Atpp1WOF0BSIPI
MpVkQ9ZE8UyzO7zN5iyeA9hbu1StFI8Je35qIz3ZziVFSPaILuR0yFdtgYzQGIuS4ev0qtIXvFpl
HL2bMopfts2Gx63J6pZHjBfqbbYFiadeyrJ/KqXuIjUpatAhmXaWONUfiBuXLY+Zfi2JlfoW9yzR
HlDZUziU00vFzfJaESdAy9FQ1cGeg+/fCC81iUxerLXZIU84dhv66A89oiAwZ6zeGeiBwVCHVQn+
YAcHgdmsSKNdmFG6VQwDqxGAn3xC3DxZHYF2uUykVoDyo1VK/U6HMmGPlIjYILeiWXWcw9vqf1J3
ZrtxY+mWfpe+bhbIzb053EYwRoVmybJ9Q8iyzXme+fT90Qc4JxUyFMgG+qJRhapKVKYZHPb0/2t9
S3em6zasQS/QM5mVYO4MALKgTyzWyGav0GbKU0sc5wErM9UOvPQe2RydVwam77m5cQOtxN+E9vxc
mnm1aaGMMEtRTojq9pYJe/g11wQpI90o810UYBI38cqsS0nSlpTKOJAfcSfTztjZQvZfIoiJG6Nc
FhXLHWEbkvkXOV2183FfPBWudU9yFo4D3PgHMbFHRvbsrE2HkNWoBIZQJj5uYQMKfjFwrtd0vbur
bRsiWhwrmvvD5Gbr0KgtNJ1BVRMZk6bErpg3dqGWIYuI2DL010r3g32Aun/l8yZWIu6tfVxH9X62
QcKmFbos9PX5gfW8u0LDPt3Prh3d+0gzr4AucPY0zJqNRqiO3Hx+zBrSwZVZVmw8xZMqG3Pj6gg/
jcReNYXePbltntJIiLQnGJTZg65jWIMM7FN4r+T3IZnmdQ5PkAw3X7vSpGgwVepWtK+cILhtMJzv
sMr9xBkWXgG2nEBBk2oG9cz8RVab6flGkWDopEB4TLOa1POITRtMmzDYULR0ScHkWCtn8ikTu5Nf
hTOXr+lc0QtzqDR61G0aEjSt6q6uS7q4HIMgOtrJ0n2LZLC3gwQfB4XPHzq5DnQzNLUBIWexvcE2
RkAplNtqqvujziZ63QLr80jAcNccXfNjqjfdSxbXC1J0sO4aiAW71MAgqdvK/8KSTPSzaSWvsekj
8ZoR5hboD9nLF/GVjv1k3+s4kLQIIWvlmDlt7g4BBDtgDoxgTU9hpPdXcrD0HdUsA53ErB0HI76m
j9tvcsw2qJ4w/QBxzglNDEi6hmetY6f2eb7NPGKf7IJv1FKCbTPjckoNKnboDNzsLhojg25e2CGv
aerJs0z1WoclWaYDGVXVWHKGLmbT2Rgu4zaKq/wrOaTTtV52yV7gb10TF9DeqTGPrqcpZ6SOOZL7
fMq3sgwRT/uq/46LHpG9AYcZBLIz3Y5Q3F+I0hu2RHsXT5KoJbGCkFJfp+j51j4pX7fVZE47FhAk
Uyj8floQ8PxVC33Bw/aWfCOAZnxoYuenb4v5lI3zcBAhZZlViWFqZ2eBs41IpdwIAoZWy/H+2qrp
80JZ6LdajuLXCjSnpp4zVCTV+7mziU1Nu6dmSh1MWMO9iqfoMQSajey3UDu9lfNNG+ZWBAtLJ5bJ
goOEQQ/AXj23Vxp0lIewm8eTm+AXSQEYrAbcmliYesyvGlEx2zZnNYQHhlOVc/t2LHt43laxqN5i
LJELSKeJ7RqBzpxA/K9MVj5h0kuxEAZzPu3BQAmj2yVOOzwbiJ9xdJumhpnHgRlQd6F/j/lz2mht
OCNkcZcyZ0IaCmuSqQGP1Jj/ltoutQkKOtYB958MPTztJc6uoqvXpm6SWKUMtcEg0D1Shh+rfeOM
iIAYvhDnYz3diYBj7SwyYt7JI+VwFNYbrF5o48kkb35YGcAntqGd8ao1bfhkTQnBmqw0w/MSPkAp
qnB21jSmV5WBHFBXCx1M1iO76Mqi+OOPCnU1gZ4x4pTpdQhScdMN7DfFJNlRas746HR6uskwA/0q
4Bf91CND8jNs4zs6WW0ZNf29xLJy6hnEBgd37AeOFaovQcFJHW6ceatXdk9HfQwOlqVRHu8kBWND
J8qGuElzF3chTlQQKKRKNvdwnZDt83VyTlXjyrQgO1u++J5ZQBnKiE0H8c35S9OPYC2brlhnFcFs
bTWfcM5xPiEGkh4vjH9S9fZsbX85UXfS4qZcUzV6c2poabxwTAR2bdzNOBEQBBoVgv5h3oZxQgI7
dTd4DQBbyAyrtxbfI1b+HrHUROQnXFFKC84XOTKhjyyu7FlK5PnFsYyWhSLV7kVJG5LN61NvoT1B
exsE2jd8K+ycYOl9y+LqZwDZh2KFY7ADiWFqS5HdTkRMLfrd8ZFtRLWSFDPp1Zvto9bg9F65hZOu
Bz9BFYU3ZosznyOvlXCusrLyd5sa6cscR3uhmDQtk7J42FHU6cEwkeUcRRz7c7Om66+M16liuuBg
rnZM24+jpB5h4sf0KKZdz23FPlAHFnyAA3If9dDaErxmfMn61zoPxi9VaLZerZO9RsE8XFs1lY5a
m6O7egjLU6CUf205prWpDPlADf25ote7LTXtWU1K3fhORWOfoDXGUwR/dXTuCB+4wuI03lC2cfjS
OIuSjXUNoTZ9ayUTYmeX48aOqSjgLOMYhN3jUAacSMk40FdyHPpNS9zEgxMnznfDgNQ7CJedG2br
A67n5rvZC7TRvhActUmiOmATfjQTwiTmKcH1XlfDVnLY2/tzoVFCmcSWlol7Z+FJvbLszMdGlti3
uXIXan3fPOiqQ/lWxsNDIRmUw+wYq1AG7Rc/RvzBUQgnb7JMsjIBRZMZA9U1lWGmANkMrzXSGMSV
EM1en4CXwrMednHZYPPuMI+SiyC/OwYF1mJCAjGAL1tVRq79aCgJ3Fu2RoRrxgfcuZTRCr1s7gLQ
F7sGkOM1IO/hKTBcqEyYf1DKmhFVtMkyt9pc/ZnPyRQGkng3OGG3wclT78H4qicaUcWupGB3bE07
2reuRZRno9QhMygG+0VyGiwYPKNDRVoWBDUaeuaf6nSYj13PZjLntn7Njo0eD582zFm7WdFpwgNp
BO5mJOHtYSxC5rW4s7ZaNPjPKL+p1MaAE+cpRO1izPXwZCMORSQFAvWqSc2Ws0TPSOgnA2XVHyyf
L9U1BMdJZ6EbkAyRmjShnDb0NTtkC9VbXFrs7bR6JWjWXNMEo+hC8tNNmigRbMoICXVQNN/s1izu
WUhITRwd4nEcVpWNHKkiQSOkzN109p1uOkwO2BByojbdGAhxeQ00n1qc3t1IkTz6oJruVOMbVxQk
fEKXAGWAuCqiG+q6hGJWXfTUlhOWX1jnTGIaGHrTqSAJdFTXcadFT1HfPnZ+mt0WkdvecCPsjxrD
Z6+djj2MBEV1E4ZCwao/FbuezOeV26bFdV9iqkVvxAmePtW102f5nds68lWEGhVPSh7jQ0z6NthY
B0YJxq49MbP2aazBQ1ROBykYB/QPbepe86RKlmDjsP5CYSoOwCxb4W1rocxSC/etLFkK8QQpenIF
qIFkBn3Lucn1Zh08YC0gCKcUf0ksHuJ73KJINgJ2QnunEvcwJ4a3KiNeZ+pdjepZ/dUVHEZWuqoI
QeyaHwTfDgeOdxPFSDZJtpveY0u7I+SnuBaK3T5AQhRX4JdJcDXnadwI7G+IzrgQxZu6BmqMU3aY
kWLnC0aXxc8vy3uaytlDXAXs/91Emk8c7C15yrPCepli26+jdRX0ebFuWDYNtEWjitYCRF37lrUd
FRVNDPRgHBXbIDBst1Vf86qDjIpZTFaEpqclByxZEzWluki8YTd3adK2Ai+97A32haEvHoDZidrr
MnsItmNhEKM8qh7lrRupVl/RygAtLlL8vcEgzIemrdJi28Cpfy5qVngqlUXljeOU39GJy7fFaAVH
jTZYcIiqPGqR2zTW5BGs4nzvJFY5hIUDf513MCBZe8ic4kW/dG2AvHTWnCPVse6eKZP6guGgyNMy
UaHYqdJHbWrCN1u593052z8mmkMbEQ5kQOTOHd5X6pBg4lOvodfxEGWWOTAI/OlkFDNQkdxozCdN
CJJEZqIaD2Vay+6kUr/4VZDmca/3ilHfc2IbDppvq/s6CeTXKBxM/dDFZUwQfZOiGSIvAolj6pBl
NrtFfyOHPpyxpIWV+5RIp6aqA6RMvZpSQwA1EMDUbKSLLZ7cHtoKzL8cX9PR5CGCs6SyY7UyKW+a
sNWoSOEAewTLDYAotqXeP4duU2uHtJVB+NZqsuOQpvH1EFgycURpit+iD2S8tyTPdTZFf9tPQbQj
/4XijdE3+beJxWtrJQlisqxVKPUKaHcIA7oI3H5EbjlBXv1TZGlqywMTV62m1+jDQJVYqfgpByb0
ZUpUNakYnPuqvYOX7kZxVDiM7dD9YMtLSJNZL13mJvUgzbZQCEPkUiqp4cVQLS7mAUpnJck5jggq
qIXM1npvTr9dFoLHTLjE4SArsJ7hgcl7THb4MeDOPM3D4LzoRJxtXC0CADYkdHLJQAtPgGwgPdCv
fitUCXsEyD4zV2cOu6miVUvrXZGOAIboZOmuQ9WrovKL050SkN0P5s++qbJ9X9GcSobmRfYdk6lZ
HVVRYYhvsqZ6akcSiHGwk1kZprrXNMv2CoTgt6IYXwOC568iyyAJOgadHyYOaAofStkqCtjtMkOT
XBSy2RRxS0m4Hqyj7vfOrsoZskPPrjfjK1o7GPDvCewV+1Czimvwh3zCGqkzEBna3LMMZAuCncF1
xKg8ZLbxko6h+I5N2/gRA47b4rMNn0aa1DdujX6tdOmlVDmRPT3BzHt7jpMnO+nnA72ZR7bdAjE8
6Ys7NAm8YtI9rvEl08XqeigKZmQ6e75++7EjJuzZQph67xSd9YIVmmU2gp/sdVqJiTro0TBEJFus
maL0G1QzJjaoon9xyiZ5Cgj8uNbF2HvIHopr0zKfmZHE0wLPPHYEGqAnazmzClKC6BmaS9phTKpO
L1rs2Et5erZUgbeqO+qDbT9qKTHMUw8LtdJ/jlMwgP6KKDoYVFuPuT7DYjSVS3sxMjaqgHkGR5O4
zSTIUYVQiKvouq10QyezE+5v4tjOvtGt8JBgnOfEbVbWdmbyWo9Mul+SwZ+3rY2vPMC7uUyOwcrp
LfFAkFWxJv+seJps0wZI02NLYGuzDLokvakKxACWFZawiUyGVwCUmdnSJEcOm/V1bVRiQ2HpB7nw
FttQ/PLr1CHVPmh7mrsT3oAiU82e4SX2tKoVRCI28SkfItFys/MwOb67gcsB2NHCemV23ZcwTaPf
bTEaDqJU4qfcfhSLC7j4MRL4/TgwBSDnc42nPm/73+gUxt+VW9j7TAP0QIvvQZpdBbLDH0+aYJiR
+vMQCOMutjvy5V1/w6oAE1WY6SHxXeSOaBsdUaE45DdASoGfeEsrqvI0hf7E1MxktbhZH+J4wp2T
jm9TEr72CCl04qJcaKJp8mQRnYjlrKnuqFv2w7as2Vz4jXEKHFzaG0kezJU7jqiIK1mY26UKixaD
FmvE+rmvRQ7UqLcbusEjvYBxhASoS9BJiVmEV0kQf3XCMDTWSETaL0mRUnmWiXri00COWMkEDK1l
7UlbxafVV/ykfrZPHfoxin5KbJ18RgCfoenU9RmSZp+ZAIsrF7Ye7FP32pWueVdl8Q5yb+1Npj68
8tVr3swO7TEu+mTTuihOQvKiSN6ExQ/LCtZH18rXkZ7B3jIXMk8PiBafdl4+BloSPtIqGp4UNfpD
1PgI7tueHUKV4HhRILMwp0W5eCloJRCR4H7VG9862r4rr+qil1iZg/AX1Q/qsSFRGMaaRSinuVIM
KvxZyAxrhB9lc35yIHDu2qQ+FAZjFjO9TG5HLZibEyocaxtEON+3TYT1G2p/jFsamxpfGe2qZq4e
+Vr8b20L9HwVtqF5W3dWSzlPChr3mhkCeKN5vHdnYR+MheOaaNLaa9Ycr0szbk+WFXXRlwzs1FGf
A/w1Tq12CVFYm8YV+MXatr6G0aL8XU27ZYL/o+fGkSSvUJIwVQ5BBchSYrGkYRoTRSzAHB3nCuXG
lg4JMnDLnk/kxKF0hglYw4yYLTP6FutUs3ELamM07FriztrfmdNh+fMN1E2rYUqr+J7QYNHiE6zU
k12gyvOA0neAkXoONfoXidXbuTdssjFOGtgGTuo0d/to42ZAy2fKVuQkHItgVNrTYMJOvu4SVEdX
MjORD2GTx69QJ2HW/mgnIbVbtGRpcE8rd4CGUEnZvk3S7RNkYJGmZV9nrfJxVRgOkEeU3dTldWhB
5IDZ4atb6kbyOwTjBfCQ5DaP8TTvFTvYY6eqOVtNJWUN2VeZZ5GqepOLcV7rDsrriOLyI/UYKN8G
0sIrgsWmG50xvw+dpg4Pk08MhNcaqGdGtww2RpURAdyheu8j3fU6XfqPLeLfnPxjPB3ErxrJKaZV
/ptaUv3dtibzVWkqtSmeCSvx8ngaf1GhmH7O5WAcW+zWr71htvZxyIoyvSsmDlvbnOxmeRwLUtpR
Xyvxs4xCbV0WGBNslFG0bPwWMaefaOAj1DD9tkKOS6OUEMjHiQS2FWEAAyEdVBTYJAPgBJNjUjNZ
aTAqfhUz7adD0oIW3CSsb0Qti/mgsRvZu7Ll7yWpwIdDblfLwu7C+Ig9YQt33Dk2Z76tBUVxWpEY
B4VxxVnWD/ckt9f9rUy1Bhhg00eGAOplLTkmfQqd/CWqGwieqBNUmfxECRpSYqMLak39i6YN8Dco
06LlrG/ZL8bsEhUgpYRerCvajSS+K/nRtlnT7TlLRireOk7bPUhREvGJ2FBXKPhRjQQ0AMIOjAWP
KYyK3RSM6Ytdi8bx2rIbG8+2/eGGAvdA/Lmdk1/6EJp1C0sl+E5bof+WF8S7g5RZ0nNNl5rS5Blk
HDXhpphkFrwwVabJS9NwFNN12aR7csbqhTpY+ITW9q5BlSHXIHKv9BR6KicQ0wzaTe8UPJyYuMvk
CUWR2eIbKP1eu/tfiy75/4E4+/+75A8LhfQnEu3X9GfU/3qf/rH8I/8l0bYhFygblbVOE8ekFvvf
6AJb/AfygIXeesEbUZz9H4m2/R9Uq6Yk8tkkrkPwSf+3RlvT/wPpQBELYinJP8hn7P4blfZ7264t
YVRKrkJGmWs7jivP7PjRNE6R1bS6x77DtR4KdmeExmMkMFIMBXZdR1eGe/rHA/oLuGAxIP+PVZhr
OoaJHpzit0MtQEj9TBYOsz1H+0mPvMoTzyBpE5MgY+3zq9h/vYxUSjds9t2WceZMNvwSuNYQ6t5C
zhe2uTH9PXzGEXM/cJnoW5G8JOm+RCiZHqt5U7nrCBJZQgdvNQWH6hnbqWYfrfSm1IjjWwPWbPFX
YTthuyVp3qznkjmXQ7bHiYH9LJGHqbFBMeCcjBt86XaxGfqrRcRbryzcPCEm0nX8mvw0XwEsQH3V
CAUH/oRgHeP42/RWDSi2PWqzEiOxJbxovrLdExyuGTDmOLALIy5vY/eUUDx//fnT+vAd8E6ETTvO
gaUhlVjM5G+vDxG9V1Ac/3uoWduNnu+gEnSm9ITo7AGaEYy9h4TwxLWag3E9zdb955f92zuStuGi
U7QtS5pnl03zEnpLwGWBRY5bzgxUA9ymvGCFN9/btv/ri7OF4MbgfSxWhPd31zeC1CRJzy60QUB5
le3JfBc214NbYD0DsLQqAXJa9WuWf2nSG0PdZsUCut06fP4Tevb1uKrlwUABC4bornZfiD9Y5/qt
LY6GzSb4NiLbmkS9wzh8m8xnK6No1n8Lupsx+dHnF8bPX2/H0R1L8ujEMore3049hfaY2RAEA2dt
WLdoP0BixNswOA2TjskPp3W8+LjTNZ45byTsSw13seIv+ZKRLDo7UmIzfRtWV+n8qqLfWnjoK+ml
NizNhhPmKa2bTTkckmoTdp4d37jSU6Q8oCmltXRvdUjVWMW6w+dfw5lf5M/E4Fi2zlzIR2g4ZxMD
tg0fwbY1ewRpcnKp5i3l/ZGjoQ/zqOsZLZW88N0bi3P/fDJy6aG5ikkaVNvZszQVQUW5UCRzSYz0
0WsaJf5NqOQJGS+Vit7AQ5B0+wJoL7pqM9w5s+19ftvLR372EyQRTJalFJhveT5RFdQb7Tq3Rg/Y
KdUZcTKbegNp6I3cS33376/l2NTusQQx3N2z25Wa3enon2bPiRA9kZuiO7aN/KpANDXo/fbzqy1/
2vmduTThWaiArBn6Mvz/MatMJQk7QnEh0ZonOMMosdGJrTKh4Amk9ReyYtYxWStO7FwY8n+ZWFg/
bekalmKRVWfr2jgSfFy1BKdQt8B0L9t4N/VWcGGN+ctVWNhdi3Fo6Abmqff3hypO5JJ79MKWqnmX
VxT3pTld+D6M5Y85e4xKt12XtQxPl/5npfvHY0wis8jNji42zoGNQ8sJFVG4MTsDjzcFeujMt7mW
oI0c6T5r7XBhkv7L2qCwaUnJxCnZriz//z8uP7sDVU70RR4n1qWp/Fq1CGX0qUdg3kzTMVCRxxd8
4ap/mQyUwe6AdHmdq57vTKiYIVYjzR4d35jsQmFQz3aRsYNloSlOydYvV59/rX+9IrOqrQva/7q+
TBX/uM/EqJKA5JDZiwv6JJKuG+c7HwfvnBnrUqPxRixwcOHl/mXw/wFYqcUrx7+WH/WPi5Z+himn
HycvM25VDfwisCAB9W7xeyLj4vMb/Ou10PMu457BuGC0/nktXw6hliRciwbHlkxabVOMcIRIrS/x
AxgXhuDfrsaVdCLFdMFsc/Y4/Tbi9MUH4iXdcz+JgY50QY9kokM541r9/Nb+NhIthZFNWPybifT9
rZl6MNL748wkImSvAlcTVBX0LJ9f5eMtCd20DRNrpAR06Z5tKbtgJlscKLGHn1ZyTvze98mPiZwL
Kczowsr0Ye4EdkZitSsdJS3J6vT+jqBd+yWjUidSNnqu69jfkQQHNSLRv0yNizmnT7zGGADeq/7C
mzOW/dC7CYdrW1QRhQ1Wm4n7bPYMJ6yTtByWDUb0Ntf5cxPj2RwRUXqkbKKer7BLABpAmrnF2xlu
dZLaemJsL3ywH0Ykv8PVlS0UKH12pmdv1R8RGTdDTcjy3P4UjI5Nqcvd5Ce7RCCwizR6N5+/4b/e
OttRNgKkNeKBPXvFceXM2diTAmKS7LFalDpD5d7HcY5rpFPXEDWPQgRq7VZULTtX/s57l5IRfMoL
P2S50Nk7QEiuOPwBnAbve7a26KQZGLaNnJ3SCQnhWbvY47SjHlfINh11O+HFXlEMaXY1Ydxa3B+6
lgQMN7zRZB9e2HJ+WAI4bnJEpGFq6pLZ+GwJAL9GP9GIZwRZZUAHJVzm4nUFDLIaagujSnjMyvD3
549AfhjULlViV5DYxdGAs+7ZZygCi5iUyJk83Sgwzv7uOR4Ewdei/MWIgWOgVjgqfBzp4Ya4Q3f+
klk3MrnRm+9p/6XrDkL7HgJoWsKaytV9tMChhn0AKJbIMDvfoXNP1C8k8dAzJKSb9NEPcZlsSnEo
gi/x9K0PKUzeD8n12Nx+fmvGn9nv/etln7ts+/Bvs3VWZ9/ZrFlGjBOHxabeS/2ocfa01c/Jucvo
9dbNtypH+mvd+tNTkV75DmfWJygndICzkAOMuqmHLwYq5aC6l+gYovar1e1a+6tT7nMOtcUOC+/k
bqtqhwYDh3/vkamMNZAIsWBTEUA4bOr2UDRbNWz9+JCap0jc5929FvwU6XUvrszytciv4U99G5O9
SVHL8jrr3jTgJXjm1/FbKrbECfbhY5reIItR3QkygaUgGKjw6xh97WfE+rToHmd5MAHfRESX4Zxj
3tpMD4u4e17pA3LiFkXRXUtKBpTo6rkA4ExnKH8a3mL8JtFD7gOy35Hg4lMGfLbpj+p34XzDZhxf
ER2iZiZhz0M1yiFbmVeIwx2F8xGGEDXn4dn2H6tu7dgnu9+xedGcw7IRRWxQ2VfICcko7L9h8xtx
Z6CQasHKeVAHT8pfW92tLrYk3E+StN1Vph3xRMV4nY270E+2UXuY+x9Z+GPMN5O9Qtqhz3tZb+0M
6gVsDgMetmO+6tZ1dUiQUeIE7Tf+eAWA0VDw5g7jIqP+19Ml35TtmA6FJV3nwPt+yXBYm7IcercX
FiZ9OAOmRx3EG4LhoRWnhC8wq19YEf82RC12v8qhoCMd4+w8gfa5qMkKY93lf6yznt6Hk+J9uTBc
/tSEzocL+zIdigDrkqGfTQWLvoJKLPFZQ3+LFAtvpSWI9lkoGfMbkERH/17WT1P3MMqfpvzV4H7r
gUthdRP6IWw8jBc5jWjse73XORvMfG20Ue5uWFTg4dpoPMv5GuOdzrtN338N75eu2YN2lTWgZ1Yk
A95zZJFi1bEJBBgUHO3rDB29tQ2v2utWeZhaC/7wau3uEEvcVI8CSlW6toC6RB5xDcU9BYWCgFlj
F9z06ans9pm5dbPVAWRTnq/St759cqLHHLDH9HveBvqGDh5wHNy4DHrK76upokUdpWtdvZTzGy4t
5V81MEF6z5luIjw9DY6er3V9U4Z7YaCy9sb+kXqAY68IKGvHXTd7/XBNGMJMghCWyWornWPTfKOL
297780uRPmdyXElGWW98d/BSt9lwbGHZ95AZLe0VDbosyTajGIYysa7u+uxYdHubxuf08/M3/mGn
xYmRMjYVDqbI5b/ff8pt0aZ2hXfLG6y48lTUv6kalJam5NXs00v+91czDNYYUBkOJ46zr0tYuewb
NEQQrLHxS2p4QwUGh7Qhw8txDX9+tY/nOQq+VKIcFyQGI/acJlgnzVKbnyYsew5N9wxhfGCiJEZX
il+HL89K7BHnFDkhjfGIgkBdWH6Wp3c2mtgks5NVhsPz/VMU+cehI7bLIuwS7nckSGqdpBHqNOE2
F0btX96hAGYhLGTzy0M9W+IEOZSmRFboZbYic7i2F0cSLgjDp/9CHMeFx/pxj7JciyoOVlFFxeFs
wxRXhZt1PeDDurBQWGlHV6e+xTEE/lfu+Tm6adsJywtz7vlNQo+XlLKpx1OOR1BxPueWPrm7WOM8
Mx++lcWAfdS5FvOPqom0Czd4fiLgUlxGsCE22Q9j1nk/JmJiCgLU2tSbDbe7ZuUrEwQeVuU+L61e
4R/7qPZsM5q2n3+v57vwpVzvcGsU7WnG8SveX5c8IlOgMW0808gbtvkgUluqDo6wiZvsh5u8d/oL
t3r+Lh1jaZoQmq6zqihxvpL182RnyC5LD/K/5tHzuo7xp0VYhUGylEcnGrM9YXR3n9/ox3cJFse2
HMosbDc5d72/UX0e4FPY5K7YcAXhHsMuyHyxooc5rnwCg/791Vx8Qvgeab5Y5/coTGWh9oZuR6Rb
t9GRiZL7jfgVYM6Ghu584XIf3iJ/ICODaAVqxjSQzm4Os2g7s6mELOiM9dKXZRCiQPUq/Afruux+
J1kRXXiNf4o0/5xoHGGyDeH4z4Yc4JA6+3RwlmkGacOZVzh3c7R1EyQc/smpn+0K9hoEKb1k94Zy
qEYU5IJYQ6eTnfgLGpTz8D1JtrMG1gyQ3/ewf6a9jm59G6EnUOWpK675z6mIN4P7XEV8i/AA+Xvd
8q4znvkzsHPwByjs9OxzSdXkH9VIyzL801w8/8t3yX3aDiUBNl9LEfnsPkk3kGpykpycpvrRH2pt
XZUSz9kI2E5ZpXlhZv0wE1BN4aNZGhquS43grDYwDuVkjQQcIA7gSIZ2i8XcRY5Zik2apr9nk3jL
Ro/u+lxeGCJ/vbLB5dlomkvh6v0QmQ3EdW1Rka8eJ7/C0Rg2Ntm5RB2F2g4Q+5ZsADK+0Ni6Fy78
YWwut0xpjto1C7UUZ9WkTkRJY1ZxRL9Q3016gFktsjn4TIQNldmlwu6HtgCT1/JcDblUQah+no2W
VAFDV+1MCjvQyr5uPAIerH3WEIk0WNMNyWHb3O3zG1pWgWelTeFhi7swev4Uqd+PHlpXdCap+/Jb
aIu8f9hmaasxq0fC1FAsZCCUdA2N37PRszMUELlltNFRLO51I3jqNfqY9DqjgwQWmKcHPviZCBZf
T1CObqYESRTwKoG9D8sJkjEGSP4Y0iMiYkK37tzqwCGbMyHG2I6mR4l0uI23fvVaklZBgAVRUqiM
lqujmtY2PaSoOf0yRNsWixa7j5VZcrGTzx8NVgvUx4Vv/m+vRC1vn3mEdiFV/fdPo48Nh8hj1VMQ
vomMEf2fysg5j0mErkk9CxYBUWbIjekWV702IX2kRXbhR3xYl5a2NQ19SppwzaCOvf8Nuq8inEJs
y40+1VYzuKnRAU7Zf7FHO8CAClw00Lb/dm5h6VWOEn86tMyj76+ZOsihWvJVvbmdva4DBIpPByyB
pEQh9X+7SpjUnBYom6uz2aCpcXaxHJ1ii2xu2WNYq9jsnHVucNKBD+XVU7/uu1lduL8Pz5RNBQdI
xTjTl0d7dn8kINmt3eAJimUd7JvJv6buty0xGq3MKX0NWhNS71T1F+70w0z257IoEByGuEN98f2d
Dqhu/UFy5u8C1D5xBHMrdDP72olSY+Eh0LZneckpB4IMG+sL28YPdUZnubxQDlMLZ4EPPdxgnKfU
Giw8hFlk75IxVliPabFMFBYIWaTNqt4CFEFHI2zEto00SiBR669TBSDt8w/s4wtgZuV1L3seqaMC
ef8ksGGIXnPB4PdadVWrDg8K4rSBpbRr0sVzWbwM8YUTyDJY301tJi1Xil+uMBBvUd58f82ejDjO
XCgoOCm1x1T7kYLWcYZOuxmm6unf3t9SOkZ1snxfhnuOIYyKom/sqC48jQGzq3SO7wANjroLEdru
vDxw3SNrd37hu16+27NbZBQZTBPCsaiNnG3X3WhxQeUFLjPRV7hymg3deX2X+mLC0QsNKibz6PM7
/ThHmry+pUhC54xOhXN25MpVY4C4SArPGHvQscSsrwbq8itrJus6F4gXW4tIaQgN5C90ZEbnzhCu
eyO5sFp/HFwAJBdRB3tpV4rzzWZHqqSVVCZxfIkA64KTjYBRmGpRtvarAXAQH9RoAV9V8/3nj+Dj
h/X+ymdPHSNPZwPK4Mq2Z4+Ov+lJgsXdpexNEF943Jfucvkt/zhGlxSsbOapzGsq7fvkzFACOhPV
VLAy25u5PUkRV1tDyfDCdZfNx/sva8FzUg1bJC3MH2fXzSKchGUXUjWA27jupgZrk5YHF9a6vz1J
9h7sgxy0a7BE399dMCsyo0ORezgPl+gBC2X1AG6K3G9HhZd6k3/5dF2JKIEP17T/AEPfXy5Ga+rO
BabMeEzfIiv5jaoZe4HhXw8sCYVfbQoW/jC17QOtioAyqnX4/NMR+sfnyk9QyuVQ5iqEUO9/QlDT
3agDDB5F/70Ml/obulDafHF+wqyJzb/uo6sCXNcKmM2rnDRMnFQOwRARlotO9wR2DlagKYqNkfW/
ZvZeW2fJtww1RJ0Q3C4sIh8nbh4ZkAq+M7aHPLX3v7czVWwaiOi8MNZuyx6YIkS2rVUnXmpNWzPU
B3JjCH75/DF9+C4k7ShOrEj3KNEp62yL4Gg+7o0mTrzF47eFf/ZdG8a1K+0Xk6Dc/5uLYWSHcMtp
g3Pk+1ssfAezShMmOH3rJSgyoQaaGN+6EtQVfZ5/e2eoqUDjssEEWPtBmIjKQR/qkAIp1LcfdUUW
cOm4O+x3Xm7Acvv3F7PRp7DVMpdK4Nmdgff7P+yd2XLjSLZlf+XafUca5qHtdj9wAiFqoIYYX2BS
ZATmecbX94Iyq1JCkEIXn9uszKoiKpMgHe7H3c85e210ZYjVNq6GdEvXbc1V2xWy+WTVB/qvjx/2
215Ey79B1pFzFtutOk/hDEJPCwwavA2APS7GIXzvwjKfJ3GWlBitk/gUkj9+5Jz+q5qzZ872IgGs
kNEG3NhMtzBX6MDtLIfBHaWNiCk29O+xp+wFhj2S9H6NmyROlbJ1FXEyXaeI0ccepRUOzAfDNdHD
K8bVx1/wt9XD96O4yF2SBLMuztta+gFBKykTROS5KWDqocR3cv1SZC6UygaXu8g/mnGXLwSZE08l
uJAM4bGEfnGKQW/2jCTQVbkyIqpZGoWJQBvuDDRS8MihvWFCYP2sBXPpTUx73j/7hcn9VdFJpk2N
yNO0nndiiDEwMaswoefpLlYN8aEGK7IvwtbYssw/oaOR9oMA8aexpD+rqPk6qOPB9yHACN2YT6CO
Zxih7sJITPvH/FuhEuV0QDKBCT6LI/BDy84VfLyZc/1GsRJ8xMmxNZUXOjmoKEv55gfedQDjauHF
S9PSevdkmdweqb4JdI2sbJ7n81NPbchOsxqCeh+iisXgbNiXRRzvgPrKtkj3ZKXReehi5r0den8b
AJHLnFQry+9eN37+eCLO6gG8Hw6IFre7aT+nx0qbRurNnOhDoTNEeLQbkAr6Rimg/5sbwTPKrVWR
C/SyzB5r6ys1eiwI4eEtzI/3weHvx3OlVekC53g877QK3AaSfsjj24r6J7LHJwGU3yiIR6Q8qC5b
oV944vtF8K8ncvHSKO8ov9298h6+FwnPkA5w2VvnqdXfYdMwZiaYLX9Q9kULYwGl718h9/+LFP5b
Ycti/ZyXKTzm5XMdD//lVPFz+mf1Fij/97/7L6S8/ofKKUXkHGRx5pv6Yf9ltSj9YZEb0KcEHFuI
yvP+RspL0h/QqqeWOaKowmomAP3NlNf/mNrK+RxcwLgIkO7+T9QKs5Xyl/8WxARlinBvVggMOKUd
1IZZUV5VWvrDlfVNIrufUkmyhTJbq3l2ZXV3jWf9R+ePfx44252TDHqdXMm9M4oQjFrLlhuxWJlj
8DkY8pc3b+L4V+B5a+T42uD7Tzz65yGzHRKv5w4Jszc4UfPQjSpN6eRdiAAepiJt/+LCeGwD+VCC
LhoxZqmBmqloiBeeLr+Lhv88ffr7N2Ma43E/BGokOKC17Szh0OgK66wcJwHvxsiPUNuBUlM9i3w6
SxPYB/uFJ08R/tTvnkV+BdG4lRYCJWtTtc3MrsvA0dqpt2c4EIuOkJgORqRvSgFVOU46C499f8z/
5wfPtl5A7l6hmUXmAIHA7eo2vqu/0MmUfs6OMII+fsj7CPfvZyDOeTeowBJlNteMyzYGjrmKytRC
+l7eeXTMAjyHxLjU+Xhu9sx7sgII01bR9T0eyaY9Tq7YZktD1JThxYJKU1DVj/Z10h6a9ElTqk2S
LCaxzrxAeXZR0keh90cJP201luxWPNadYWPRtQ8qcYUhPIcZRlQ9FKa+8ZG+fDy0788N/wzt7LZj
Wr2QAXurnQibpZwuLkXsbaFVbYslg7Lfdkd5FXSq/fHjZhfTf543izmtBjC8qE3Tyb/mj8FPNDhc
c2C9uF/KGxdD9MV5eW40Z7EmwiPdVCKlcCwBJyTlies2mU/rdfqMRDQgM4XQ4AKgfBIXAxxHwdOr
UJ5FH43D19C5ZebUiCrXwWfpa3qT+Tf+YwCQ1T8CQr3qGmMVjeuWpijkrP4qvk1vaKvp8ZJZ/XDD
g+RvwVy11xEGQOvqc3jUhOf2GuP5FbHSU26K5+w2e4ibrYJtKq1o2o2wtdbVruSv6al0arifsBMK
eku/UFJY/TAptpIA2JjVvlauKix0MKnHVO2hfajMG2krrbNrs14bduWAzdhrjnBwB6ff9RsQVO5u
sMsrvLgwr94MTrqnxOFWP1D531b7ILmq9+Wt9aDziTGotf4peRB2zV1xxDwnDe5V9yX8olx7ttna
xd47ZHuqB9J2xInwz/geFBH0jfZFxSk0vQXnF2x6u7RT2wgPzb66MDLOa8KA5i2om4Ps0A+6Mmpr
06nB3qjdYqW34dHIzI3kKpukBRTA/w7EYWFtvXb2ngjJ8/KaoHRFEfWiDHST5SsihIdTXJK3g5zm
uwEqKXddld8DCWQyYaWt82MSyLTiaqt6cYXPmiP/WXLzCK33BE+5dR1TPYgQX8XEIr1lbvDEuEIc
NNJbtvKq+EvciQc3KZRtpnlXo4/yoao2mopMqKJnelulJB3bDlEyLVoVLeGiiFteB9TKay2nCIoH
bqWlh4tH48ntVWdKwS6hmFbQP8Ge2Gxo/rkT4NysOkGk+lVL1/jT4N4FCVKrWjC25jqMvS/GEDDZ
hk+hJ9HPZ/o7Ev0KJZLhW5D6d9XkLFVDsI099dhL2g24xY0ZxsVOSWBpFlRugZMbRnJLJy+56WST
BP4jVgW4sWCC10gU9kDqw1BRkekE2m2ayXcWtMY6f/HglNULKflzG8m8hy+kLypWC6zRXVgGxVfL
8l5MQdz0QXM0ckZw3NZ6DukCdv5AqU3Dhk9cOIScienzO3jje2KLQY/rSG7x4tNdmprKJlA4AsDD
CjzjkDEV61JZiulTbDsxzV9zFm/OPGoJHVEHPeYUqc1P01yUf0zyadfEGOTBx4KmCh58fCbHEMio
YSz8znMH2Fez3jcPHpVeTnpPcB1dzY5p1NAxim4nVjaQvDdWmINCPbTafZo9LOxe537pbPdSFejN
ilaGV6mTU9+Iq/ITjR776aWGmYcZ0U1bxkdNYqfW5cPoXVnOx08+cwJ6vXy/+aWDkDZRlYM7bk1c
P1V5IwbtobIETgLDIefP0zHo40edHdXZFpaJXWzWcUC/Nshl3xWvTO1JDcFeeNUnU085GZFYqcFB
+PF24ZHymRk0/f2bn9ePVZnSPSQ5lLAOAoQ0t3ugcwVLGnosJWmCD63cwbgjcWlrfJVoMJaC9F96
1VPTd3ZwBk4NmTHgyNfjn95Zezze0e5B4YAcBzLaAtCdAceICVFRVF+nfnRIYusuAV1RlLfp2B/G
uHPiwv2GMu9akddkVu0JE1kosEXqvazvzGoXKVdFtcuywzASimxgUQJvT9oJlB99muYHeT9wJYF7
ujYFoqwIE7na40c8GS4VmIWmuj9t3Gt/xDfiQRlpW39R42POIRGPBsDBlpOae0/EkGE/llgv7cR+
m+2JigIejRzoACAP7mGIvirybZccXPWrpj408pPVf8nVX7X6OUkfpdbGPLU1frX13qBHAw4jjtqS
nUR7MbGlfvrSlb8rMaUCXtdiJO94mqP5ewEuu5xgC0Fnr4QhWC5ftyaFQROYNrIAYR8qyl1UNk+h
XF4rgIOBg9xKXnSw8sLBgQH39WLrYdaqkP6OGstp8XxqC5xFIwfXr0e9rG0clkHV3KrmF0X/1GZw
qIcBi0z2UJZ7nauHEEg2/lu2b/Z/ShSmDHN4tGKfOqFi/hJS6WGozE9qfUtXtaPE+pMFUjVVkh+1
5R+MoH+QVFTaFYyQSt/6MVZIk/ORH61BN26lofrRCebO4pSTAMTJw/R5FHHiodR+j5zCHkbSm6H6
KYlDm56wdRAyGNAz4lVoiteiHz2FheEM4UqLf/oTShTT5qr4Xrm/Am9f4llpodAdklWpdDc+3dSh
Bjo508ZtnHZ0v+v7wuNS11vrHmt0LTKvOkV2PCHfJniwDjghmVW7avOuWXmDrelXRRAfzByeCzng
tO63IEM2FiaMWC+OeDRRhNq3VfYY9+ldSKdlKKkcT0THtbJuZdhuX0xDc8ed8qmOvijRMAnMuBMY
kMOTNnyIku5HDqrPS0VEIrljqI0T59WNHovbIQQKpRr97RCYP1W5f2ywtFG7dYZ3yiqLwO4biX7T
DntZDK46T32IevWmGfTHzjNeTHxZR6hqkQgobEoeato1CW59OBYRteVCu2/F7lo2gfeMutOJDSae
Eo7Y0l5wM0dT5bUL9Er3j8kAdUTTDmZdHMImwtv7m5C7rN/+3vdU4GXYTYfYZqtR8IyD0c7zyQhU
zUoRvxJZV5OMNg2OEvSnC6Pc7CAmDTQdZzISmmJwxqqHxdiCtyu3gW9utOm6+Quw/7p2OVLp4xUG
FR8/97X8fyLAibPrM+SXUTUqBXcmhUqx5954NQs8ocwUirdKgw4D1L9a1asGLh8a8Syh287FCExe
ifpj8drtjtTCK5C76GsxF4FZIGBP4aAkxTpz9yHm3Z6E9yn9LLEZroEZrdQUG99voshp58+gk7eW
q+06GonwbGJdCraLLW3LEa1vQEfIAIrwum6PefoAuXxlmcXaeEq6cf3xELwWcU8NwbSvvtlgRr8d
oxazNEdBuCynOI1cxfJTKn5jh1lp3DrxFNyamrBqvX7dD8fKQozGmVXU6aYc7pveEdN1jwQlRe2Q
Yy5tyco1J7dbLOG293601KX22nd16ovOkgBkCH1ce0BXJQPeu2zChlBvRK+z0/JrrT6I1m0JGNtA
2BTJ96UMojxNnCitr2W33iVYwZQTmjc/BvJN6x86Jpl8iMXiqsgZZmw6Yqja6HDL+KsCICp8aYoc
h1OXuh92pSAc+lBHhYZHO22XOsYXQEXWVetvRrLkWeFhQ7OlarHSNYg3RIwie6JNMLAQyykwcpQf
cfJrugLg9oEHDQqyPgKYaqykAfYPRTh4kbTftwzhs9B9R2u17uTrnF5HWRjua0TeMqxnubyPaifG
RjG8U1EM6JC8JcBq0M7x3A6usy89TLNMxuEE5TA49nXRWdD5ql3Kx8M+XfUuHPtEx/rgG3S/VWI8
qezeav9iEHRxF1uYVq/dVKfe1ix7Ihipp0Q0oTjhtRlKNl6ItKLI+nGoM9tDUV5FjgZLNvzswQMv
+m+ggjUcQryOq7TebEcaweK6elIbb2fGh9DbTCYqJRw0LllXnTE8agWoiQLISVneKG60bSIIEQpo
F8u1MRu6s6L0OgxownFB0uqyk2AqK9M47qPvUwbSB2Q7uzpap1DdihYxFfKHEEHZGCfUBA1otcUm
TNhX8TQci2xLD9xWggFMwxz02cVu6TPn5rnQSHVLKTcrt3S0+Jtbyeuo0G/YvA9iS/uKV+9js78t
AutebtQ/c2xCG9HGyupG5sVFXnyrlDCz9eJeKh2VaR4Owt2o0xxZRp8qX/0iJ5WjQ2Vqavy+VcCF
VrTW0ukS3YKcSb/pVXndef3BFLK9IqugnJ4bK11b7KWjF236QbAR4G99ZuOQCndCXNzlne54ebfx
C7q6G/w/hu9qRrYP78C2z7Z63d/kkDqGAP+y2rWTBOoM/12I+rYtdVsE8BF+ph9nq0835uzRDfMV
rW9r/qQboHFFxLaYxvSlyc1/KXi83ntOTcdZzisDSEZdPPSvgkLfmBaKPBiKDQlM020PQw0Dj7+O
TRv+HwYC1qfEVZC/Yp8i1cdisOzltOJrDeHUV5ldIsahRRhvSoJjhhads6WC39xdNWQS6cwBivzY
vChxfA2f84njt6OMj7D0I/OgwYrkhaysor7H6Jmq9UhLwXoYvgzxpxHOlq+TVuiSl6QZwXfrV7K1
wiuBM6hZP4xZFl7Rz7ySrX2nOXW0JOE+N39n9xMjVzWj7mLdKVyV3Jj/VSGjlePHJa1VEH2hfkhr
7zPNY5iIHHQFSGKNfvTjvetcJkGc3U+isZACs5yKdySEB0neFClo9tx6TtTm4Bcy9lftQRk8+t/q
oxXGh5LXKqja0vPPZPjnxfU4lXRBRjLihIlxV+buQSkQWzbR0Q3J8cM4ec1dddpxzMKFIu7pDIYy
B6qUkUAPIIatdE9bm5RikWkep3v9lDmJOZoAoEKhf9nbRa/2/nAgBmJtwlxQHJxRPunEZs2Nd7n2
p+zjmmk+JUG+yTCJVf3yKGjDAardQeMe9PHrPX2zp1v0/cMBc0qWEsuao3ek5BLdHpvbQadvlZ9Z
Ra4NnWfp/DmFgd/XpPJ65nhzCJIRAPljzT2xGO6kTtmEZvJJ5DdOIys0gl3+qgpz3UshW2WlbNJA
Zx/gaBou6VvPZP9/E1tBPS5rRRlNJ2K3TBCJh4OyliJy5YxnwRjXtWTLeLt1HD0ivtbHY3z2ubPA
GMetVHbqYDqVhW3eJOjWN4X7uZINDjjjQWLo9VTY9Hl0LLLF8T73amcx0MKTQ6VZxXJ6+stpNN5X
6WcTQDVqJBnRpQHAbI/xV0v5IWy8q9RU73vva+fW3xslPHrko5VS3XjuUnHr3KqaRbG4UIJGa7hb
57H87LbetlK1QyBCJwX+mCXioRSGg+RqS/PtdOAgffN+atOpShW5zS2nk8MXk9JjopdX8NimeGUq
/lYOtE2WfQm4DF/4nmc3rErzPA1HG8vRWDmBKtIPlG+U7qvrmRtfro64KmzM/CsoZlHwLotV80bv
xG+0vhMsgRN7e6C/8xBSLWtYwVNYNFPjgGeyLbHrLvzGM6M6V0s0mhyDnVQFxyP1NwUMjNSQnCrs
3rgDluIKWBLrV9rg+fHXM/+jVo+nLOE/rwzLH1k+lIHn1//nf370/+ufP90EP8oMFns9/6emB/37
H6v+DcLcPNfP7/6AXVNQc6v6WQ4PP6sm/usB3s9s+if/X//P//r5+ilPQ/7zf//3j6whtvBpsH3T
t30a0tSPer7D4+Y5fsby+fm3f+VfjR3WH0ioFJpFgclYpkpg+auxw7L+oJ8T7BrSR/rEXkUtfzd2
GH+8aoTh9+BfbEnStNH/3dgh/mFqCEUmgiU6hqn7VP5POjvkk5He+g0gkLaGH4+RqzjYFgT7IcXA
Y4XJa/JgDE13AOPLFS5VZeGL3rf5JilxKVlpeUGqzTOl+34UMpzo6hKHHsV04g5nQu53CX6efl3L
NyB0zOe8qTrHF/H62Lpmkq4HabKcUbugDpwOb/CF0P1aeP9t0+KnzDZnK+EqrmKGQ9CimXk14M39
szLwZ1+5mqD2W3SuUIJ0iP4NDOdKu/bKvCAHZOIOA1ajyX/is2N+HhO9AGFe9KGJhVyNWDrF5ZmS
syZ/I61n3gJ+Nb/zrmPbD5QUv5K8T55NjE0rFP9J8W3oanPXGKLwpWlN9Xr0o6XWyZNhmV/IhHyb
m+i6GkdlLdQc3L5jY6XiWf5DVtNEXIehLLyEShZ/0cbRQEjmWSagN8h23ULEnAoXp0Z3doHttbQu
OjMbHXZl4UhjtPStsCr3a9sXhbDwjOmzTj1jVjRxhbzX9KobmVxK/8NQhvQlKAXx0Rg0HwvhoI/X
b5bo8a+PfNv681pXPfWk2Tafhui0w1bFsZzR+2UovvlQuqX4qS5lc2p7N4Z9HjbIGDBcFu7j3jLu
Iqvn6kybhfjJtAoRIV5jvoAsbsnORTkmCrUKk6fMZWQlglgNWxUH1T8l3HKu3T6OsoUxOrdgZ0eF
TPRxKsJ3xh4DzU6t8Qoz98PHo3Luo+X306spu1J2h7G2ByQinp/upShf6P0899GzDT6qS5xEuqa2
Xbm4k0T/QWyW2ijPffRsJ7d8iie+UvCtqwgsVrFRMoL0vwP5iVly5pN/y4aqg1f5Op8MoWHnjxiC
p0stPOc+eh6r9FhV1SSrbVlAratgaSA2m8u+9SxIRHIvj4bZASCNxF00hCADh4Vlc+5bz2JAkiZB
gjSmsq1Cuffl8GfpqguFvXMfPVv61GXqMc2wVs5M6yWLMefRi5uPB+RM5Jp3+qd9Z6pYDzFBBLq0
9HQ0cMyT4+qpL1Lv18fPOPf1Z6uyb5CEuQnPqMkf+1gUFNazYnXJhe90tjLjEBfXjkSHnQzIQsu+
bCGkYLxx2ZefLc7UMmNVomCJgxiWsCYI/rL46zzIKY2z1n+whGaLs4rVpMLsin7uHpqd52HvpBaP
l3xt+JzvwxVmxaUU92ENQah6THIuwosA1dOv87cGaRPZYNdi0WTjJb3JIE5XwlImeFqGv+88iELe
f+tRCPD5qBOCCgCYL24SSXu3jKzPcYuDsOFp4YOHedICP+7c75gt2BLXscgfWVVdUq5HiRT4sKQL
P/fRswWr4gblyZ7HEFEPSLnISP4ivuLMEE2PfJN9wHwEvL9VVrYfAeXQw1WSby6bMrNlmuSuKgdl
VdmINz/XYvsVmuVCG8/ps4sxR1AMvkoxsc4r2/BDbQdVhTJG5qZOYAVUqHDO3V/2E2aLNZTbAE8B
sIMWhgTYF+Dn1BiUOy779Nl69dNOT3DWZl8qMCN1f3bp304F/2EkMOaXX9fCymYAcmQXconJstt/
SdqhuehQBEn//YzJ0yBOippBoaSyzsPcjlVjd9GIzDmgNAmkvpQXYB41sVwFU09x0I5LYs8zq8ic
LVCp8ek0NfBa1kfzgN+2HQvWhWMyW6B9hsUBJm5MFDLSa13PrsoMJ6nLRmW2RP2uiYcsq1lIVrs2
9WYzYIt92UfP1mjlUV1p26aiWJ98tgr1Jccc/rKPnm2jRaXJNOH0lS1Tu45Mkwpgd1lkMWfLEse9
DFtkXmSErUAufzMH/cIJOFuSGcQB36+IWWaqOLqIs8vwsDAc0/I4sRfNJcZCYip9mjG3W8VQYAS5
HIw45647dBH34qBY15UO2WYdtAWi6sgP1TsJtB8dsZ6Yr6qhnRrpJE/72pi9+c1PdHLtuAtuIqQt
xwzjVX8dBbnx7LuD8BDgsLgXej38JFZZTc188p3Ej7SXrNYZFcymPMBbu7KIYhuOmL/P/aADOiVK
yZ+TM96uimji6WQghL2AhamAeNBcKV2mO5icNj+DWMPQrjOrZrJYkY2nXk+zrWvF4oMw6FkNtFCo
H2TcIetVlendRSccKETvQ4/YRkNpQaixsWmkvJRuqlK/bLoas6NClUjY+WCyaeeW+eBm4sOE+V14
9Wfe/Czu4C8tAEdguroB/fzxhhrpZQvBmIUdnS6rOsdhyh7zMUf/3LxQn71wrGdRR8qzBDRfXFHQ
TjFIr6ibW27zeNmQKO9fpIHf+IidUGUrmXvI1OAqk93L9mxjFnfGHK/LJE2ZIw0ahkoFaRhJ1Nkv
++Kz0OOPuM01PqsYm/htSGp3rJbsSaaBPRUgZrGnYleyyPvxMhsFnqy0lr3+srA2N37wlajHiU6u
aAo3t32vb7p4aXM63ZfK9jlbk0JrtYUiipXdW4P/jLcYfULqoG4ABVhPMbEAtOZotrdSHFZXScht
ShHd4rKlNacY9DjajU0bEq99qaONfgR3OijxZbvjHMmND3qqGuQ3OXZbG62/7vILF+6c9sye6w9Z
LfFCMLfKYJRannLhu56t26CBpoPlVmVLavCEh128wtD8wgGZLVsXw7kmxiSczxbuggBTNGBgFy0s
fbZso0Ev+9DNaEqQy2OctVuhZG+57LNnixaSWSlp09fugdMU3pVU/Lzsg2dL1jSkcay1jvFA8lbT
aDsupoDPRIO5Tjpv0xRsAh+Np3jhlWulqBZC2LTtnIgz2mzBShJGcEzselIdYwavAwTQhgq4vaH0
d7kSe5fdh+esKygEo+YXvFHTrxSsUdt7M1wWkk3z4tSvmG2qspDmTVx4rM1x1LcwZMctuRWX/F6Q
QFqsk7WcD+JVmZbGVd/2WJtragx/Wxd/qVahX7bZvFLt3tye815R6QhMXhfEjS/SVewGi7/x3BSY
r2Qlz7sMBxt7jPVjn9THXPIXLtCvIqtTwzdbyV7UlOie2cfqLsJtmCRgfJvh67vGYdLdBVTPRCxw
82ILxoLKUYevaNHn9A0FlfVY6G35DS+1lP5Fq9pgimMdDWHQOMsyFDgIF2sRZ+ntqHrydSZo3SEx
SveyxfxaXHsz5GMqdGHatKUt5Yl4pY2Su9Gsakm8cmbM50LBctCriH74wsaKeo3txFrrxIXAPB3K
Tgz573q3RraG3Cwocmfmo9pX9ZWf6soz3upLXStnvj1lynfJnMEM5cJIeKuIulDjtjRVXhhDtVkM
jbMQHx6MamylNreD9Z0ywGUvVJsF0SHwo1rX2LCSWulX7YD5slzXC/noMyMyZ69JnsAwGBFXxUoH
W58+qiZ2yRdFf3UWSPGOiMHTsz7LgX4Rs05tvdL/vOyzZ9eR2Ctk3KNYTWwBV63b1evE7xdbz0/P
RHUWO1XN1+A4561TFlmGyXgrr1GKdQsx8bUGfGKizxkbtCwmIfU4GuqtRt2acYQtYCN8GzDd2FVy
E1xJPTk0F3fWQ5PIFTgMfBBETFfXjZwOB+pLjVOHgbmXelE6tJizbLATD/cDBKjLzo1Tg8DbrCf3
5M4stIFW0bxUbJEpuB7YsBYmxvSSTg3ALLi6sF50PR+RjI5Gf0WDaeKEQp3f1RpcGsGTs3FlSXiy
fzxVzj1ttugTOY+qgd4lpEZVc9tZsn5t9YF6M0hmdePrylQi7VB9fPy0cwtqFgcGP8iFMqR+oaLQ
vZIbnKIblzf08aefiZG/2WVScNVbED9ObMX5hC8UHa9FjDy0fvfy8SPO/IBXw8E3+4cvlqh/WlPC
SgabgzqJsDxNL4s2yiwigMttYsHnWgvZ5ZcX5F/dLLqoqIu9+/sZK+D9nePCXdlCvDPFn/Jw4XDM
YoFmDVh0ZyZzNU2+cwKMbs0gNy8cj+k1vxnreqz7FGKfYqesXJAeSJj8Yenmee5FTn//5sODpNMo
0HE7w9D5QMp7VYVL3VznPnq2gMMxLfMW7p8jpLWMGp6k/2MbaJcV6iD5v//mlty7ej2MTBNv0vzh
w1oAud58PL9n5Ke/heUwrWYrtIxrNxfEULGV2AodXJOKtWk23rbJZAzNUT+Td6yDHyGn4seiQEeV
lqZwsNJc2GEJjpCkM1w80lMU5h9/o3OjOdvglUpMMSKKFbsOaBXS2yqk4aF2Pv7wMxFjDiHxEpmd
Qw4rxy+z0l/5XtvcG80ofjbVIP708TPORNg5fUTxkqztBauEKirGdqEV8cN0vn1QlQGn2slqEQFZ
+fjxw86M1pw3oklDqli1p0BS8T6FY2e7dbTw0dOaPrEvzVmaKb4yFHJ12WaFWza6ZXUli+GtNCIv
SU0i+WW/YLbqFXnUShwNZTtW1F+iluwpLV4WBefoBleux6Go/dK2wNA7Yo+XcScha/v4iyvT+j41
QLOZGmH6NiL1LeyshzB3Hba68CnJYthA/iTl8VHJfrbcQDly5QuuhXY0vVUI7Ww1eqpyLEcjTtGR
jsMNJofVL8lt0t3geuVt4yfiHXtwuiN3mDgmp6HQt/xdYubumtJ0sY7D2vd2jZr6uxEv++smNIab
VLeynZr02ZdKGwAs0PnwRYwkcWdYkb7UnXtmvs2JCLmWCMUQeqVdpFVgy1Z0cH35sk4TY94mmJZa
MPp+X9i0m4Srzg8m7w5jqbz/2ot34n3Ne/SazkJRVfpgXfJKv4roCN2GaKkOQxn7dozrKkZXvpSO
YIJeiRqjK+P6lY5QM4rq4GaeMG5kjpbpNe2gSLSgMlRrawSPHOqpeFknD3TC9+E+VIOgVzSxtgXR
aK8tf+pdrIbR/njSng6A+jzfrXZjBbkj6uxCEiS7KdsUabKc7bK2XGoVPDdFZmeEsYvlIRyDwi54
1LaKFVirVV4urLpznz4LF3UQ5p0PodyeLA8efMFqDpIQLWWhzsTuOaLBN6WqFhJPto3A6ncj5Mmj
XxHK9cK17umnND4pfZV+ueRd0IH8/k2r5MGttrNGJ2ZSfWktpTvEQ9EfRXosF173dJQ8NeVnZwcx
C/wcavvohBG4UGBUAALkPnyqQJg5eddzOW/lcu0jtF9//KPOjeDsPGGEidzWARr0Co1ruCqirsKh
oc+V7dSTejUk2fiEM0qxeDudou2pnziLwmFTiVbT6qOjaW1G+0JaYrTWiYFTdK0Vbignulsplr2r
QKEE2LSisc4bmD05vQp2oo5QVKM6Q/7qxpusi2EzSOHPrsh9oE5Bm2zFKEm+eV0qrTJhrG9bIy+6
nahW1XUf+P1n1e30O7mtcD2vkrg8WqXr3dUZ/bClG5s7DlfRzVB7abUaSyAQ3qB3a70WxLU1eP3W
D4LvdYOTmdJhoRnGQEg/fg3nrtXzDslMAPqh0rjkxCarbz2CMv1VCpMCWE184TuryHPSUsJANGjk
n6oSBTc6XqKPfm5Fn4VOz48++aaV7qr1uuu7YRuoniWsXRwuf9VN0l+2nMXZHSjMM65XOldrfbr8
Uvy8SRPJWzjtnTnBzPH2vkhlwKQZ2GkKb7hRelO58RS1/p6rmCfKcqRddoQRZxEP9wdRCN2+cbq+
jDdG4fabgXzPwqs8E/HmulutDrOq6ePG8SR1KFeuMgYxzc5DeFmMmDdhdnIkW1lTNU4mCWj4+0oV
b+u8jO7B3IJ1y5RsixnaQEpJHpaOEafb5fEueR/68q5WCi+FopAKRvSiSH6ar+TMjNZ9hpAqAc3y
I6o6MVoLRQLuJM29JUvrc6M5i4gu7aVuxm7t5KL1vUfCLDQwjRYW3RTkTsSiucrTSpKi7z2/wVcx
cZu1JYbtAURZ/EPNm2TnJV4D61C03A22G6IdJbp2M9Z591zXLk0WH3+Jcz9wFg8tjqWqGYipzUr9
2hKiNpT16qVfOA3T778QN833L85yzVbxCqN2Ohhjg6VEh9DwSnmTQwoDe1Kp8V4vg/LgtmG5odYF
5UTJaPpK0yzCLLHuFraZM4c5fa735MTr+00spci2MfFBfyDtzbIYOHbTSwI4uYj2aRbmW5Ea+XWv
+e6qVYZsV/mZbCMPiDe4ySYrT+BrUvSvN0nld6vYGLyF4ueZg9a8mVSh6TDNgy61PRPreU+po00q
DNWqk+MlKeBpUfFkkf7+ZdRVnctDGrRO53LWNxHl15s41RgELS00CiqteaVAbXsJBxOyZ9eGXDH8
FmxZVvm8lKZVHsueDqElBcRpjSbfaHY6i6O801Dz1w6+mOPPUrf8z+iopHDVlH23UT1AYmSONlHM
6kjlMMcPoku0ciW4gbikIDl95sGr+v2opFVENqb0B6esv0od0CZ3gII7bEzjRa4Nu6vThZLl6aOO
Pvc8r1q36gdM7PbRKNjYXYH/ySPRkXzdW2ejH2yNDIfej1f1/+XsvJYk1dU0+kSKQCAhuAXSVmV5
0103RLsNMhgJJ3j6+XLm5kzF7u6Ic7ujd7kE6bdr/e5x+nRswXdTx6Av0GOo13EPFfdyNuBQF1jc
mP9ycPz7bQns9v//u21bg/obc2BPhQwW4hJ20zFM3hqOSQx0SMvdn3+Tfz+f4vTT+bQJVF7GrWsO
17VhASZWX/3t/P3Nl/48yCqM8zGZ8aVnGCYBIvPJf5mUfZ5iTaZpddvCzIElwE5ZEFGKOd3+Jq/7
zYP0eZAVk8KQD8jVHACp7xdgkq4rZNI5doeC/HqsTBqkuwYMnj9/Ar87Nz6PttbM9VGjrDmg+xwf
Bj2Ln6Vf3FscI3LxCmu3aQCakFwk5kHwL93J+EgB/s+HYoZcD06P1P7tzPjNk/1ZBrSBPFjx2C0H
wiTAnhtOCVP48m/9jt9MHMXJ9WH5j8LvMqzNVpeDOQRBRPb1cg27I6AY0sw3lZMwEcr+EExt+UCQ
xet9P7r5n9ry5W/do98scsbJp2DHrBiiQMF0OZilg00WEq1pnbNBBIiu110a35vK7Jxt76NlPWFI
Eugt6AL1hkGLsghF9Q/KoQDKkJsRsnELRESL9c9yuMBfW4QqPnOr/1KB/92D+OmUgXezMjHtzGGG
MarQHN67VUneoq8t4XAOwEpK4uqvzfnfXRefR3NlEM2635w5pMwkQ4HF9uBHuETdD7JVIzJILBvk
8GHxH1AWbD/pQmmZ9bXyw5nO4MH8+XX431rpv8Q0yacTySSsblTA58MaQ0iQ8aRSZ2PA4C9nrr4j
7akOMVgHJ8zbFVsKLZbYDkuK7jNEOEBh6qlvi9EMHryOUO3ssrgsniRYa6yC5aiN+uhV8PS6AYdU
VPuprKEY6e3bSHz5rNYAtcDA01+8G70t/vw7/eYO/Oy1cHieE1/WKPNUQ3Ovml7so8lirnfYtu12
niZ+DljZANq8LH9p9f3mPf4sGSZkiPoxJlho2ZIec1MxHbIZm6k3VQus7J9/rd99j0/RZ99VHcE+
+3SwDKmJQMC3U51iQNMO4/HP3+I3t+DnoWFLQgZMIYB0sZ1lUfNwOm3c6Fvh6+COJL38yyF8PX7+
5aH7PEFsANFudVlPB13xb+PKqq/S2+T1v/slPgWGGoydPnJiPgRNJM/wNgE3yUU3HbA4ZR4Ayxz/
8qH/7re4flD/cbj6phyiGt3XQyqGPfTBoJ2o3Z9/h9996et//48vnbaN20pVNYerX0vPuAX5X3KH
33zEn+dbcQq3XpNyPJhNlMfNGH6RvINFOfCcHHUjACr98+/wu8vn87jrQKuyGiasBDtgGsM8IhOQ
wa30Nwx5yW4tnSimtjuiR3FO+ndQQf+7kgQcf///r1dCYVGmwjWYVvDBSa7tcIQCb/vvPpvPo66g
Qg0W9ZoWH7u926z5poL125//ZL/52D/PuraEyzhu5/awVEOEG9MH50m5v30gv/vqnx6qyvZd3KUE
yTGHH84ZyTDcXL//+Ue/PvT/8krHn+55gBjLRdZI+WQ1i8vGZJBXA+PPVkf048/f4v8+wH/7Jp+u
aEEWhOIx8l5FYUzKtkhNdd5Juu57FetTndLqrTRaw3/L2rue9upGV+BYTdAfNQXMBMs7yBFTJl+j
sxIoSkbkvtMTOOZl3X0ECTg+QqfwmrYaisRIgpYKpvj4K6359KjCjYIBDhGKhrYx3X5hxwKdLqnw
HOwiZN/QcGCrPsgiM11ZQGT+qVbl99CWzO+6jvxjWBGC6mmoQKBVQNm7clV51Vmb1aSODtUU6udp
ELhBBrMdBxTsBvteriUw5fNS30PQPaHE264rtHJcHi2zM81QrdzA8IV5TgUvACQFBu6uEB3pAPy0
d5lOcoLbetU38Gq7Plu4AvZ8xI9yrFH1vUPG0OblFOtX03XlHdmMf26DlmRyZnCPT8HKdjXmdass
WObgORx8AwBNOryiUw1qb4NuR967ZbqkSe12cRjGyw6SB3Xf1JW6cMAvjuUwXHleA4h113Q4QR8S
qAsQPQYQph13IKh3JDqmy1YCNJSIIm21PFaq9mveVsP6y+g6PMvGgIyX1gS4z0DJJcnBmk3jR25T
yN/8CIDdsLX2wawr+1FOVN00wTWObLDmcIHnrKsA7ZvrVx6Bb7vHQedbtMDDGNcpFLSQNROiwJRt
0j5PKEAharDpFyJMfDOpK93fTyQPOV+AXwKZOcyGRoy7lOuomJa6O6LMpIvERsuLola3e897lN4b
7EZxiT4HlNR9a2+YM1F/SBfjZ/QPe5B4ZVtuEXyBI8x5QBvJZq/qrltepvHK8oUJBa//QD3mpSFp
7fKoHtaXa3PwKUSNUNwsw0TXR4Ff5FfZz8m3phoRrLaC8BPywfnOiKDGdwVX5EDq2dAdx2wJiE0C
We7kSQVOZs0dza3QlAJSRuWHAbDQZEKY/pVYwi8J3dixXeP+ZfNgWM4QVeXwiHZ5n8xBnaGIHe8x
Ro/R2DieRnZYkCx+o2E52GxW6wjch1viottgJMyME1BLi60NeM5lwuCNHHoJgBTQLmgXNPyYeDvk
yO7pzbhFDrbSEKw/eGdH19wu2JHKu94jQ3A9ql6F9Gki/unDpq1Rg+inLPba18d6W3VRDmw69mNU
LrmqWrdPCa1m9JxnD7SvnQBpXg2QqINa+n0fA98IBqw8xqmtix745n0T++U8ThGYWzDSJklhLKFx
Bhw0lLSgIcl7yQNxSZmNsj6Nhwz+mqHK105e94vS2Rw9T83NVPsNBmxNB3AxnZY/wGorAd3usU19
D8XX/F1C+nsVRgzA0S6J/mGwqHs2Ng7lpVvn1t3AGGeDt2FM/wkaVTdFixsCTJy59HUBnXt877tV
HYfO6a8jRlheHIvVPQ9DlQMveOUVr9XWZHNIVpqpSYJfxbFF/qZG4DdRCrOP+PHdz7lKxvlA0K5/
BgzKvPDVAOQRJ0uXj3jLd3DKA3+a0pWeOhXDOr7M9swn72yGrMVmEIbiK29QQaR4vHx9WxGQe0K7
0he07pP7rp8HIE1X/zQzpDqoSGrxiPFKl1eyCklhYNYDTCtO7/lUozs72B4CVe/OhkJyJORkEbsJ
e8GatCla7+dn6WidL2wLHlHEFDuJulfGeoDmMzKDE0lWfAYxhnGP2Duw9ynkNL8Ca8g+SVz8ywCI
+APzIgixqrr5TjuBMyCQTGXY1W3zuY6uOMJmvrdtx/ZlXHVNIU2V7vGmJNjSrLZ515LenR3t2h0+
dH+TLr1+DNjS7uLE9XsHxaPCGD0DV1g37i5CqUdwe51oFLq/XTBSEpt2B8EbEJNIu7Ct3ka7dtvA
Vpv0XN46lsw/07l2YOMbnNyWV8VSlUFhFRNNNkaqWiAah6SIDDzOq8DP90PgpmPY9e1zp6IQgS+O
/zGrPYvASu4an/dYpzkE8WgiHAWbfk+6aXyB8A7djVR0QR51Sc2zaqvb17ofW7QLcSJmsirrh9Fg
NQr84Ejt8EKtBWAybrcNm7zz3tsqQ8FPvPJFuH/mGaUMdHgxJkq2kp0giuBZyCVuOgzTk2dmDfKL
khvxLZyGqM3WgehTp9st32KSXiChjG67sZdvY9J43FxQUOdTvHSvgSv7c7ImoKIF4TbgWJwa5vOu
C63JpglTRzgtjYQno6rrBx7quCsmCZNezmviH1i9oD21cW9Atl2bvag0y9slHAAlrsQlcPiJa4/7
M68May+b7nGrKz40D90WYXeipCmcHWQ+1QBE9RkEhgphgIx2BIrYC8wKccawZuUzN/dtm7cWmFQS
q+QDkyuYFhHc/VgTpi9gFPgvslLTmUy6+paWZXRIU0VfLLiju4VXS4IVQoU9BmFHcMvVEv4KnKjO
a1iHv2rmuyNDcPE0QmVQMGNZkZqwQwl/jg4+FoALm6RrX9E+c4e4HKNjqYnds44mh7ZVyY1LUZdP
xIA4xUOxNyJwQ23BBBkNTbfcdba1yWOabnwuWMfwbMS1Tg18pBx431gnC/kZY3iu8Gnlx4O6znxl
jDu4ZxCHgQGY6tcoKftvHnOeN1U9j88W9ZNXHKnhiMuOQlYO/URjM5yLOH6N1A9190vzyB6bGbfP
HAxjlo6hulUjFPARqVRbiLSKb7X3S4StldI/x7p2cCIOONyNYxbMWLM8rqE3+1DVVblrK5/8mqiO
dlMQl8DNK0gD2g6BWYZDCihoJ7sJjW7Hoj5PRTg8jnKlGm37OLjXKui+k34gX8bBiqdxEN2e+jA+
uYFgObgl4c1UYkc+W+SKVh3GHt0bA9srQX0tRZwVgf75AQoT+hFb6oXOHW/nDxWm1c6LWsNcqpWN
s1VEvc3BkOKIBJh9qMw6lrtunvjB9emKDWhnb4KlXI/SaX3vUS1t9xVj5LCFxC3ZglY2RMJd6Q+T
iPU5dvPb1MGWcu2Uzqjvie625QIATDm2/HtAMYeHrcKO/RwrC4OUKgdOM867CZIEZIESJMkLQST/
2jCsU01B2L5aRppp7xhQ/XttAZOqSiEzOa1gAtga68ygVfcwIQ09ZjeyHmjKqBgG8MVyz2QXFvVU
quTsYx6pnxMi7T3iKxSYOtORmyUmDc/AMFAAOGKpG64Bth3CiHTp1bWpujyMoCE4jCSCrpsx2uxg
I0XMaZSsLyKFx0Gh5YIHVNXtDDvozM8Y3mt/EO5QPot78l1GntRFZWqEs4SU8wXIJ1KQWug5R+Ap
ZRYRavMGuJOi4YkZdgbjagPo+gZJDJbh7ILbjQ8QXbN63mHPF1OZY23oawXQ+c+qB5AtHROQfava
Lg8xjdNXZdewKUbfIbbxiNe3jgVY70Zl9cxWnOXbyDAO6THwJ4xAAXSc4/Y2JDR6D9YrmR5nHSbR
x+AC76xPsmCsU1DfdGRATWcLFkNbzC3l06y12Ffhitm6KGmqY9os9L41sHdMW7KvkkH/Mm6xh2X1
5R3iT7xJTk07rtdfIP759AnD1zE7Rv3gomNfDfG3tZx6wLl7T8PDqFjQgBxGwFTdNgX9GAmkvlOy
77GZigb1gleSiwAEUmzUd0i7j6nH+hi01hWmS2QPTDpywC1EtFZTcuensanuKkPzloNgtVsRPy27
NLUck3zYbB73wzTeAJlt3QH7dtsPzuPN7v+cPNKIX1PRf8seP/V4Ej+GFi9JfVwt/E35Cq34TYvO
7Z10ctpLKtYrgHs687BOPqZFDRCsddN8QhtihDZbIvEZ8NoLsfkgt3boD/BLYfOS8gn9AVM3IKQr
ijhhFX5GtrFWCk8rTC9uTzdiLviDLMExJGXcwEpWof+nRzrfYjlvBBPdmAb9hggghbAEwmKP4Xj1
IHXXf9ckKi9pvzAY1LoOgUI9MDgIujLEjFE0btNL2LX6rS49WOAG9NCiww3w0Q8+nTB9ti2nVtsG
05EJ+1I2LHjEizfdtgNyA8gBMf4zUr/gJZzD5HbyMfwtOAVJmXOcouDHrfGqzvWyERzuVONijFEG
1ioyjxgeSF+Ni5cXghPmZYnL+iiI2JadTRhGQQXQKgpqMo6HS8T21ISuvqDZf41Ae3gH8mWr8TfW
13/boZD/xcZ91Oadb/w/zvD0H1AelxKo9zi+DSUT4gInnr7pFjp8YDkmXHOZduy08nB9muoQh09l
EdBmacp9uYu2bv4WqS08mk4GXx36OV9Sjmlqt4iw3vdSt6/eDfQjnEPkrFLIfcRLe89w0Mli1lh/
up4Mi8ZgpJUZBprOzia8yiw0yQ6NqnF5a5MufRx5tL4hT34rYQMzRSW0/pHamZ9sMkavTTKxOwVk
eLHJCFxwYjozICZnMdr1gFG/LIAlV3mC8/jijQrQAeElxfh/FzgEuws72Qp85TzE3IbJuq1HJbYJ
xpuko/45iCNXeOyxXQxylCGrOVU8Hy1y/aJj0bWyMQdeQg9cxcF+Sef2BuNhaK4gKPjKx1q9r0mj
aBaUsfgoTTRG+YoqyE9UBjpkwxKFuhMK+ZiCaVJD3qBy4CbDhyYwrdsH15QPvm91E7IZwiAUXddi
moISSqkQMRKgfdPdjMbZkq02ZQi0wAtButwFFD6tWjUThsEi/6UMuHm0UtObzjTu7DX+WeZTbu8J
NnRupoQidw/lIJqdaCb2YQWNNSZmrixtUZHqDsZ0jc9e+fKGQ1xzKglnDxHzmudOz3BeIL6V9xjg
cc+jIfToaOhvKxqJe7C6JETXcTLhQunwgvWErqdFEbEfmJCPDuIPtP2Q3X4FlM3ciRgcT43YD4WL
IfkuFtU9w5Na5uG8mg/RRpMDG3luX7Bu0e9AVnXFGMtoyhym3gCMQl8Aeul+UGXWLB2rCkqq/jHB
BOIPrPKUN2hCS1W4sh1uU0TP53m1DULT3hzdINYc/e/kR1qm5Qu3/YhqQL+lkGJAtKFlQmmu+4a+
+IlN9yOV2xuOVBDoAQD9AuCA+ILbeXgLI7bZ4tpLeEhbUg7o0yzhHUlVi1S+Dno4MMJtLGaRsiNB
NhfuJly7KdZe2/p7E0wQz1Fu9zjJ6VLQhoUka+BZ+SeqhvkN84UcXlxLkzfPMLwErxGWjZlg83cO
tRHJHBrtu2ZQa5N1wq7vXhBSYbgKJRpSs/Q93az/lViKBH9G0JZva0XvxnAMf/pgHrJ1rLE1buIE
tvoRnUU4DzlSfeHL9FUyyX+k02hugGuJJUAutn3pQs1eu2gyiJm8uxP9lD6zfl7wkywy/c4hiymc
S+TZbaPYY7EPIbBKGKpdrjXlLx5o+PigVIWsA9Pk5jQr3Km7nrcMzgFAqZ6wg4lQARg8/4+vSXzs
6TAhV9BsZ1H+vhDtzKvyUrgiXEf5xlBlVzscg+stASirRKwZoThSKoN1+zGSFjkFmQaIMrvQ4xYM
ej8i8WsCbIVr9Nb2mHVPLqoOpDz0SL2G3YxKwatLfXhU9TUG0S6K8iRskWrxco0kwgipbsOKbr9G
y/ibHixHoacFxDvVanhmQ4MTDtrWFf+Ulv61bkh1Gey4XTzMiXUmvFlPc9QAJYreyYqFU8QeBf5E
/T0KNvI2XK4qFfBzRF/Ec2ziHfgnsJUajwtuaaTHTcXHhoIH31UAXqDDiq+E8a9LGM/bXnZ1ecZq
UvtdTDrOadAGDsKjaq0RscZQ/5UoXxxW3XZdrocqOiYtGZ9bqzv4QrhKjkuc+g2T6F30oBnb9pim
YfdtK5qrzAn1KfD9gxgKHEe/dCHmXzIQT1DP0umarVhBy7GTUB4FFuRh1onCp7nX+raV3QC2XgAx
TbO26O3U8nZbYbBa67Lfx602mBkP9GmdGZjjU9Dfuzmgx3rse5hjOia+GYuWN94Bs+5QBVgxbDBi
iHZMLJJ7v5kN8UPX4bhJMH4uJ8QMlUzFeWMhyPGEYSyLg3QhxpG/0rjpXz3dcGlCuFFmayzrDxVP
oURyjwd5msKquwc0GuWFemoCLJTHEFcOkU3kCZCU9g6XGhYbKeIbFODQlVU7XnsY3EsHinqcjs3Z
Bgk7g6U0ncWEHSjPtsrkKJ9HX9oEX6AryYY0BpFswa3gLMeH5ps96AiIo5toKap5a+7aBpGDoCJ8
lcCWoEDah7Qv8CgC149n80vDU0QZHXrdd0RbwrK5s3qvMV77y5QufpIjcqNgo9vjUIfihKRM4nGm
q8dnxLf1hElQSJ+tnjGXoRcmMOyG1T6kbfbO9bTdTctW7S0Z6M/ZLvJBkWQ5r7FBvbofq/le4x39
6lAyhjIFQz0Co1f7LZraE2vMtF4NbPTggw2QJ9ggM4et4lPQmCgDCi04joArI9kNxt1oRyjayIwl
vYgv+2m18gBcQvo+4Wd6dl0yPMNxV2YiDMIvLXouRwBf7C72ODcS7b4lSievxgYdUNSmtwUmIViZ
q6AOngZng7su3WgO+6M748bGrTakIYIPa9jUFawPl28bp+TByR6SUYPNnl2XVmWBroiUee1l+nUW
mGTJt6BiCUJcVu5iFAFh7p4XGz7JWI3Tyzq7CelHGWxit65CnEqu1rUgPa/h9QzGCiI1zDoiZOyY
VYeEeyoy0cIhNbkWuhLadDQ6s2V03zrBSP8svICzbnLNj+Z/P/pmaSsg3WHwxT0HXdmc1YwiSZnX
mTxPVTAOOVqOHXtNSRRNOz+h3byLDDQp2P2AZYCPcFnRkkF7iuoX3Wq7ZQFL5a1O0nY/J2hqZPGi
aYL4g6OWsGEkLEMtvvsadXTel+FMLogE6LNvE56vKLHthsT6HcKzqUhQC7g0og5u116yHMlh+mUS
V8UTfjwIgVG3Fk75I0MxEiUC2fzAgrXI67Zt4Cy2yT3kkvZAt0a/r8gTB8Rrrn9dobd80LId30WI
eg8BCwJ+iNi9Jyl/Jojj9+FQ81NPJeZKKO6SM/N2/mYt4mhh1V1dp+FHOOLIQbWK5IrO9cfkO7R2
7LLuyTavX1yMpjbrUWXMKpya90ImUFuPQ4IWyzRDDuzC6hUNmvSVjn27H7AcdcByGRa/RL+yC7oG
GGGKQX+F2g6Nm0fNHftZjcx+4Unsugwi0A23N6DIMPIp+bot2N5Tvup+ofCOu8qvE+920YRGgXQT
v4/b63PhUAQhWbxK2xUjsCL3LTofl4E6yXfdmPaPq4MtG9U/Ys+iDgNUcDBwgkOwov68kTA8I62e
7rAVWN+mA4ZiMJrkW5R4UuLAQ1n0A5VB8oQ2QXnTYI0JWVNFk6fOL+mJccDfDdX1e+tD/3XbymE3
RJtDeY5O+1mF0MWBF+dfsbs5wITZ1m8dcfY8ETrvcAVhur8f2LlBiecn/htkwd3UPJi4SS+xhSKY
udoWANGrn9AylCiOxKoQVYIl+6mqTjWe28MYaayQoLGqs1j2/BzNU31jYShGmFcKkxkvt0vf4ADJ
6zXt7wQK0luGa06jtoqPZNejr9bsPHgIWPHfoi0nMwoTQ9A332RZB+fejf7YujS+bdee3ionsarh
ErjwgMR+llyCpCJqNBFwX6ID0PeVQCNSl/1pGmLs+6HdsKA5gYDiEb02UDlbIQGOhU0k6xs1IJFB
I2GPUoL4xh2B0mvpxIPHyB+8NUgwMRLUW7cApKjan3IgAv0gHOt1XbZfFzRIjwRDt0WNyhncg9QC
MbIKA4PbomZCsewXph+ov8SXSmx9Mc4erfjSo1OjFtthBmwI1gNKI/q9S1OI7VhiXbGIWIEM24gD
0Tr6AooeHorNKMy74BGmezyLEpNqDcogDEObJkf47N9sde0h1tVGzmkdIHhiyzo8Jvjr3fcwcu0s
WdfDwqb6G5Ju9TpFtf4CZ578QXmJowmF8qVoa7QYUeT27YWp0OLhMdtcpNBZX+AHV7uthdwaROLy
eZ09VoJ7hN1ZhQrkYVx7tmPrihcMcw4FLiR5TDWJ/8Ej2J6arcXU1ASxZ4jn4aZCWXS3RIkl+aLb
MGflur7YNBxvh5rC71Y69AxyuaXugDD0A1nnfAX1bBCOOBGct1AKZGwoZ1VJtyLYIyofUIy8NGrE
qznSsjvWtNEaOSpN7ty4UAs7ykQvSLnMYRubFK5pRc8g1Kwf68DSDxH6EW9S3EiQqG3dU5gIVv81
Src03hH8cvdSgB2ExKndRTJa7twSYgkzGkJz0rgvkl1TNeNjUiEICeg0QUXG0yeF9cjTwiLcFXAg
XBiwKDegZrrL4gd/RqeuebXcI7fQ2ChEjzfeh/R6Y4BQlLm6pnnga6Drtexwhls0+cNtPYTrUh3C
xARvFa5d9PI5xYoBgDxpNkLHyjK0FpaPFNWXnxqgDDAXe4UWIER3x2Sl/tSgqm2zliAom6C826MU
Tx/mupUZgqe2oLiezlgrro8ev8xDatoegeKs5WGdygiCVkIxwWaQIjXepGeolAPoYNbqtKIA9kAw
+gYzjt36j1br4LEaS3oG65ieTEDHSxnx8J5z5X6atlvU7dCvMyYS4pHBa+/iNz0141dGafh9cZAB
jrzC/mwyru+tQgv3ZqIw8uyb9ao6xJDTfMHhjsoJY7iYFaYSPD6Prz4EV+EwlJzi88BP6/Ycg/K/
5nUAWG6SLSb5LN4ck/Irstuky0vTpE0xtD5tjwSYTZR5mvlpq0VCM5TmXFGzGTTGmCc3o57oCQpQ
sitB/D6jC7V8jWDn3PcE67djoDzqBIzsyxFTiiUYcD+gSEDz3NHU7dAO64q4D8t/PC/THdAS8le3
JSgiM0U6VNnmZD93moa5H+Zpv0Yz+8GiuT1Go5kurIX8EmdRF310ioe7Fm3WB7rELZaznAvvWhRq
IEYPyS1cxP4OWUEPYBdDtbt26XiPsUkYM5KV2DeYbXo85WtCjk6S+DBB4ngbVLMy2ULbKN9kp++x
7lZNO5nEER4riFN6lNKvktCm6boebuNxnrJROrTGGjiT33H8YWsZV9ipiQ3sjGWPEgY4gt0zRi8g
stnCHg4HSZAy2yTKcc/HrymG9+IMksdrRWtFO2LFT/9cpqx54qjH3tmmD3Z62/hjlCqFvoOpzggA
5RktuXqHT0+/Yv4fpUnKw6cWFwAGD+WIakjghxPi0BTlSap/btPYZwxzFvmE3iNWnDZDnwi2jJ40
7+TPqm3YjcXCwg89Xave3G/8eWzBtu1QotwncE5lKOmVPwGo+F4JN+5sMCPubSY08BBG7MZ6gGnV
NNH15Z0OAfaJ0YJDf9/JWe/xVKMCqJqhkLQP98iRkbcp1a4I5drqDSu4KYRdsHUXslTLC3jJ/gHQ
WqwdG465FzeZ4Aj6VliECWgeBC8RpjbQvT9osYxFqhtz50hc3SqR6CcPMimq8DFT6BvChT3XI32W
gIFDUN0wnluK+r1UiXyRTbPcmSC+jt32qMd7HB9PcehRs2mrbVd73SRHF6CAC21Mj4MTHO1fNE7E
aaYthLdkA4vpZk11mXU4/zcsnPdD0WqUvYpFo/5C6QqADbhb4xGHXR0gbQsa4DtLMl+aNga8dlji
KsCKVyheY3QLXzFaUt4hLwjn3NbkvSTjso9KeKdR7FuOUVlHUTZvVp0VypG4OLrUv/l00e81BhNO
XU/dxQBbcUud4HdJi6Wy3IQjLKJxVZIMPXZME7Z6kDrrY6k/cKjGw1M4lY0sllilhyDEZQzBVdRG
31tXucIEHRqkLZi44xYOKIjNIDjljemXoHBj9z1RdmaZRrvhwKOtfImXfk3vR4LFDDovcniJwARI
9zXCN5Vj8Uu1h7lfOf4fGoVx9Yzv4f8RqPsXkCC0M8Ya8NsV49WImq6bfA9xCld7hMrjD4qBnHtK
YlRdOryegD2IpZXI6/DN30bw8i6AZ6rMMTLnLXYeMyyqiqzD5ZpjgNqePCY1b2J0yfBJUx6hxc+W
C3G8zkcxxHxnwzhtjlupS32DYNVrmJ7TUJQVbJ1kNiQr8cIW6JIhg0ZOAxCBtglq74xWF0jfyvaJ
RrJ7LW1v6kK4Om2vXjis3tSdciZLgTL4iVhrChBhuNWdwgmFAvQrNUrMs/gf8s5kOW6jTde30tF7
ODAlkFj0BqiZxZkSRW0QlEQlpsQ8X30/Zbv72PpNKc6J3nScjRe2FCargMzve8eY5dXRvsMfbyeG
oIUeLCNamekHWoBwcNmZjj9M5ZJO6HQ8Me09cy6nk2pyVYWKJDnjcwU+c2htKG3u4fEbOh7Xfykz
2IEwCWqDsU+nIuPGU0Mf8Tm57h4Kwv9KN7I0t2Tj5sALdlWse8tG4r62yeBu0rW1b1doIVCUPDGX
0KuVu+1dt72aRe692qKDFCoNSc+ys1JiEaMous+X2HvqdIXCJEHU5Ahr3vjTsJy0xFzsBhftRwV6
GEmOMKZ9txMJXx1KexZLksEKRV27Kb0CkinJSg2oHY87M1PYE7DfobMppxe+MLlrh9Y56YvPqEFy
/WVaerxsDpDZTexPbnxg3J3NrXbH5gX0tH8D5y1fUuWJR2E6rU3/76yvoHTQxuUdp3ZtiHXTDooB
HW24KG6KdJ6/N+4cHCpAGbBxsi6+pObKsN/ZKtm3nW1e43vqNh0gHZeyVME+48H+HJB22URjYNAQ
GNfDZ+xq+W2CpOuRRzm56YrcfLHHSoaVM8/XdiwoNHRmj2qBaWk39FGxizT0iUujMyJuDu970at1
52ZVw91bmU9rtQ473n/65r3MPruMt29uf0GWfGnq51ouAw8VrDUfLeiqr0p5otBr/GrkKWR0l/Sw
zEAEfp/DKMdVXR0QzTSvIzKcK6PL+itXJt/hoOLzQuqDFUJzqk94c9wENUsmi6hPc3oQzMwXr7W4
c/ODUZIaQHexcCFP2zCZPM0vYdVXYATBqbUlNlA9TgwviawyVEKU3V1h+1i/TTJZYCEtLCpA6o8d
hV1njfz8mxgM/eJCNRLKndbtGI1I4EMLhuaq5RHZMUSn29EwgntewOChqov4thncLhoY8HbzYpWb
ol2Ar8nkLgI0H4rtmzwG/ynI6uyuNqrydTIKENA1ruB/4r66L9hP3GjCW+b8Iav/n26f279VN6/6
rfvfUD53sQj8d2fRpdzuz9K6yy/wH/9+81a/Fn9rnrv8+T+a56T8DQjM8UldChxHBJcEsD+a56T5
G7yV49BAzj+ke/kvfzbPOeZvrAsoKDw66QLPvrjc/myes73fHFfCjwrPsSlBJjTy91a//1MEQ1/f
u3UQwe9pF//CEgvvRw9EZuhF9VPWwsyL9r7TzXDLsquPbWCtWyEN497knAQ970dthakhgmBvIwrZ
Z8ofHqrcCCJucd7SVseHNAGmCxx7+K4RLGMqWvIvkzPQzZVT1AZllY1vBUvt1uw1k/w02OAL1bTT
FHmg0nKTxybOupukGumjx3GTR67loIkgr/ta6lg9rgURLWq1zLeciWBDEGLbhq2Z+wenSvP7wNQE
hvPOPa11ViH/S2P5wGxjHcF95afRFDaluEXxBUlU9tLlWO03jdE0O69yiL7utbwykOyaoTJzeW03
cR+JrkTo2hrlaZqBDmHJSJvQif8Qa7XcOMnUPDd2FeOfnIhdoF3YKv2N1SNAm8G839KsnO8b+7Jo
D0NivPhTBxQ9IuuiP3tprj1zFJR4a3HXA7pJSm6umFkggbSYD008LQ9jVheftC3Uh5QWbnRlWTAd
msBES+0mzvp5rPr+ij5r9jQ49fRT7OdAf6brSQqz3P4McVx/ZgOHhCbC9LszNMZN5urhG84R85x1
wdxFqRKMvbheEJUBOANgr/IZatzatN3qnBa4jTS0h0SRk+tn1MA2+AqfYxfJBSJhaX2tm0V/rRCm
Hte+q78pFrs1rHMybdK8fhhRzdytNcqw0GE8h7Eu6PIjD6kFEymlPdx4uvD9cM6RkISjzI3vHYze
BhpHkdDTauu1kfZYhLY/mLi5s7H9ZCOXOep57b/oNDG+VAZ9Baslujwa5yG4HRKzO69OeVd6cXYt
TWDXqjVRq9dd871NpIlWY7IlJFDtON/aXJBiq5xl2+n621TbzVOpZ+q4c0oZv/Yxoz3KuxVv87La
eDumuS7uCryz3HYFUFSeVaDPSKxpta6R0q9ea1zypDU3Z14tVQPRM8YvDTr0DyN1ZhiieTyfUlv2
Txal9FBLKGEVDcD72HKc26zvUIx7DYpGZOP9cQW0AkMMKrnjE0Aii4MUYXaRGmhXJv8LVgf3k59r
9ThXOv5O+H/7LExVXROZE9fbRObVsXEm7jLHbZEu+vElCUaw+X2CrlZllM9md6ocw4AvSvz6uTaD
5MgQXTXh1BrxVo38WFvh1inhv7OToMsZPUHPhNMg9lesObvG6dFqpKYCiFk9T33rpgKKTPBnLRsF
k9UvSbXLbH6hyGhtwG+5mO6zTzbWEsJarx/qSzxCrjKocyYdZJmtbS7lAWh+eLHbmfQivx6bq9WY
6/vKReXMatTWV4HVWfo82kv1gPWyD33MVbftJMQTHHe6CdDzpFfoqYMbojXnXVfw8EZGN8/7Fe/4
sIl7Ek50t4get0PSzTu/W829KMkkjCk+2bbVJM4tE6KPunXQQMCrWcybfHE/GZC8m7V+tgLFf60z
U32nirI6ZvWS32XDOD70o/CusBbM6c3gWPYAhAemwX+hC6Z3adctjXzjdawes192kVqdxt7WxOJ/
K/NWRTHr2FNB/tZR1z0wPrX0zamFTxloAxHBPYpc+Vqiatq7wlFviS56XqC0ro4+a6C3MVtXI52t
He+QFhVbWL+Ka2KprWtmT+OlzUEpQkcMnBh6rHwMAapEhTcnw5sLqfU5I9sAz0eZTx/KfGhfKrgV
EDCz22RZU25W9vHPFuLJEn0Cvl7GO0N1tKwH2a1K8nHXyrUAjBNGfZsgPWc6R318Kuo2tSPQcY5C
LYAfUI4Hglz32T71blbKCNN1c4hXM+jI7mnEB46b8V4P2bQdE/9WdMYa2UmW9pQEC++JM1rdWVRG
PwPYVW9j27YPE0KUz1RF1hHnYbbJ0Gh9dQutP/ZCl18d36ooJC0Hjwczh3jkd/SKC5kJu79JCdRc
dzMq+OPs9PKM0bw5Adqt30tHmt8mhCNbjkmx4bxazjWFM8B2I1h/47r1daIQcOOVyeYQLUfgRpk9
8pt3snO3ugm8q0CxuB+SqaqoHh45ndzMuqLNiKp0Ev4yjPJLfPSIs9kYrZN/yoTpPjbL3D9qWl62
pRjHGxsdwV3OVKtCjl7/GrAB218yODlIk4rJWmnslDUmNdJHPLSTBw6umhi9q+VI7jQY9U0FE/7Y
L976SQpLXcX4vBVvZmfdkB81fubrW9d9tXZ0P3P6dlGuyzTZaIW5BsdFE1CyF6zf0pjrB4qxAYko
YmwY/iwVQiW4+t5s1WMqixIekoXlFMeWuY/XGZ6zMpS3HctRrKGn0AKqhOcpjP06ZoN3WXFCQoq8
gE4t8pRY4PL2U4ZaKeLVN2G0DDbdStDTZKRtzNMy2YgnfNXJfGMDsQ0hinD9pZXSf27aNTtVYKCf
4k71UQFXlIYm9YNHpv76lSay9dR6vRkOHt2HkZoD52UulymaaJ8D7Y576wlrjr3tMh+ZBoA1pgon
Gx87p2tObInjidRbsQlkbk9h5ne1ix4/S5qwg1dewjTnMgiR84iXFiijwx5CKyRKgc6o0Qml8Rcu
l06e07Qcb6iwXT6tZjt/Gwea6C5OBDmGo71Sndx6SEEbhMtW76gN8ue8IZnYMK9HIbqDdrPmNGar
91Q2AVKZFGPu3exU4rjE8gJ4W8s1OpvqVXTuOoY9mmUNbgVtNHgaPWlAkgeGTsSXTpVdza66n5Yp
MMGLfG8O2bu8p6I2x35jxLq+hiC7aNjMeOx3peU2x3VKd25uDzs7Tb/oBVY+EN1dMFTJBhLpK1Ku
c2X5uznjNJrz9doyWJpGUrg66dU3a9bU3GFxeYciTG1Ekcl75VKnbgwL2EQhG6wYoyqyfd0XMgmV
3eL+whXCh5lAKJit7naxldqbiki/k0aex1GWUxpY1F6zH5Wb3JbLYD4miePuPUCAXblWFpEwmRN8
q63M2PsTjoa2RyteOQqq2abuPPaR/8xQgxuDz2+79gOMbADFkJj4Y2pWphgVeLNEpL+0b0vKpAo3
2m/9gZ8xLwezAn2c+gPyHPs0FSq/8f3UfPAzYsejSYr1GK+878ADdZxG+dDZ4KP4F47j6g1flNcU
RxgtChWDZo1M1W1jgXjaNBjl6mZNowqT+ZlPtL9YPIS9M0innaOZ7/bQF6qmU9luR15LYnzZVH1P
qagkNmNvilTfQhPKc2xQlhcpwLTvs2oSHfo1FGcw+dmHdex0GrkDug8oDsN/HrJmQuvC4gzuYlTR
mgfOkfNsvOpaLZxdFhtFsxEwC2W4dq51btS07tpR9xFJl4jUB5l+zldtfENzVnMTtIMHXkoAWGzp
eif435VhxSMeOjyxrwqPxUbk2Xoj6mTdMVDD85V9DuKvrfneXWsbz37Q7vBNoQ7NYirWYBZqGt2R
j0G6vshmWp+IY6j2VIB25wadIaqWZr6Rk8jvcpBqNBboOhyrVaTGucuOI8UFmB8Sbo/EvU2GGWtl
7pj7EXuBCMukcqdbS4yyuWS6g3QNXdquR2voFaaTIK2/tEnm33TLMN8htQ4epDN5MjJLz7gmi0xs
yZ8gDcLIgvSlD5L22k1kcTtZlXtlTUH7EgRxu5zyDnk41S+1Pptr3sWh6adG9+JzTUWIUuR6qGBL
vyNPd/a1MmAzVdngkIKNgkaL64yDI1ZLtbHLq6JECpMUIwpPnffYotZpqFlq7FnccYB46qJNkTe2
16TJodB9rTZ+zdIxjZVn7+gJpODYNeIHszYeYtYsNNHSMA9AePq0QvJ+XI2xewbPBicvLFSF/qiO
8ITzdSsrZ2/Lz1o2gvR7C75qZC54TFfqnGfbqberbfr1VvRpck8sCQKuoOrdOqxajZ57LNiwpsS5
Q0bmVXve9lid3XGCLpnSmd44OeEEDedyDI4FN/NV4ySIyIehbayIkxyplez6O9srYmbtIYHGLa02
NA1j2dIO7qNIzoLiG/+udr5mZlpE7phUEJCaWOqQea6f4WwL5n5z6p+UY/tI0tJJfBzqTjw3nj+1
nArLdEJ9OJ+9mCG9r4R5rpCefx6MTjyQi8h9U5UraUSJFV+3fuBsof6mk+t63TYH4XvV7pA/kFRd
j5Gua3mlgsL91MDEhaOrjdAsy+G+8Rsk63IVuxwb2MeuSR6laSb3mRqBi9NWQTtnjf/CXqem3eR6
7hXUsr9z0dibd0a7Dsbjggb4xp/8F7wz5tuA1CNMCey8YFcXIR6yxShr3YCaDl8Hx3z26vjOKkrv
aXWS9QO6jp3X4SFivf/QtmgKx9TFVTsaGTaaxd8W82Kinp05FXA6TOumYz9CfOy4D0tfGc+pi6t2
KiroFvTXTeRkSKq14y3PfNz4HN2gLi5ehfzKNFc3KhZfR5AGTFF9npyXbsVEMbiu82ImMnhe8zJG
g0QtTebZbCa+2pSjL56HQPv3bNKmfwyAlJEWMqORFtZD+WWTOBG6aW8xSFE6MAj49TBwsyenGsow
aPS8SR1r3PgJHyqjSLzrdM9EYhBaRMhfrjcAE2nUYdS6Leyxu1qItbrv7Kl7WvDeEHLV6+s4WRC9
krGXjpu5Xqtj0YNgeNjzzXCC2dqicpE3NUVvCQ9uBYNZl6s5RhRjBXOoeF6uW7ft28NSoQMJYVDG
u3VBZX4ZjEjtX8HrQoPZZKNNf7W2ZV3XuCUdzJiZPbtoJfp+q5ryHsFngBQjQDQWYLJmKo/xcHRL
7HD29cvRb5vpS2xYFb8vJjrE2YRvYx65FdVYRkYpRLHhZF7wN1m1/zRW0KabwPdY/goullfCI32U
Me6KdUd37POGKvqUcQLL62RyHzljmqY7vFVohmSLhiUBVrhe2nF8FTCe91lhzRczlHRRF2bTp0xW
Pq8kaSxbhWrsNomrWN/a7uB1BztozY3DI7ZHCw78YQTJDU4uZyOzuTwt/dR+9wY0Qug41jtbsPa7
s6OOGAPdLWYJ8Wd65f/PqOYl4up9VPPutX39+lb827ErXstv3d/wzcvf/APfhKX/7VLnYwem5SFF
vkSh/4FvWpb1G2uOkL6PHtritf9vfNPyf7M45QE4pWMJ174k5/2Jb1riNyLlTCfwXcBKIUgL/QHP
/Bm++V50oPdD3o8RK0COeOwuyoWbLKf7KdYnFtibvHI36wzB6RifuNduZnISbFCHMLDpZ3bUwYq9
IZyc+ms5s3fUf4Lj7yKuv5dp/QvgGvD2/z2tYxa9XU3+0p2y2jxJo1GbpEI63Acas0LCPI7aCUmM
3hr4cM4SzW/YuJ0Z6nX41mT2R1wWSAbc9cTC++r6oDmWQYiA39kiSrWPTrUsnvwAfXfRLxzIa8YZ
VGUPNkjrg+XWWRjTjlQM6YvrrKd1rZ5Wnd3wk39cVuJ70WFPh7Lo1EG3BrmCsuq3jOcqHNz1DUHu
EVBrk63qzqQgBsDwqdHDja9z9KldMofkLXxyJsSZuMe/Tq350cJisy8L83EhdgV7Bv8Yeu92XbvN
Xx7Kuz8+uX9jXLmrUBV2//HvzjsRL//SWtbXJBE183gKUKuQOykj0hAw7iRwJcEEkxM4xB0k+GLB
r+MaGWT2UpX+sbqoZ9xZbUZaXYHBSKVHSaSV90Y2eajHz4NvwfbNd30GyiPzQu1kOekjDsScSjfw
14DNfovGFuH3OmISckkCXhtsK4XrPfkMHLCd433T+Mef/6r2O6kj/1KcNlOWDeI+npZ4uiuK5Kot
s3uvda75kA/9WHInu2MRwSD6z7HD87v40wttB9mWruQ+FH1zgPzepbV6ZLjZi8D+Osg+3q/Qe3hL
ik8OfPwFEi0JhFV3g0KI+osf/R03mvgxpqgK8A4YJuhVrA4L5QVanFLTZm+GLnVA/934QbY74D80
+EHxMnrmRy+noFYnmxxBXu2TUkfmJP6zpik2Ew9tqAPrHDjksvvVg5qnx5//qNZ7D9Tl0/9LGhFS
gkRgemlPwzBEVlpuShWA9yD1GwcPl6P62goeH1k9FU72uLYd83aizAMTV9RW9RnTzhrOtMv9/Od5
70v/IcfGY2qwhMApJDHWDAgaxMCb9atQZviif7QJ/m4f/MtvWyaBlymzbXFq1uemaM5dj4qo8ZB8
idEOotEv+whPQQ6zau15QbnNE2IBC1s/Ko0lHTH3baz6q6FDXakKnFGCRH9UkS9mkT9adneoMv/t
55/FO6F1P9aYYTVrZxqvcU2VBeGBbwF5DzlTqMBSBoPwiyPFutwO/3RG/2CdFJx/qU6H5mRV09HG
ueY1ms9H7Udbhu5lbmrrm8HFsy1+lTr5e1HFP/0/f7ipYqJfyrkomxMp8Y/IkK5QzuPwdRO8+5P3
Ha11vGlxB3wg4idKScDIPAE6QU+BwdzHg4EiZB5Fj+fB/JQ1GDW7dvwSVBNnGVUIkfCljn7+LbyX
ovdjd5onFoM4Q1mf+ml8qS8aQBvMlHtqWEOJAzbEm773VPDBtrtdIshvw2T03NqJFUolUOp0aruY
/SdNclCs1E2PuUoTlTyhWsoT72qa069Naj9MF6CAmcPcQJbDzZi/yD78vbTvHz7sHwva8A42U+I6
zQm3GK4Ll75oAtBtx3syV/tZoLVq7IHEeNgkpEFL7e0Gdt9BGLdkAV0vRRo5jndvzCS928MDXYxX
aA++ctAeEBgBXqrG/MXB+U7ziOf+kO5VlkaxaIiIU9YZ8BYDrtVLjnS4smbcECLkbRU7J2aI4UKj
oIpTVv5QebV5C6rrhbqQa+iPJgATPgfCnkhrifskLKEWtn3edYfCxsE4ZR+d2PqwoDcMrKFiX8EZ
0qWvJps7kwihCWSLVRtMNVdS+wO8jvvkED3y8wfqvZRS94fbIUaFLyvXqk9EGURemV5h6jhpL3ij
8utQlcMNADBfF35HZ8eKdAWksiuL8lc52t7lxf6n5+GHI7+UfYuvSNQnRIwmeTyLjkbN0IOBMbmr
GSkCF/s3qIcVGeb0JXfcr/jE+ygdUJyw2BM7wQ5lygVkFs0Xa9c3ZP1NOAsL4WSXQQxrpLZER4GT
J3ODSWft71FFuehuI1976HjaK12MVy5u8pCyl4s6W4ptIJtgVw72WdZTvg8MdShi+5UwBMloRihR
o9HkWQbTFKvzh1UWR6cjrZJLicLRxnyoWnvakanyWcSEIjQivqMvxgXkNW4IbPyQF/4zHdAvI4d4
6BbVWWM5qxNCGyav3UGUvfz8C7bfOVHdHy4x3+wm6Y24zc2ZgbZTzVM3us2mHkF8BscEyUls9sbW
wZcx9EjWptLeehyKG27ifEdLVRP1ufsaJEBUaX3Z/mMFRNv3p3bCNNheEll+/rP+fgj808NwGWH+
ciNCqKtmRLVwit3kph2v/fHGqcs7l/boroUId0nUFJiqcSJb25a5QJJpHwbIdQIGhk4V+1k7YZWs
37Oyvc0xaqji2jfkvgHnoebzQEwFKJYXdr57aFdcK67id41PcdAy4nibthm2efUZGPSgHduCWW4f
cs8Hmh733oiVP7a2hn1feGfOXoCTsx6/zTbRCB51jUmx/fnn8O53dpkY/vI5xCvnXDKN7UkYgbsH
/S6e8jL3offa9GjJ1keuhyGgMjEkVuCcPJnmxlgDJMZifU2NVpHaAi2V6rLYdmbjbzDp6a1lI+93
3MQ9dAt22V/8sJcf6p++tB+ubGOR4CeIAU+ZzoWNnhGNOvav5Touk5hZWd6qopmwkvACogbwI7ci
XUsF1dn1LPWAOltf/ORJeifTbHiEPkSTSGDxNSZyO5IXXShgjRHxzmZbr/vFPOO9Mxa7P9z6C3aj
i6amOgH69vCpOL3I4vMOKFet3RjU6xayvd+2ToYnxa2mzahhpbxB5PiQmzPdOw90UNzWw3Ig5TCJ
asHMXBdZgsvMc6PRjElawdAc4YDot0XhFzuKgsyQuCwvrH1t4jD056iz0pchUHc9/GdkKxvHKGaU
A5FKdtgYtIAS96AQFJMVmJq4Yuu+pwGARB4RM/RdpkZSl6tNkncHnOEvsk3u0sna1zCu17xFxyZW
N9Iot1mMPzv0h6TeKoc4MsdzuyOEYs57dJnqzXLed6P33Oc9Q7Vfqe1IYH9kF8W0pZjzV03o7w29
P1Y9ElnnoRAp6hO6Yz6vmmWi66aae0/H8wV2VJFCbxqRo/o2u3Yb9kYNUzx39TYoMRNWToeMtrKe
rU6c8tW5HzPn7GDcYztxxO1sj2eXQCToXOtXM+k7W8mPDZLVpZnbz+rilOfymYihz/3MdyDMSW0q
O7nzA+/Ztv1nbSe3cwFuX1QtJ6WHomMtLx4OO73rENKQ8fzw81fuvT3px+JJhyM3uagWTlljpbfW
pWkUVYLdP8ZOecAdPn0UdtBsaNsWW7SgeHWycjog3z7hqUh8qOBFkA0DZnSt4jXdt0OsfvFevYf7
/A4W/OXsssfFR4Nq1ieV4JU0nQZNpNOpvVOgf2aImo85pjvf8G7p60HTEsAAeyhatr62xmgu5gv9
U5k7A40aeAJRhDUP4i9umPf2C0f8/WS1MFbJerDGU+nmR3I293jFN6Yhr32JM4RXXQ7rTggZaSu5
/3/8tn64gbWtTdKuYCzi1NojIt+bGiFymsqrJJZ4G8x9F+DiE/4mx8AaZ/EHciz3NiI1EBTsrXj1
7mTS/6Iy453OIvSPf/8I+NLF1CB0P/nj+MHJCi9y+pFQpHy+QznBVkeESCjy8g0296rklHCS6tFl
649ITBJbpzey7WKpr1XqEoDXZq+01f8i6Pi9EHfnXy8+sx6MeTgNCVpwMBz1OWZm/k4YIMLesQKU
Vg1uIYbRNB2vctAwUpI+m6I6tyloAGIp8zDKsd6BGKQnpsvpvldElzlW8SBGZ7t62Yvvs9ARcrIl
p+hX3e3vTFk/FnzGhSFA/uRwsprxg+gDiWphDufekGHd6hcr7z9PigsCPgYWqn/1OZ9DVcMwEEJ4
o6EpOzRfDDhIHdTK886HYEfEwbwpZCe/evovSOc/XNXOD3ceIVVrYkxiONnWRMSimV1bzZxH9Nh8
c5qB7alSt1h9UMmvzVm61dmquO58kxxCchhIHXLE0yq5sJoY+RjD2TBh5rb7/e9vyv800H+dfm2r
rvre/2/QL18aOH6G9Odp17+Wf4P4L3/lD4jfF7850rYs4l6FCd1zwfD+gPg98zcpXRsJuh9YQWBf
qiL/S8LsQQv4tvSJ7edvXKDM/1IwO7/5JtYX4omkG3gm5S3/Nwg/Bvh/ep58+WOruArkip+t8rYA
6zI+Y+AgTS+l8Z60iH7A6Z62mrwFNeRJZJHPQ3otNgSaimivwwQGhbn6+Qzmni0W/w5rNalsVnJk
uVu+L2mJRC5ADLtRKhiObAf2AqZh5P2mXsqaenBUNwNBkoO8N8Rk4BnCFumH8Gn6Y0XphgSFToll
yNYRm5lN+8QXMS70CGAomD7MZp0rWuMsn7Bj2SSIejg0QD7G1f9u5xrqkwDfvD2V6LVuF7PyiFdK
cumdVc/Bc16F18ur3CgTdRcHa1t+JAncn64WsnoqkoIt0SNOlm0Lx7tqMipJt+81KmqUUHLexdmw
Ev3cVxbOEaeIe8QFE+7PavJU89wt9hLsl0UWNh4KkNsPAGDNnYafDG5XKYguzB3W9VNgupl5g23T
cqIAsbA+G1WipztB1cXsELKQk+YZVlYVDA1mEz4OFp3CGc/kY87pZ2h9qz6qhamMhGeTVql7khKm
4pzY6wCVaQ2mX91Dtav6GtCXawE18jRa94SRXLSRJkpkigdxAX7EgLRwdzo4RAEw6eXrtm6iKvG5
L42pQbyZDdyCBMn6nZSRcogVZoMfdB58neomtr6TjdI2T47fl/25LsRU3hqubwRXLaSqvh3kOvIF
SPR9FzAWERKIVewt6+WH9BFbRj7u9ORpzAgPuFUZmX5uRFLsCjCje6vqyQMgZfZjjrUZSXiXw20f
SFQP9oFyUxiGBGdGHXq5Dh7UIKzptte6zq79MhkJuCVpovsGphe3A9EcpVN9dlr6Sl27I3sLEauQ
nhkS/To+UtIsyXZMyZ97KnDTUdtVKYmeuzYzljRN8KMjXAhVLOVVEpkrCtxL4Ut/0/h2c6Og+Ak/
VTp4iV1ZqxNmwNZlSqa0duUXMrIiiuMGWbsn9eXDqfcVn4LFFTe1KEBzkT5jHKo6xDfaOOm8bY2t
1yba3C5t7d5ZjbaOPQVjTVTqCtu9tejB3yG+yokXdA1yY2RTmOMWYpHU8XEsyHYqVk++IBOaFmBE
ifBBG62MckJg9zKu7F1sWv5LVyFGoNNurQjg6kkPoLWxXUJL6pqMycn5NLXeIsJOsMltZ5XKCQVw
poZ9LVznm8uuTRJE8sUelfmwaj/P9muarfFG+FRaHaqmJvduJD41RLkfPDkLIRNl4E0IixVi5xuE
dcaO7oilpByq6V4agpFO6ZAkrzbhLia5Rlh6omLyJufY0xhcPeDWL3KaKAdN5UiBoirERxm09w3R
ZGTXKULp2im27uY4lyQgZ6Yp4bNk9hrjjDoSoFLfx7URW4dFEPe46cvuoegawnsI+ag3s4NUZWcg
a6l3PZz+tO1t9E9gVevw1qrSMa/NJCdU16W/I7tSGF3R4AzxQIxellc0W5J4cMDwWHZbq3KW7jqz
mmMpp/bNWlVV7bUi390Y0azguyeZq7L6jwQL8MdzfwEiy8bJv9dlbhnoOBfH3Mk209kBR1zwRWfE
gO3zuUq+L6ZVZR9bHBynHLQdHA398n06OU5xg+oaIWHsKPuKvQsTPLvp8mVe9I2ZrphlCX1EReuN
43xVj4IEbItTBXFL4yIwtjsjectaEdz4Rn5TNSjkHwcxWrddW6GI7bRAAVKS5tVkhvvS9q5xchzN
KlNwsKIIWRQpt2Ua+2jvUe3vkvniPHYxJ6JOuxLayagzTHtAt2aSfb0lR4lYTxRPhR/xeiv/TLSd
tX7kEVm7L4y2Bcn9aG/OWEcb9YgGucxDIi3L/q1b2344BJf0SzJqJv81BYolj2nBW4wfpuvl/UCW
ZHCcsUc8Kw/0YONeEjQPlc/ABMhum6iG2gQFbM0bMUY2++xZiZasQN+3NCnkpLe3Gz+20aRY82ph
w15rh6gKETNQd7nvwP2AxQpa/qp8evhPzs5kOVImWaNPhBljANvMJAelZqlUUm2wGpnnmae/B/Vd
qPhFYlabbrOybpEEER4eHp+fT5iGOt33xu6NFhscg3rawGlxrs0GJAD9Z8NdrvNzUBOruvKiyqBT
9ky5doJh2b52DhJ6sTe02on2OrGZEL8tP1fhxPmpBUo/x22HYpAcdztYfhUcc0/triUxStmxqKLO
A/3pl1wRYt/Q7aHUnuktGLDfCdlxdoPbCno4yG8puoUgj6FQBwOt51H6Uks2jg++n5fNSWkxYQQ+
gY3zPm+guWwQQ+eVI/kFytCenopTleex9qpnpk8kbpCkDFxwbCMkWMWuptE82RoDd5JO2WVWcTAt
Y8AHCDegkxEnkbKRPQMYF8J7bmEGVYvCB6gd5V0ChyBzIEpgAyIUVXa3gGOi09Snkh8z4CUtXTBB
mj6Hhdc89JWf2XtZiUvucIVCS4aPZWZ9cHvu2VBAYSjuSL2QpQdMa7g/dRufe6+WXuzmpsZytt2K
yiNBzumoRluJSFSFmZGqtB2waXrdCQ6LiaN4nYTQE9Sxp8XUEnVxq7U+lUtqOugeoLmhTAat5JtX
tcn+tymoWzZ/BhVEJZ31fHIobPQs7iq3w1uRXlRV3gYKexXa5F4GAeS7UrUrFMttIO+Jniv4oq+e
ZeCewXYEunNdWonRHhF0t7+6BsLZnk5xbii6iMrnWaAtp1hEyDlIBps5lYzKGJ7tEkbmJlPVTsYm
oR6S+8JvtdfcyNVwo6NIZUe0XcDZNAN3iePrKs0fVaX25kGTqNTS7Uhn/alXsVjbIeP3vEePYqB8
m4DborUjaZA8pNiiMgKJWt9afK1k53eda1NQs5WvMI97vnQciAhyRCNTqgOc1gmkzkGiYT1AoWtL
gk2dHe5LdEclxMwhQYGs34hRtanQ2ZCQzwXO0885/AdzS84ICl9VLIAN3IftQpEH1eOolN0jv1v+
AVR6QgeqaRqc5LHySeRqFOE/x3awYEL0PuDMPqm7YReaACNfvLIS5VHw9SNzW5rIGH/QiWXW+zGY
mqK9PrWfDSvrQ8fCY1Bm/utw+geplqEspxiC7Boi0HCWuqwptzqgw2IXN/gH06xiydeBl/Yt2VYV
p+dkDPqvWthYKP9I+7h7QsI18jvy/jtEsJ6Skxd0XXqs2thXj1Vcp5lTlRNMnt/a2k5rsmCdMGmw
yWm0QorvfLWN+qes6Yf0PA6+RMtZP0TJqe8RKuxKk1vDnQsaziL8qDQJjYpAGgmyEpwl7Rd+dbbr
eqiPyijAdnaIM7BHsXXNOOvkxOVvEOWtejAERMjvEcpQiqKUfvv7ASyw8qC1UuNDxA2phqShnOy5
ipsYekp9C4sgrHaqUjQG2WlS+wfK8phoxHrhjth3ZA3WCxU+DTtaOVIJ+aFbmA8kPlqzlS0jKL9Y
2HLkN5FPygB3K+2vZXo3yr3MX77FEYOEBkMJDXaiaiTNdQjCGjOO2NCz15a6jbhTUDFax0GxtOcW
URvtV0Gc32Hkji9KiYLW2JHGQavl2tdOKf3a1KzropDt3yB2S+7zAgVMrakPjXQtmdBQr/S8CuAc
wyybDEByMP1FaNhTcRbIinnFrAeZqMqGJN0FsutK973AwBydtcQK2hR56IvYSW2+014bZPolLN1L
YB2IugFCQ7/Os17Hgkkn/LHP3vKM5p2fdkZQ+EnxSRkh/TNzqz8qra2Z7JBpxeXUeQOubNvE7CNo
V7Jecyo4ffz8wO6mrnW2nrifGtZpjuIw5QE6/a4nQry6dNr4+y7waghoqUlhD0Wg1nmQO7JKHXaa
xH+73BdF9JKeXR0c00DLUC35w9bGmwGwFrHAh+0ESrIlHSvDTNqpYUW2XPuDWnLVV0m2k4bsSjst
iAa62LSJv49O38uJCj3UppbD3Usb2Z40brjfchNzB89bpidLmK6bc/vdxrSN0Q+nmbQOZuRE3O8H
3l2rdLRvEWZpqups5tLebwrTOlkQv/ALMOy+tN9QjKsV5F9OpI9pZubxFh+E1COr9aCTAO8j+JnE
UdcxFAXA4sYdam284bOK4EzJxX5SUxGEB6XVWmCzFf1ou5YIQ39MVnRPoxZPBP608fUHaMEtbR+c
TZELo+NVHI7y4LuLjq6gbUl6RwMMYB62rxG2ytVQdW578CtF+5qVo/pHrUt6Lalq9t9lyVSeuL9r
sFUAME+jvNdo9KlnjZ6fza4LfmPx41aYAKlJ0pIuZhGzUKEDLNrDJzWBPdGc2npVfpuQkxxZhM0r
tXuXVpW2sY6qGK0/oWxyPBJybMK/q7K+cugfMuObmq+CZCiCsRIl8FSTDJ5v2Gl8iWY07kOg/SU9
nYA2KCuAy2jUjkqUahTqPR3DCOg1xc21TZ2wv6FtSbGvbaW4ARs4sRC2IQ7WgGBox/McO2fb/9kr
XgpUTO0r+L90C9ksrpglludAT0hU5BF8vBEbdyoKvereyAcLri06onQ7ciqDC0MDrX+mScqoCHCx
r200UPqBE3DgqU9IAqWboWnotFS1tLOuKzqgSdilTIP4Vum5+GrElfULBplcv8lKVfV3vim1xr4K
9aaiS89weYU+Ne5iI/I6LtuhIsD9zQvjurUkqyYQKQj5K0NKWzKrpAjhDImOC82isTKhbXGtUV4U
mVLHpvcG4ylSYHmDtGd+b+NeZNaJDaf2T7rha6esLjJxSJoInD17Ey6EslSUwU03EOecqGxxHtLR
KtBR7GadD7aDxOxc0sUT7waFNHXLecJ67PzChgFmdxYUOasKXulXmAT3bolzhZpYX1zYVgZRyfaf
C68QX6OGxhmabqPge+7W45NlpnDjOEYBNX8HJGB4Yt+L1g2+mXITKzsJeMqJhwz32qBJsCLwREeL
htQyrvsu2TauVR0MDwHeKQHn6zv05ivuNo+MYpqzllHtR/IAb99rnJbZ6JqUi8+Qo5OioTE8wu1U
5CfJVZs3r5XM7Fse5WQ8aqVl+h+psDz/CQcCn9KwwoZFqcCyxDZAVhXdRnYdX1fQ452wkbwW7Y+C
A1cJGtx6nPT83dbEy73bumxgabPzA9VAKdTggDHpDySFKo4Ul5COKGBsRyhkGA5xMN8YQe9Ednar
GubwBdV6g+2eJQ/n2svS8mfVyy77RlLX3hVe1gkyBdkKNLsFZ6Tp973MwWxrA1ovNrpJ4/C9Vgz+
Ta3RWr213D48t03nxldomkx9hwTXC74kHt0n99SOGguAEbCDbQOm54HqYTI4dtUkt0bVagN97G42
3PSFKZ80zAjOg6vqzbZtU+hfhsueWgPRj+5TXbd+KHTzB2gESFJoMw3sJ01Y0ZXnajkUqKbF83Vs
g/6FwxDtvJJUgu3TxjCrzxLWTPkWsevwVc66Dog2N/Fo5t3wNsck7E+smGaRcvxVCBzuEI/JOWlx
Czu3pYXPDc3gTb8doh6jDuRiEh42Bt/sYIE2riinp0bgPpmGR1OHFEoBLa9R3E2NjL10pbpNkzOa
Zv07tYDaUHwH9LxR6KYtDnqTaG/YdPctJkCVexeoHbgT134AH2Bzvdh3CCaJoCP2K0GuXsepnv6O
QR8+WJRa38AwydFV6gOWg/sdywbCSoGJ5qjRHbCpIcU+GoamPei1y2Vl6ZoDKr3efFVx40EXraWO
nGIV5XPEx1Wi01gccJCr7lWmyLaBK0TiVmNvxhjKt55rizuN0isAxyoYOBeQSb34ytifiphyqDXU
lQQirKc6Fwu3e9Btui3bykRfO7h2fOXlh58593N0oZaQcWQcFg617dCNA+4UxKoSek9q7PmvisXk
CiyUwUifjeaQZQES3zKglrStEzgO2xDu+O3gxeqt8Mbhu0t96UvC7fTdkNu1crRT5QVmwmagXcDw
2mecIGklKmvPuwoNfG+oNhn+2Sh8/8SHgVRcCcQUXDsnnPOqknsKht/4AhkYY1hBHl1uGwkfl81U
2vmjjWS/rAaN8mcI/O/RBux7hxmddSdp0MDYgOj6p62ooJ3R5WbrIZS7vt1z9NYjxw8GSn6trBdv
miyoPJiuplEYTqQHxZbqE7dJdc636tKfcJKH39bQ5ujBpcGgV65MrD9pmma/dAMA6NYUU/biEoFd
WpqpClME89UnmMlW5eR217wVasotfpdq3GrHZYmrTWabAP6RP7lANQEQ44pAjy5+CM34TOVe6/d9
iyrprm+q7huVKWCrrSis3yws9SgEzFZstG5t3BJutLGkZUrkWnNXCNsDwlqYPzCfc8WKge9SrX92
i9kpVsoWmOGnmSiOSzSiExUdQ0d3y+sArL18NdNgReZI58J/76m4V5hdUaox9URKbLkTqWOJgWhA
K5kMN6mB2cw5bBshuUni0l55teny9z/XYjxudusYE4uaSHlnskXXeaE5rnyNGmHt/vdTpQl/fiaQ
QcnDZlLz5/0q44Ta9JDb2jtbM09FQDfN6Hq7ROmMnZtYJSPanJvAfQmE8XPVQHbpBWf3fr5Zy1JW
jTmNtVUBBdSKNxRe6dJpvP9d3S02V3xOszGtua6jMt0ii2iLgoI1JXaxGzm42pQcm+tMAyJXWvuJ
rEquT9eYjNMEHf/eL8AsGid9RWyCScoXqbnWOx8u0u7/9/k+dicszKG5agPLpCCt1CJ3KL38SWrx
xLGUgpKdfQl8/UqKJY4fw8onXhjfuR5jQE6hqBHPMpmcPdtAJKt7DixrfqSfz8+5pGKk+TLoCxQw
49RclssHH/mraj7mZXW6PFif6yL4fNObfVBtZHZY6WCac6fNqeOUOPlM0ZCMgK6FDQZMuCNl24QW
QU42a7fR0/z/ZNlp84hS043taeRCNAnJGSa6RXzMDRRS3otU/RkKfy8nfLEgx3hsbZourMW5+AHK
PIfGtuodU8F8Veppg5coG9648Iiy4AChzOL8GhkvOXb1/g9Qs5cH+FMNEeM7CzEKmVtuI6F30Nsm
Z18d9A2WH/DW83B8bNRsdR1OS/qzQZ0FG1EOYObynAf50lWvRDteRE9uBjt9lCrksdWwzRVcw+oV
ddTSi81CSzsqU/tm1jvYKWDY4u9rrMu6nm0BXPrlsVvYedTp3z/MzViPNI7ZTe9kcnqUA5+Gb7Hj
SxFYnFSAaqn+pMmKkONz+ZJpTc10Hx/mRQbOLEHSO0JSYMTsp2f2Lm5cQfkS18pWj9Asga0Kw3v+
S0ZlarxQc5p+j+RmZ1DKK8tj6a1n6vM+zMzK9PghQWZSZu1uuLKD6/WiZt84n8d5ttWNlf1v6VHT
t/0wwHraixqzy95RAYjUXOyl6o9WYOkj9Y5LDBg1eUMp8/LX/Fy8xgjPQo3POUGmN7Z3BumrLUun
XAAkqa4G3PIGTsGcUqkg3tjVn5zuBUHM7v3RkYbvgf+GX8LlH7GwObzrjz68MeWjxIoKZi0ldyeg
Ppoar6BqD576JMRPTp8rm9D7HP1kOaqzTCZUUCn7ZUqMQ/BJUfUccQ4y0hqjgqz72SknHJfeWqgY
xus0szHp2zYsHt0rrzI7PyRdsY1QpVWcbKbplZVccjBIRWdANeIyxjeuLAxGeM62zn4h/N2Ecbmm
FFsI0O8azg+jBFRmLEoPQlFLLr1R7QcDKSog+GtNGW9rrnYFi4FZ2JdiNy3Ey9/mcxEYE2QWwjzA
rLE1hbBybL+YYnRGjelh9adMtx1VcffK8GJ2+c5jFOv6pgvTr3pDeYRAZ1ybGIFN9dgQGX7bF4dS
CY+KX2/07Jssm7vKfLv8Kxen8SzwQRfVYp9O6PdpTACo3R9mdYCduplm8jRnWTKYeW5rimjD8NIH
VHjqB7O7Wp3FyrR7fDK7JvHPx4XrqwUUPJmlNFY3MaJZSlqbKru1WbO8L/HJ17550wlmlPcmIuCV
V1967CxGxsXolxT2e0dKuAwFU2Lz/jlRKrPuiYg1E5OhKHGGcLnDi7pfK89dmI/vMfvDfAwjIy0k
re6dXgkAJn5VILlOtcpcPGnljU+LSBSjt6Mh1EJqt/LQhVDx/v0/PLSMadzBSoOXNaU9/hk67KvJ
gwDJylulDMdSfCdxMIYAkAO7+lDjtJty12leB418ZWBLtknjbLu+HU7p0WcffRY/TbkuqZ6yMdS+
bDte11Cwk9LgfuV9Fzb09wT/w/vGcomf1fj/G6Cn/chc7INL83YIb5hajZbcaN1N1x0ETSOR4rDk
rA5wlfEC6uJ4+Tcs/YRZ0MQGsHBj2e0dX/2tJ9GDGJOj6waO8FcyimmoPhvCaWJ/eEdVxgAUKVTv
2JT+toVp/8my/MhUuvz7P2+qAl8/i2A+FtipXJCxMBNM+U9rdqjUvrGHm8COWZYd6h/hvu/gHX4d
3AdefvDSXJ3FJD8aUqNvvIFDmA3dWwzPtet9t3z5Sz5A1xiK76qmFyt76MJXkmfBRxVJM3DnMYBv
bJDlWbfj5JlSa9YdJd+VZyzMdVAEf32okCvsxKoMAlxmfJFF+LiahizkPPIsvRrwWzZri4NAomnX
dIPtGSH8WcLrKX8dmnYvvOiJYH35wyydr+RpED/MuCq0tCEeeJxuZrflgHClfkmyq5B4RcRkShhj
8/2fX24WImCIJ7TcECinU05LPhEq1t4lsXKjP/8726zO9YUpJ09f7sOLqaEaI8ngxboc6zmrcVQt
uCM2eH24t+LyF3nx5SGcPswna1aeBQVsdY04TXmnQoQ/psg/haHyld7Kc6usTLeFuCDP4kJVKXXW
Cp7RycMRwwLHHA18n6uV0+fSbJ6HBW6ky7AfYcQm2VumuvecMC8PztIPny38Vq7o5xkGjkjB8DPO
x7csNl/Ntvp1+c9/vtRNe7bUsRdCIaBqvYMy9JcYvFuaI0/cdHNLgYb18jM+fwXTni11isgD5l6C
mIn0nasps0QhVjzU/eny3/98wZsT8OTjRFWilPZ1syN5aAFi4VE6TMSyBzUrDsWUIwYPq3nZ0nDN
Fjs6m1DRQ8J/GIkrRSf6soeOsveFavG/5eamPVviEW7NUmPngyPguU6HCrwtNhr4u2lpTI2oqF23
BJQyP6yGlYV8E2fOv8ew0LRIt0AjOqZbHqcoz0GNtHsazfLVMApnOh3Lw4sx3BLSLn+3pXkxW/dU
a3TLwGXHaUrzT9jXCmKaZAQVu7IoP48r4K7/fqcWJF5tsHM61LcfZVd+Lu1giyP6Faqnk6Q8XX6L
pafMln6CUJ1Li25wwPhtwbTBgqnD22mfwTbtaGfR7t+eMwsEJe7GgBubwVGxdtjIvkInTfZNlWuM
utuHfx20iY7+cTElOmIgO+R1SiW5bbLmtgTcBWngbpCCm7b7t08zIY8+PoXLH9wC6nZwurEgO4v2
dtYAx8m+5lL14mn/VF01remTfdjBML5wK5e6mSMELhnvJ+lO2za4sXHh2q485PNt0rRmISH0Shc3
IB4SeBEtne42UNXpxMpubKHdVpLA+acJYM3igidFrS4pTIAJAoxX0U1m1c1k4kUu2vsIHqKVg8LS
G81igZ8ZlYmIjS4qs9U2EjY2msa5B5btpvb8nVq3jlCGlQrVQkS1ZkHARkeDLIXE1h6iO3uoJvug
4lhaxQ9UlCsjN/3w/yYY1B3+nge9bpsorTh1WF7LTXhUtBuZWHr5syxEMWu2/vUuriSX9gBH9nNw
u2P6BW0hSo2V8VnIL3He+PvHd7Hght/2iZLxUzO8WpQeaOtM972U70YAW2GvfCnyf1uX5mz1p76B
rDrja9DfljFS1TdOyfYWQTAwRxVoQAVLfeXNFrbtuUtCRbchvCtOGbwSdfW9JSPLDA6TbKnAkc/A
4XM1S1+Y0uYsEtSR1vUaO6tTNv1ezvMdnay37xVmpG2+P25XI9vS9zJn8SAbJLPObZvjhyEdqNIo
3kuCBxQXjxwHhvShjOLNaj6yNIazmCAqcPt2wXtx6CBsqll7NNBgMvsYyXEqqAv73/YfcxYVPCSK
JgBGwk/ePRueNQHNKEZFY78BtjxA7FgtzExL55P1as5iAs5KqYx174D7jMbFKUcp+VC0gvkAGHSH
2Qpacz/u7+j4lSDhV2hV805xHxUfp5vLq3ppYGchA2CciAECkQ9xaZQI874CDhyiu2oUE7hc/1yV
X0FOX37YQnwyZyEEu3vdy2OSr9ivftuBUUJLQep0+Y8vBFhzFj8ERnmNJxWD46l5uinzSUqkPjWd
t+00fWUpLywvMQsbkhpyqSDzDATcTt7Kjlx3P4YC7ginYEHlWwmCf5uGYvoJH/Z01KWSa7Q8avog
3B5iEs4eKD/jWEi388pDPu+kNk0xixcmvYsKZils6qH/rbDLV1ygEanhIUSv4A6yz1XXVtdtbzrT
ASCZnC607gf9F9dTQobH4lNKRZv/PRj39Hj5Qy7MEjELLJ5ocC2mCcrx5ObOY10Dtnq9/Ken1/pk
wYlZGNETo8vraY5gPE6Xp713oek2mOxu2ti+nuqEl5+zsFeK6dU+fDwNLJLAgoa0L8YTqhU05Y3J
4z8e8s13IMiHP98PQPch1pO4COWn1VrXACnPEOS+X/71CzFBzGICUvnWik0yvREV9B5HiOao6Yhv
6T+qbvw0Q80Hm3prZ22zUeLCWJmMSx9nFh3QGNetj4k8bXtA6OEQ35CXXVVJQqGEsslGm0g5l99w
6fvMYoVaDrFUZST/JndXndrsgtJ4xuhr5c8vhIn/YDolL81wYOFNJETsNqtINrO3MCLBULKrpu6v
kvx0+U2WHjX9+4ep4I9wsUsDEkAbPk6Jf4YrOwdmLu2uuFQey7VL5WlkPlk5/6FHWlE65mIk8oWx
hu0AcqZSOU7y+si9qVEgxL2UIAcVYtNX1VpCu/Cd5uBHJNKFnvfq4AxZAIVbPeqGuINOfnnsFnYM
YxYNaEsJMjnhryup+hro/VPlt88utsWrC3UhlBmzOBDqAYl+wKjlAX0wmQGgjCr65V+/9LdnyQNU
rH4wcYlwPL9+nEolUmavhMmlYZ8FgE4OiyExmb+qnG8Lu7lKDfV29YcvDftsnbu1GsnjyLDLfkyT
XHOdTLoLWqpWSxVLT5gtb9PHBdrMJQKYW++4ZdNT3AH1k5THKzNnKfmdQwyHMexle6SbjVYskH4v
pLxl8pX/5IhfQB/jaaun+/c7l0/W3hw4OAQl1kk6rzMZ+tiaj9kYxgH1eA5l7zjdtUuyjnizxe2i
pSlzVMyvl6fYwjjO8YFCsPHjZ8g+Q3+inYb7HBuVrNB2sb8SvpaeMP37h/AllZmtKYHBOQwpfD+p
ZovkuhFobt10JcNdWCdzwgPGZI1alNhzWVpf0wsi/qxf7ixE3/+Q6aJQ0vKwGJ0stjDAsFV861wp
ekjNqr5u8uK7nGOT6bpoxC9/kaUHzhZ9Ndk3QTaB7EWPssVJBDbSViCf8JAhu0I5rJ7vlr7MLAaM
SJFdU8Pg1xiSXwID8qM+pN6bGqhY+hrc1F9+oaXHzIJBSSNL5ePUQQKa97swHvDnboxgr4yKcvTo
k3EuP2chpM1ZaXCMObtNZsk9orzW1A80NR5lS1l5jYXcZa4dBfxo4XgDcS0stQevr67lOjqX7PxY
e3LDrEf2SmqxMJvnmtBwon9jBjrZKxZnGoC+Krl1uDxES+8w/fuHtWiFuKPWBWvRRXQ+nXJxMcW4
uzoLdnl1Dea89JTZiqdAJRX4pZOwoAS1RHiQy/Tch5gZxusKrYVZNdeC+rlWkuAhYCk7ew+e74dU
Sre+Zxww5F7ZApYeMX2gD6NVN02meEMwOlA0X2Sbm1eKH8KWnKKilfHyF1l6xmy18x24elF4DdzK
GrTXPs6WfRPSgj/6J6vpVibv0mNmSx0DwN4ufV6l0/v8Fj9q9WSH0onTHb3cykrkWliAc7wUFsXY
O2Ey5YxS7WP/NNzgBgO1UPVX7pMWQuOcDBXJ5SAiGgj5AMCMpRHrpJdJ4RVyXQHudb9aO1zaj+dq
To1mxyHsCMJYg8D1u9W5NuL2KKX1vaINmLukAquqzCq36/n3wvDNRZ2ZWwWNNYDemf76+30VpXdU
ZGP8O6QPLkXXSXSeKmHckCgU/iIpcjgBXJ6IC2P7znL+MNljWdFTFUqKw7V4mL7hbw8ABvKF28Ln
fo3oF7n8nIXgoE4z9MNzwIbpUSTnWK1QU8TskitB+WHwKQE0b426dpaZ5vUn+dRcvhn4AHlVo1Sd
xNznYwndQr7q+4kmfYfh/UZM11pGv48CY1uMf7B2vPxynzNRTXMu2dSTXFhs36oTwN3FANRxNZnm
+D17dp5jn945MKFuESbJ8QtqSiCj4KBQ51XxZGSPTx/L34AB5K7XVReW/lzcaaplgycEVyu+H2qO
LNc0g/vRYZA884zPaz2sfNiFbWuuw0TnrEehnRiIrQA/93SCb2zQV4fLI7s0PWdJRNv6EKJiD1Jk
QN+pqEcBZahw6HiPN7Q0PWIr3u8aZXUCTX/3swk0O1/4mi+FyoAVMQ7gu5LTi65/7Yt97Ee7arjJ
ME6XvvTuY7NWN134SnORJCRZe+xk33CUTlz1Rnmoyv4mxyKO9sCVD7T0iGloP6y8ke5fkq0QP2Ho
iLTPa/U13b7d5ONannvO+Je/1EIYm+sfIYb1bulmhuMp6a8Q9Cv728mwf13+60vHsrnSEfZJGo/q
hFdV40OtS6ceBbKeyvBPoqM1qt/pXHQMozzRu/b78jPtz+eCMr3ph4GLYokTzDSzXQUPlZrTX79V
oGfV2Q2kWnaekyat8dyX1AtzZWPl+aK1+sagR3gqWRZHo7zxAuPAw9rstuKRobWPMOzD0X29SLyw
eN81gh9eMesggic5T1VQAcLteW7dB1WH19HvS+OVZ/egy7v6Nqxepo46S/hbHIz/bXinGP7h2bbd
0dgGmtJJ8urcTdxherVrHEDS7rUd64Ol4TSIg/3+8uOWlsEskkCrExY2XsIxyiNt9y9Jb2zdYrgO
CvMfnzCPHR2gIrfhhUq5OPd0m8V99N2yAwp4K/vMQjScqxq1nJ7sNnOJTuOAz4mOcFqWzupIg+yY
XJV+jzWq+3B5vBbW81zdiBuw3QL90500ADVmte0hkdu3Yo3tvzDz5hJHKa3HAlGV7tCt/KUzdBxj
rbVhWgoWc0Hj2HUwqaa9T/OAD9k/mgy79+uue4rVaDdwOsmBNYt0JfItzCx5FieUcPQjMaaCFiDV
Iv/1bvrY+5rjQPPPH2MaxQ9rRYgY00kMhR1FSl5UW/8SR+V+9fJu6QVmhxFPlwp97BPhwA1ogZ7R
aFMWKOYVtfvWAbJaWfBLM2q24LW2kjod1ojj5nW89czspEvWsA2LxPm3KTtb4vBjAghFED8t0cMf
s8+BVgBsGldykaVhmq1vxQXsiMOC4ag4QezkgRtjz6QZcKKVbVTsn1fm08IpBBLq319bN9RWzkMe
JLBdMlp7P01jv/tl5jxRp4kTBV0ILR+ezK5ckyB+HlvEXOJYa0oT9p5BHifVe9B7V/0Y72W0OhUt
o9mo35IGXf5MC8tTzNWOKni2EvlU63jxHzoUhOU+e7m+6diDOqBQqPMAw+1UwGGXH/j5hxP29O8f
Vs/g5ykUt6SlRfVHXogHE/abXDx16UqofG+W/m/WiEHd3w9IJC+AHW+3DhjQ48CpvpbgKVzDvHTs
INyElCesTNpykTNSo3LxhN1glXfkEMeZb6pZTi1UfZY+lp6388zmZCQ3witPNBAFvvLF5v9bROmk
x8K9881Gp58blZNmV/yL3sJ7pzZtBNI3mQY/ZBQWfzGMx7MdNo65RgpfOOMADvz7JTXZ8jHSRQNr
iMgb8TKZTOVTJbCvZF2vnlo9lm/MsQd3qwxbMcTdjQJN5yvEte4Mv7kqYNpBT9i3vaY3h75NMYxW
u+oOuAHH67KW3RP9Hf7D0NEPvnIgXPrys4hgm12Ujz61wcJLtx3W6bHRYhL1NVytQX9+rhUTFvnj
3JJaHOLdngq+7EsvOqiEyFAeuwkF0LUASLqny1N44TFzTaNbGlJGk7Xu6KDJaGV179Movh/8dAfP
DGtrdc0DYSn4zHWNoGFFnQj2/Sn41H5zAz/Brg5xvw8tDCh62ozajRmARvq3hheIsX8P4RiN6HC4
wHewOL9GOvzdF8N5lPWV27SloZuvfi83rNSKiKY4B220wrs1UmTJiZXtU2l8tbuVKPP59ib+I240
9b7FTMugYDT+rNr0ZIVAauL8H//8bPnpsJKHukw5CRt0v9bBeDNgpG2vLe+lUZrlAAU2SjhIgNCX
ccH21f4568enuKs6mJhwWVZT2KVRmiUBIUdEPGKwfgCOdTJr88YK8YrL1ZVR+vzMJuZSRhNYNax9
XiM2J+eiw+Qrgls6QpMXIz6Mtu/Q2HJ5SS69yWzlZ4E7mmHDm9h+e982XNgIcW318f6f/vxcx+hL
8KNH1N+OLf/JUXIdhlbfe7jvOv/292dlgboxROIFLbYXXXbtjpLjucHtajaxMDhztSLoVDXqWn69
NeT6A5pVnN6HYLgCJZ2/Xn6BhUY2MZcpirwZBl3r8E93v/ndXvFlqNj6Rr2ppa2fX5WZSwyTtuQt
SfpGkeXfppg5vfKHbMIMABpCuaSekt6N0fdG8Y9TSEzkl6bA6jw2N6uJ+UJONhcs1l6MQFHnUdVV
LO8Qmbqhca/i6pUlj2qZrKQvSyF/LlYEJQ3fcppqg17vjV6OHWQnh6oonYnzimPFrZ8D67WGr8EQ
/159u4U5Ys9CTlbXVY9lMNe3pvY183/jNnlt5Gtas8UscxZpaD7Oi1rm0svKWnPnjbV9yBLtTwI6
cYfRT/ZrzEtj54loeAzE1COdrNGIFl7MnD3Z7SrLx/KeQkCPtE+a3HCFfyrzNUOPz8/OYi62tBQg
fH1E1QZC3E0y2M/dapVkoXNczLWWCnfeQR2XzAVX/55pcr81G3EGFfiQ9NH16BqnQVNf1axU3k8m
spo6yLgO0NbhdpD5Rml5DUNwZY0vLIC5KhPMWhVpEUfGSgt/FDrMtd4dQJImEzONa/nS/LLaLLiQ
K85lmUplmr3ucnr0bZCIvmf/jmvtLR+/RCp67ssxa+kZs1QH0OuAkEo1HNN035pR3ZlZuc0D7WV1
H18asVm20xYqXN6cY5waqzctx/lCKFuF1HRy3pR2q/v4wkY711t6UR83bcabRKN09j39zW2MLYpt
EkR9cFHfAYVeK5IvLeW56NIYvcgTrknuQxzSFMhjdEbLLmwHbG85YAFhFCkQ3rUHLiRDcxUmYyi3
usfzgKu8yHl/0/vadlTj23yodt2aSG3xtWZxQh9NoSYV53x3ErwD3MzS+og12ykKLacJ0ltkz9tG
C/dqJsrd5Rm4FOzfvS4/bF9SQMlQAxLnDFGOaXWzKzGl2He2rexUGyjqaHZAq4PHSFZgrwv7jP+j
v5IyLY3rLGWKAKAi3gop0BjKXZTaR1KoQ4dG2YWvtfr1FsLvXKNpWXHeD3osnBFydR5jIj0U57gw
ncsjuLDC5sbi1MhqPBlyDFZpGtiMwRe7w7JODtSntK1fTBOnFrCFl5+1MGDGLF4EgWhlLSAmyQ3K
d9XKbt+zQA4ARoK/8Wo1dmE1z9WYRKQepjO3K132GFI1sAbsE6CFpBV+oVm28erwOEqnyy+1gGMT
c3WmYdVyZ0/7l0Kj1i5ptRugb8+UfzAP/D/Ovms5cl3L8lc67jtvAyRBgh19+4EmnTLlS6qqF4ak
UtF7gu7rZ1FzZ0aFSiYnFOdEnCNHJGE2tll7LaW4BXRTbKKEfGtM8dyRIIb0eOiGpH0tWAZu4mxw
Vj7IvO/O5G1kEOegUBO6IDgLuvJUZDeIcWnh78P2eZh+aMoTy/PX1f6dhUubSd4OAUwi4hMuVlM3
ip2qNdGmBgXM5TdZWj/JknSFOSgq3BlvjNojTekPRsn7EIRbEOCOb7SsEtfo1XAX6uGvyyMuFKwM
Ga6k1LlqQqMSTggwasCuOb52F2UE2mVzpIUyaQu2NIRdCdlO/kqTxsJrylR2dZF27VBAqk+LoCWe
av0WkMWn0eB7I4/33Mx+5Ll60PkUrszr0qJJ+aN+5HHcxL3hCZNCdBLsv22qrjX0L9l/JplD0JLj
bFSQaoah2geBPh0bK/qVFvyR9HHlKDq9AVjXrYv4d0tLuuLuL5hHGeAaEgY2LYF3ouFPOuoqMtmh
MxZoQ7q8MxZ8HBnTSnqNF6DsNrxMFFtgIZy+jk9QhvK+auBl8GoW5BE128jwNChvd8iERi36MOIk
aFZeYcHsyrrTxaC2ajOFmKIpdDhJHtUmBAMf36J/cJuuFUCXJmpeoE83MUrJVeHnuKfUSUdbaqWA
7TjYV0I13dWk1MKJkWGs4AUWFuIRw+v5dTS9tKhbV6BFHSCDpJja7LCBZHZl1hYuRpkYtalIATdd
YNZQ+4QNmM2ped2pgTebh1Vs/0f9/YzVlhlRB10xkSfG9SH8xtURNAo9AMt7WFA779NoB5klH6ol
abHlarIzFagPVYl530cjQEH5mLomJDigrr3G27hgJGQK1X6AvoYF/nP0aKP1aNa5RyFlDTe1tEkk
G8GUMcvQcQRXNNBQCBpUcVdOOVxfXYk2RdfxlcVbeAkZ5hoWNYJWHcXrsgxNB6Ko2S0A4v6KHV2w
OTJJaAmCXLSzwHAnNTvgtD6qQ7LPQEJx2eQsnFcZFOqLTu+Rh0FtP4QgjhhNO66eoQSQIlKECMwa
EenSHM3f/3Rgy4IOYQDdFo/GI9v4IAK+EUnBXi+/xMJKy+yf/jiAORXSotD49t90c7oZovCgYGev
Gpwlx0sm+iyhGFNEAfxv6Je5nWm+DjlUbi092JEBTrmCEjZjb1YDPaEQWiBI/rQFOWISobGw4vwt
GIm/wKJxkiG9gLesZgUGEbTbuglOcSqeAeSt7cxXB2eI6UrAsTSn0ulRoSEyTSVWTAT0DqJJOVT5
QBcfZGnhFSOkQi4v3cL2lmGjValXmNjEAN1A5pa0ckPQGbWkWcG/LhhxGSGa9pHSfygUM5bqdhIW
2zHs3aSsoCiBrUI79AugWaAcablyoJZeaD5on3Z6rKTIB+YAyxi68hi39V0aQf6SlUW8EtgsHCUZ
DmoOpRno2nxiQQrmzPorIPOdflxejoVVl1GgSRaYY83wcK2DLCaN0+DQNPnkgOJ6ck0GxbDL4yy9
hGQPoODSW2mC46Rx9qPLp22ZNytiw0sLoP25AHo6+UkOHQ0P+o+QN1LpC+D6t5p1f/mTL82QFC/E
A+R3jAHZG2ZC8qtTgf8qgGZTdl8ENhoyT2Y6QO3GhxoSFNzbE1VKtDGF0Rv3jXdhFSu7dOktpNMd
KlBI+AgHhJWB4Na8jxLFLkr9tBpwLIwgwzM5BF4hw0Zwbwn/Ghl+BYka1BMGRByXF2JhC310b386
aFWgQZow1bAQaPyyonCwqV78vvzshVtRRmQOahUYkHlD9UBHckxNzPZg1NMTFCyPkVk9B+G6dvO8
b864ZDI6M6wSVVMmzBMnpoeCMfw+eH9QLnFnH61Rr/X6NPubAeyiyr44d/PZ+TR3RC+TXIAEzVOa
MTlAR5FvIAG7xlWzlCiTEZnURFNDZGL6xg4CielWkNgBC8ttRd+R5ERJHJlnQBfsWhVfXDDp0Ifg
DwV7NGZxjgfVSv9ex9adD4XUgnbrZZeFG/gjoP80bePgV77aWLoHODhi2gmcJQYY5cREdpEJMuVi
4tf6kK41+i4NJ4XQZSSCABIkuhckmmbaua42b6VFUcvK6+RQQi7qpIVRCen2lq45zQvW8yPg/vSK
g1JD0QW6nV7Xjw8hVIcgIwqI1trGWwrcZRxmHVAwzVOg0lP1nRaGw6txM3uzdIpt6M45hdIeRmOC
N7MCCVuYRBmMSVS9UwodLwSdsmNo+ce2p06YBretkT4b8N/MNaD1wtTJuExN9/OgMw3d4xzaPhCV
nEn3u/W5W7CoMjSTUsgesR7bodY1OOiCuQoAuD26UBWwkK34YwuWT0Zkorcq7Oqa6R4paOpkYZgB
aqBNB0gRNlsCCef7UuuTFTO0VIeWWSYhqNdBTQpT1qaD7oosmjVWIvR+NI3tlyqUneJHAdaXNoAS
oGGe1Cb5VU8Q5wNd3e6yqV+aVclyKANQVomFF+778kmkHTRYywfutw+D2a2kjZbmVHIZsCeIYZqa
DrkY45VBf3NOu0EC8BYe0GGVCHHpRSRr0dFUR7oIo4AywgLYUbgQv8tcZsXPq2HQwp1LJLch5ZrQ
gkLHZAXmPRIkmyaq18AB52eJydBN0XXIQzRoAAoFCT2CXKFWccfIE9UmDd+XwClcXnHr7I3LZLhm
3QUio8A/ABBWtY8hN9PrtFIgkVGHpQfmH5T6iK4eil6z7mIota5stIVbkcnYzcZSwOmsEx25qm0N
5SSFURf/m+VPUAK3s66C5i2BHico2b9obqFL+OdFr3QJbSGTqEMWVHOqGGik4noAnkPgP2i/1cLa
ppWOPgX78tye3yBMhnO2alQH6ojxJgPwoQThTzO0KxHp0rPn73+6mvKAZQxkGwxqVmO6L1T0OKAu
0Kwsz9KukOxAUcTQrlXhErVZ/ctQ+hu9MtFLBPoiiJd5aNM8QLTvPVDZ7eWZOn9cobf659tYsa9n
6hxHKIN2EIH2HCTAvGpQnHNV1r1cHuT8lcQsySb0esiLqMUgIQe7eatBfdG8ata6fJaeLlmDqgDR
2ZgDY+MDwOplORoGwzT3aGqt3N0LJkGGbjJdKSuw7sMNHyYbxCTXcI4LqzoAgbxq0hbWQQZtqjTg
ja5jDKUbTlFa3ceiehZW87OlX0PvMxmlGUPnsxwMoK2sSt2YGiSGm6qtoIjBV7C6CydDZqHUdV/J
gg4D4M6s7aJS9zG3mpUjvbDKMjgzNUtU9H0cDB/MRtZoHYyy2hNq/bi8RZfmXzrVU9pMpCV4vAFl
zWkWDAaCu47Rs7uKFlh6A+loxzDzbV9gCFEUp5bmN6gXPbHuaxQBTCaYRIJWL1iNYwAE430AZhh3
BNkJJBefKQl3eRKuJDaWToN0mAnXIPyKRLkHgkS3ayoXN0eRKndAHq7a7wX/nMmEk6HVdYMh4EUE
jDizphki0FnxYfwuUgit3hsB5I4r9/LaL40mIzUnZqGQq+G6gEDpduzbg9aEL/PsTYpeATmbviPS
KuDtxbsmWm2fW9hyMvekzkWStxFcPiOp6rs40dJHKPZVkd0rhWLHbaqv2PiFcylDOUkY1hrX4C5F
bTzaJXRvR63IvuSpMxnDyVJfJbUA2rxrk45Alwn97akaZnaWA+xeDVq74VpdvV5eqoXrUYZuFnwE
TZyosVIKuhaQFkwgJtrG4MZLtNfRYjsjUnFk1/yIhb3+F3wTatMtmOd1j6mh7ihEy34nI5ncKJhK
dyiNvLStNgy9yy+3MBqbv//Jsxgg9Z0rNJ7DEBCfUi2pd3ScNbZGAzRrRLthffc1Jk0mI0ZDUaOZ
P2iwJ/ToBiR+AiiRxBMIFLtUC+wpJysV/yV/U8ZSQju3hkQE9kLRWFtrCk8azyCLjtqInfFho2R1
dMiaodtpZYq9n7ECuf5+JfG+ENoxGWmZNU2XVcjEAENaOxz8LyB9gyGZy6boiggplImfZxE6ZsRu
A+Xb1a2zYO1lGKZJrKyaihTdl3l8bQxJLNBzMdZHxRisb1/aLzK2suqaoPXrBHkggMD0Ybg3B8iA
kHQbG1WMlDyYxi8PtGCpZGBlUg1JbXEMlGeNaxEdLHbi21AU8Ljau8tDLBxsmexSIX1WJlmoe0II
UDAn1Gl8YLJnY4XV28UKeU2TiW6BIMnXzP7s4/6d8wT93Z/nrRgzqwF7q+YVwJz0YHOAaMpLZ+YO
ZE2+mX3t1rnY4rLeGEDX2x1g4qvgy6UZnXfNp6PeZn4XVx00MrMmO0aF/gLVvKvQD2+nfC3QWxpC
8miKJhPVVLVYtARicuOTMDo3BDVqPz5dXrIFcyVjLDVRp7oFRWZvaHro5WbVw3xtGgq0wgLSOdj2
l8dZ2hpSiAK3T4EGMbYGi8lN5SvukFmeDnZQh/NgjxB6MwFquV+NVheuSxlfCaqowbeghexVY73v
SpS7fboS3S0YBUMKVbSIBIkS4dEm+vCbgE82hz+13puzsOYycJJ0mWDwUDTPiDvwA2niDcQwwHW1
3yO2EgwtDcH/3Llq2ap9EGAIc86Y0tgdQ+1gJmVjI5a4vOALC/AXltFQrJSPGIJaMUQQleylnca1
zPKSsydjFwUgR3Wn4OlDoezSGsJ5+YQ1MIxycODSXleBDpUvBXyzkInbQSd4rR4xz9AZcyNjFTsE
W2U44sz7VoOiQLuHUKjhEhPJD92g34ay21NgdlfWaeHUyGjFAvTBJKtRl0Kv5wuJsdX0YUy8MXwz
Y4xaqD+rPLXsIdfMr90STDqnSZIBdp8iADFN9qCYGx+eGEjjt1k9rRyfxbWTYg8aVgP3c4RQuMKz
RtsB9QmWC152dhH4jj8Ebq4Pu9Ui69KKScdVyZu+SnwE5RpQZFo5jk4KXHcWx27fp+9R1X4VEcdk
TJ9ikDyBYDu4NJLqHkLuwEKau69mF2REnxWguhf1gHqCR8aZXybOwYuZZc+rmK4FsyAj+hKDdFM8
lyo5BOwU2jwKYh60WMsB4VkxC0urL4P6cr1La1pjjL74BTEfiDqT3Uwx3yYbbAQU+PTkR/bFEhST
uSm7ihKLDDXCdcO8bhX+MCIEXH2Zha31F6yv1qcEcRGIQEzfRsp8j5DpmvfRkbf6JvX1h9Xm3KWR
pLSDoRQoUZswBLXqb4Pxo8PRtVowHui9eez86mfMxvfLlnvB6MjAvjT24fdqWKGB7XKlsbvyJtV1
FI2/6wG58tt3c395oKXtJhkCYyBD15vgB5mApAek2LZq6yYR3X7VQ1vwbmRSyoqF2L0Z6gBG/QZm
wg2aVXRrllNH9U55uPwWC+6ADNkbA6OyBm6i1qD3ISK86CriCbpeyy8+f94Sn7xMAphWZqU49mNj
IBvko9mh4q6eGN3KkVy4qWU4N3L2IU8Sily4kQZ2Q41fq/HTUtwoIw6xQduECiRlWn+8Szu2B0S+
BSbLv+JmeCKF+G0UKcJkzFoQjD8y5q/1eC3gU9lfaMSS5yjFIPsEjoNj12cHlWSbDMGcrVjd86Ry
L8zDw5S1r4Slz/rAXSB9rkaUWlGK2MKlWBMSXtogsg9fiMQyBFJEZUuukkp9QRPkTLSwsnwLe1wG
LAZBYxlTPMGzjjTigb+KvTImAnAEhdFVoWT+ZgLs+/HyZl+wQzJ0Mc8qpvk56k4pakvHvKz9R1Z3
/YSG20ZJbStVzWNq6vQ38iraWjVvaQIlO0F7PlhsruxS1DnnCaQB6BfXGsgXrJBMa2kFVk7aCuc3
bkcHVxAv41OevOlcdy/P2cL5kmGJqZYbCus5zJzftc7gA7+SkmrFX1sw1jIosQY9dhdGsHDgpSCP
WY3WHC+2eN3b/SDGyKv6gSl2Xk9N4fi+qQMZoSnN13YDkRYGGclO7XWkFGguXFL7DgMVjqapW9VP
jtAbdBWxlhhfWCW5WhxEZVR1MdJqE4T45pjIUCOvzpp9Eipvl9fp/BC6XDQ2KRyTQpuHmEgEWi/B
bQDIZ4UYkI2KvPzxlWGYTPVJInBsQOkb5kA1noeuRSa8yO60RgAikcbPlwdZMAoysLNJyjAhCsKU
RBmeADEE/4twm5Lf8KibKdQvj7LQfcRkiCdp0E81dojqERK9dyrbRTnEJGqjdYVaQpo3+D2hM7nm
DDqf1VMtuu1XQ1iZ69MgmVUMDVbLYEh10ql7GMqkddsK4FJrvLv8gue3BJPZO9U2LEb8MzO90dYm
Cd/3WKua8V09fr88xIJFlYk7SwOsnblf4XqHBrjVbYJwtNESBA1QDyV8myXayj2xYEVlKOhY+ERR
hhiVQ0StfqMlNuQ6b1fXY+k9pDCrmc1KFKTMyzu+g/D5NXwttYk9o6wPM7EIUb9WCJHBoPUQKLle
oV8HgCj1YAifOFTPxhV7urDiMhJ0MkCDk4Vo9Rx87gXG8JaKwNXAVLWamVoaYT6yn/w5+FdxFDVA
qQ9qeDRbSzjzvsqLZBfn4VqCZOH8y0hQEo5TbiZoOCJppZ+gcxVvYzMAtZPIJ0BgotjLxz5cmbOF
mE6XUTApAWmDmuSzl6fZiTm6g3+H8nqsoSCh0VNSoZU1vE9VZcWELlx6f1GCZmlAMxXIct3If0XE
f/V57tt0GLbDaIEwGVD8UAOWEaClrx0eGYVadlTpwaIPJP7MyhfSpyDKCtsfp5USx9Km0P7cFFnV
J0nQo+8niyGOmLY9Uv88vgusKPfSttxctjULJkDGnE75EJdpi55AuDrqhjP91pxabkdDVK/gapZu
hI9A4NPuzlMsf0AJOt0U80nzo7u2BBFXkt3Ew/izyytP6/PbtiMJurMAs84aZoGfca2VeOkFJSNE
1QaZwYGiA0Rta5tE3XWtlrflWhJ7YZVkwGk1QOivqtCzSUb/JTXCxlPGbucX6Jj2Ff77S4skg0yt
UsmSGugkr5/VuEnLduBPuQE2d2WJFuZIhpYOBR3ThFjAuoeVeKWpFqPgW7QQHWnLdHy4/BIL9kfG
lzIIQDPDR7O/YPG2MX3ElYVyxQxzlrZCjPfVlJWMMZ2spiWmn5qeVmbqI9oei33Pi+maRe0ALT/k
/b5mAWR4KWmKwU853gi8f4wi26NYx6iJ68LmtKdfdKglMwBKQw7yh4Z7A1gAci/ilH8jSYHukK6N
wBWO0h2pQFWYjqUziIzXK9WZBQvOZFVztD+3TckigDEr87ovDGFrE9Xscupv5tupGprnOo0eYKUG
Z9VlOB8YQTtVMnoga60rkc1l3UTZxsjKRr5oVmzd0sPnM/zJEEVNlLJ4wMNDJf/JMnpXB2tCvUuP
nk/Wp0eDgDqK0I8CXEvgv5Z99oPWfK2eed6N0mV6R5Gbqa+FeDbPI2dCf7DB0bnBJyfipWv5T6tu
yHkzgKzXny+h6WMSqA0GKkRmk5KG1xT5kVKbqhU7c95Y6jIoEfSimsLB5eN1A3WmKt75UQIxcPOw
2lW9sGt1GZI4jjFJ+hCpj1Jv7DH9ARATEshB+UrCXwymBnKb9pd3q3S3tHpTmAWSul46ab3NgQKg
41pjwcKOksGJxURIRmLA8ZW2eYQU601hKtGK4VrYUTIoser0qGggZOYNA1Eds4T4g2CssKtyckca
vag5hFfTdH/Z8C+suoxPbEUVWwWkLb2MPxitf0QUUFT1t1Vk+nnXT5fhiWKYiB8ZAKLQuRMysw4A
X9vwNXsjsCtmgg2Lrm+w87cYNOT/PCNQuRF9BulHr0PZvTUy1xhjZ4bXjIU1J5EvT9nSKPOm+GRO
eFtUpYIsrEeyNDvFdVTYTHSws0moo4+ua8GTPeYr0dPSmZFlsgXk/jKNAbGOumIM+FNeOUk3fZ/9
ZcHL78EUQZsoJw5L6Iaq6Vquf2mHq3++5Ai1KaWvkAiOTeUVsjutS4NU312ewaVNJ+WhqFaMoW/O
3KJVnbUe0UR8Z2oQVwKhUe2pDbI6m8sjLW0/yQhobRVa6Uz/SUy0AEfvWsLcqNTd2VJTk9mpqV6j
Ici7PNrCe8mQRjETP01hCI5Djns3z+mPvlL2UHSInKzXV+7+BfsgIxiB4TI73URTEzV8O5tDNdw8
TUPtsHmCY7Ud25WBFm4cGcHYGVPlmxztWpxGmz6Pf1q8u1VQYLo8WQs7TMYwdsHgmxOA/fAEraeu
0o5WbK4VExaOqIxYrNFxbbCZ/qHug/dAa65FUMWbiGo7GisHzvs1L3NpxWVbMFKAyH2QWIAors61
CFrttVuA/2a7Spi6QD+gy6jBKWrbOOp0dNNmNc92IiC9iZpIqOjQQG7S25z4wPYVlmEoDg8j85uC
7oLOpaiuQu0lS0LhCiDQ579PM3XTl766Rou2tIaSldAsMmpCQenRmAuPrDc0W6x1GCxZPhlFyHpC
0NZZYv8Bi8YCCNmYfQD1St3OWXwQxclHORWULOvF7qVtI1kLhh4a0GEgt5f2oijtQPOZf6gJ8r22
VuaWceXrcVLuMoMC9PBxCv7zbfiv4L24/d9QlOZ//htfvxXlWEP9oZW+/J/HIsO//z3/zf/9nT//
4n+278X1S/beyL/0x9/guf8e131pX/74wgO4uR3vxHs93r8jRd1+PB+fcP7N/98f/sf7x1Mex/L9
X/94K0QO1bD79yAq8n/8+0f7X//6hzoXJv/z8/P//cP5Bf71j8eXqH/5+w/eX5r2X/+gqvpPQkwC
6Ci3LJ3O5DD9+8dPKPsnVCPxTQ0DaGTGPORF3YYY0PgnENWWRlRiqBbnc22lKcTHj8g/GcfqEY0j
BNMY3PT/88H+WJr/t1T/kYvstojytsGnme+nv8BEFgb581LsAsoVMhB6LI/0Zjjy22yn3qJHzbhq
v60JrpzdgxhjNvufvAs9wH5DhzE9GnfiOnyy+81aFu78gcKj5yE/Pdq0kkhRJjxaO5r3/rF7Lo7F
hrwGv9euJkrmaOTcDM128tMQUBAxW+gNkWMddslta86clkFce7HAxd6arC3cDLj/Q9oru1Ftmj1q
Xv6ub8iwSVURggOoglUTAwxcH1MnScsKbmJjupWfRK7aaNy1soztxqo2HCREqMu7Mt20MecQ61Mb
yOfFcIx6CD8HVky2FgHlB/pyTeS1wWwjarROiDAMoQdt8GdOU7ZRWx68UdIWv8GuZ8DhZvoO0OzM
VSK08nYA7KA+AUszxnkFRZe0rLeGmZ3yEE4XDe7bJt+1VgfqJs0yHDCyoO2DJ9xOOqXaoyvd8oIh
S29JSt5azgrNjkMRP6hRhRqLsPhDUGv6thO6AJSvb3+hxN54fqxnWyCekHyx1OJ7FXPtqqmhYq0W
be6xhCfXfoNexcLMim2TqC/J0CvbFl1Sbtc29NSFRv441nAaIbHQX6VWXR6TrohsxQ/AJjA2FoYA
fqPNMv5mJqJwGbq4HLQhzlISSrBPiJlvI41VV2ro947q96NtaT4itDigdqHVUOnxqbaPtQrgn6g7
xVD48HKarTHznc9LYq9K4W6siM5Hfwg9mvSo6KfIvAKgLawqiGlzVzGvDOOuj/bc2gfiS4EXhpQu
MwjssrBQUu2YaX3vBGGnOu2YxE4tysA21Erd+mLowPFDmxV/8awrhxGleEXohQnaJRxIvOAO+MDe
1raqm6whDc5rT+D5kndijmZQjfOBr4Uzgq/gFAtvuM3wOoo4WJ0b34f5Fci3bB+kmJ0duLS2w+iQ
K/bU3X8y7v+2oZ9t5seCnbMIkq9vQeGPWYo1HXkVgZalAWFl5k2NBbKf+KTrEeDt1nUOymSbxAmk
H8wfTKexF9ZTcagn3Zky1CBBDk6fQ6DMqjpwUgWq4RP043ulvIJFWfFHz4YKmCzp8jdbkALoeTMd
06oBu+ZdD/5+3TWz0IbiK/sl1N3KjCzcInJBDBUJzUCpdTrG3bauH7ve9lPIyQr7OyjmGmOj6ZOd
cK8Ir8xDnzqR4qiI/r+Zym0rdnX2UCYrseXC9pNrZ02LHO80KuNR3xbcFb2ba0ejfLVo4Vlr+szn
RV7gP0mXDkVIRGmajEfNbt3k6qbbKEeoF7nsOjl1e7ZpbARHe+EWTu8RL7B1m2wG57py0bdyV20e
Mjvfj94D+kiuD6mn2uJq7aY9jzjCR5MuK05ELiA+Nh4p3xLiWZZNjVMmIHkCqvjfWmFDNjHvD6DM
tCNqV6+X13/Ji5CrYcNY5N3E4ukYQKgts6vGbgbLA8m6zZrr4ltuo0pl8HilP3TJksqlsEYoWduI
EgdwG+xCh9oQW3Es2BntEGzW5nLJ1Hy0An26+LuApSFy4dPR2Ppb8ZTv62PjFA6w3A/Wt3zXHfim
dHwvPPmeso+dlak8G35hBWWTzTRKCOQtj4QTe2IvUXwD1c6ab3r4BCGUQ2PHZI+h5WhRbQuSuAIi
4Z2tq/vLH+Cjt/2MdZPLZ4YJp9jviumYm6HTivSJE+Na03QU68CvDeqb2Nx31lVd/GwCyy2q1M4T
QE2Zua2ge+HGQYqiwRbUHnsSty8pWgbtlpnAI18lUCzSapdb44YM07Ecf048cuD6gm/a3IR1t9G6
FtK+kD3eK/GxKe55/qiaYC5Pr6pJc0RxUMqnhtwLkPnlIJllz/EIcMz01EOfk/A7FZ+woL2XRMTz
1eCejjca5LnRfeeO0Zs5pmgG2vvTd0CC0kS9omlxGxfBYWzjq1DxN73Zelq1bSfuciDHtPA20Ns9
ulLcKDc3NNoHzanNjd0AuqShv4e70w+n3hBO6ZM9KyIsFDS5mPFgDPQZVfWfQ4ebvOmh5N6ya60P
30IqTnPS8/JSfeAmziyVXHmyeJS2YoLZ5dvoigHgcEqv6C65EpGT39Jd600v/I0ch2/Gc3vqH9Tj
GrvAkp2RS1GRGDuRhRg5UCBD4bQ96Hwiu977qWc8FWqAphQPQoTzTI3ViWg/B/Xu8kt/sGufe2nJ
jQLfq8VBajAdwTt/mjTLgUCQZ6W41ETYb2skdKaY7a2+sPXuKS9711KgUcVVh/GtLh4hP/W9se6n
4Sqvm59hAvFoqGIP5uOckBaxvyG02oBB1p7AadEIqIl7aRbYZY0N2fnuoHdbkCg7oiaQqITOVxBu
ij4+weYe4ioBbXXp0DQCr+L1FBypfwjq2vaTH/VwJMaNL7xSewj71M6K3ahXnhGKo1DhsKp2mSQr
1/4H7vLvKWJccpKMTh0grxKoR1a5ZWn330dlX2ebcSt+q6WjUQ/7F9Bqu3rgnWP9eMFH5Df1N9VO
oUas2t0TyN+vy9QmsySBPRx102m4EySPl5fwI/A79/mkJczQF28yqtDjILbhZhyFk3lds4lNl5lX
8QYUcZViGw8T/5ZswaTKhmeY+NIBX4Vw1F2/L7Rj1dwVxo0iHOM6XzN9S7v6I8r8ZPEJVwbetbC9
AlDFinbbgbohGmd7cGM22YlmP9pkhx1mW8aB16Vtsh72JrWVbCUPfzY/idheisb9PotqtL6A/tlg
Tja4eX/U6Jr87wfy7u9pN+SyfgK/pWxA2nCM6or8HOJw2tVgAfXaDtCVuAbyy+x8tikAhXbqeFAP
ZqjRQ0oTC2/bA1aDXgNHBTLE5lMSbahvmLsGlKs2FBaxU4JeoKKjZE7TFclmAuAYbS20uVc1PuDo
dWn7lnR9uKaytXBRyiCCKVMM3gaYKzh6gEBwOBvhZNrJ8HZ5l374TOemS/KlBg6kEkiFp+N46K+t
TeGAVMNRnBp2lXq/lV/RJjzka9f+fDTPDSZd+2MEVpu+ScdjGGwF9X9yHRCP7A4xq48+yP4+txgK
8G4HMY36qohv6jVM3tI0SsFMFPYUmAt4jFW+RRt6qgi7UG7qYS0G+cBln3szKQix+q5Ig5yPx8yr
fhKP/3hr9r27p7bxtMkO83mHCivsEd/l9i2xa0d136jTbk1XvCav8HZ+XV7Pj5TW3x/kL0Ymoytb
i/jmeEzoSe/fxgIc/7sK3dQ/s6fmros2xhaC6CBq4na9VQ5Zt4ke45NCtjXyN8SFNCH9nf3ogl2j
2uFBrMCuPiLXcx9Lyo51QR0onR6Px5gGEEz/mfCnNt5kU7edfidJ7fTB4FjVm3Zd9VtWHibhRuFW
HUfbt5D82DeDy5rDFHqjeYpUO2NrTva8Puc+lxTlVAEBhXeMdZs2sAfKi9h0Xuaqzwa83ZUVOb/p
kcz8M7WmomtgAj88Nv2x8dpjf9+cqi0ctvwqdvOddTK+V7fxLvdKR9jqNntirmYHG7oSK34kCc+9
oZSrQOKVAMYCCzKmz+gvbFHOLZLaZroDUUND3U65grvcBTmtbXI3LN/SXew/TYM7pLa+5z54b+70
6IdlMrc27OaVV1C7PIqVoFpbmp35+59uI5BDhdnA2Xj0feIx5dTetKy9nsarunG67lvKkbXytNp0
wm7Tdodga0Cma7TDckuia622h3DDk82QP+XFjmkHtO4ouQYhBrJPu1PDDqgrQ8z8tsmvw1q39WKN
A3nhxDMZ15GbuaWACHc81pvB5V7swHS5zDZd055c2DC3sQ1HsX23tTMn2Ke2sTfcbbIH2sQpD4ip
7NZZo2RfXGTJsHa0YWNKc7iLUXhVG8PW5D+yaa+YdxHZjT1xhHZdFxYI42MP1O02QBVVE4E2Bd5Q
OAX20G6C+OckcLuM+Y7lqR0CPMYMRGKdO2l3ABk6pANh9eUz8ZFEOLcpJXucKGYByoD52MH3cBAq
UaQXAnd6ra5jVxQ20VykYvNr8r84u47lSJUo+0VE4M02SWz5UqlkNoRa3cJ7z9fPQTMLNS3ExNv0
ohfKAjJvXnOM8gg/lFKj3LCBlvk07Phu6UWkhut7ybYT0rI8pa3NV/hKk8unNM+IFlDVydFAJZru
3eun+AgtBQu3UQtAGPpcJ98QRjudzOiZ2/mNMTyMhvyQXtIP7ygzgD8+CdAS35KoX0nUgEj7+2ik
Qsepnopfqlqg0lGoXpqQZ9MFF7/5FNPMDQyJ/vxBVrp90hK8IqKjHWUt1gqPjSO6Ek1uxV51U6QC
jJ7eMhJaIlFc/wznjluhMzuNKhtrz4/zzQdZIlk6pkig44ClZVfao4NCBwPuOwdlI9tcadtISyRL
WHpB15X4+xpHmtvwoNjdE/MH3qgATGPwujF0X/1aizgbYo6lhAKWQXdIhqCPQvvqXhPmMEBr1uAd
BZZ7O+SiSPVl4+ev9v2EGZjFxbHnejAzQh5rBp3FalA1ufA4vQ+SkJBWQj/yFO6HcqewBhgDevxr
Y9Xv24/S0nQ0BRMAdD+P2/fuWKIXwZv1JFPff+5bQ+DwH8J724HwkDm5vEvA7imFc+sUKeRqzHwj
ofgkTX63axbHOIBNHjPIePR8sOXSyko393ROMzE6KmjRkBzVrjEyH/yZhUyyznSQIaItUSVL5Izq
EHWm1n2AK9HDKgi6PtpFHTBzd4vCFFKUO6T34QZs+w1RU7Il1L4yyJOWOJOG8ZKen0+ZcPIeC9q+
cfb4kvMIdNHGllg5TEuQCd+zLcafWEG9cPQ2EPEEwvRmSFrpFkpLaIlSMXD/mM9q5IgJauZ8l1iD
2TkCrQ8hNCDMhqBphzjhjGfOSAY93dh0n2zSb773EnXiVUrPazFWHhPiH8O7YJbXgtYuJMjsglbO
ZKZvyZnbyaS5Mwf5nFvh46B3d831SHDE7qe96R/QvnPyh80IvZK8KIsz32SQ1psS/CjtARpUkJ5s
j7KOJi0C9DNLcwfh8rSVKa1unkWmxLNszuZzHINJGVNRWdeuxV1IKWdEh3AjFq81LZaYFZUTGTmF
Udgebt5G6momb+RWYhZmRlVrojKVSXAdnWYn0nIPD+BDY7E76Txar4lRPG4EmJWkfCmCxfuV3FU9
foRgxjZr/FGsztAsxtm67dbSjyVCpefZNqnn1kxjlmR+LhgqUvUW6gVhKZSmkcUx5u8tpbLPucx3
e3cRq/xkYGNt/nIBYMyqOdUHtCKA/aJ8A+sZVwho4jbMQ2CBMw1Vr+DATNaWdNlKgS8tda9grJz1
xZzv+Pf8rb9OTv8x7BVbfmDf8xtj1eZ0bx+SPz9/upXui7QUv/K9elQrEavxumrJ7u066eBdkquI
fybKmadYl0++rhKeprQ27jB70NWN2Pc9AgMch7/zpUjj1UmrsDbEGoxURyQwtm73Tx79N59wqX7V
jDXs4Oct2ZhgIojWZKoo4VlSGpWTGuk1obXum7UBcIMtmBwBcgJH5iyT6o2nuekheZQOww4jMpRf
lN04rp/aB9/9rEUAEoVwaqL/Pa6skZnDvr1Dk87lCAYPTmjDatwQrTYhsVHfOYKG6AfMr0+tme4H
o7FsVNIOTFkt3oSnndHbgeObW0DUz/H7d79tEa+mJIba2nzIKtO3u31rtNZkF0ZssZgXelQ7VMfw
DNF/PTkElmypemj+vAk/pY++W3nReYUyXqBG0DTes9qxjdHvBseLQuQNYIgBHO0QJdChyEnTmjxu
/5MGs4b83MukRLvhzvcPvmZgoK74JLu3hclfgKtHJwL+M0pp9gxD69gMU1OMXkpYRdaUjYggnSdM
qDR7qO2hhwktAaWUjf60HpDgUArs75JA0/bsNwCFnPxrXhqqoFfTVj21cu3Li0RQSIGB6CS861aX
zORUWpyJAZHRPvrGE7pN1mCJJmtybr3bOulr9e9S+GtGU0A0CUtKGPTmJLDuHL5za3SU1wNcgoEJ
uAD5w2EaXNPCgEqUVRoNfRyMwoJenROQh58/91p4XeqEFWUY5eOceXOnad8bsgVvoFOpc3QgvFNT
X+8d5VKei0O0oRa1FlOXymHgekPuYV6x8MHyVE7Apk7kLHhWAJ48S/36jcPOS/VOjw1VBEpn47yv
JfxLM1ZWKLwOOgPIeklvpMfYzXVHuhhwLzUetg7uWktmqawJ2btJ5oCU3/MWgwHSYQJCFPTcXRMY
E74wh4N0Zo6dA9FzbaKVRCa7u3a6mOohS/g758TJi5BTzCPZs4eZgpllSKeh13NukZdvqY2uffal
8JnS+UnIDSq3n96Z5+mGwRa6GdVvTFbeOsARTkVKg4mMjvDQO+Kv8um/7balIhoHxbummr99RdPr
+DHRAkEtmEM9pwOjhmsN1AVAcqqtzTbH8m+i2VIJLUobdK4UwKkm3Np/POGhLS/QvUFUv0jQGqAF
2uakqagY0C31kbVidqmHxndJHSUC3u140U6Yr6W1GfyeRTVIy6NZRITXChERLoOjfAjDjWbs2oMu
gljPCJU31BJQVcMrJ921EARdSPBufLfv0TuStGg5NUwUK1WH1whSYSoT/uBfCzM+iA/sc4Vgcf95
mZXaeOlxOgx9lcuJjAM6JgoKciYmZcA+Q5Gm1jXVt/IChu7FEG0st5ZvLZXQYBKOzlSE9cq70pLw
2B69e3mITjHyWtreKrveT27oVCT8qG3eLlzexOiFNo8B8vafH3ktGi710oQwmiYIkKAf8CFR74DC
UHiOzvBrnqyhIsWH4BbX6hhc5Ot/XHCR6GmDlMihhgX9o/auebcWDp8ouQTSa0T6wz/xD2FLA3hk
/va9gnIvPy+71iNbKqoFoAxOoYoddOoe8mszv+P6MTn1NHWmD831HzKrw8ba5TCJJzIq0/JUPOYb
jfKVw7EUWGs8Tmy9RASukg30vrsG5b2tt9gQa3X9UmCt7LVythZDD87i3cYJjVwHumlujaJ5Hby9
vbH2ZEzGnCMWG3fZpzbYN3Ft6Z+agOM9dgOeCO9yH0R7EThREGNQ2/s7/py+liD+OLi8T+yT96S4
japnxT10pGvf2x0knlWAHQkm97IeHoYP4Z7UpHDVX4VE+ye5wXcILunGFl97+YvIlEeTP4DZh+7o
DmyMW7hxl6xkbZ/Quy+zD6ZtNYhA4s/K0rNXmInyOjRX/4X1qBrr3Ght7Nu1ZZblp5KlTP8Z+d7D
K3/kHMHkJRI5cBbxjOwm8ES+SQf1JBL/UaYJwZWCNs4RwFIUCYfcZDAnjDba72ul91LFbdKYQCxr
7LTRAHQW+yvQWT0xJcsjMv0j6PUpMEKz3Dg1K+Ah6R/b7jGsVUhk4diQ0AhReExmYMoA58v0XBBB
7wwkMVR2O4pXcfg/cshf3JCv4Nm1FOqza/nlyyZjDdfeEV+2dedCgyc83MZCPT4GHQl32rXbtRa3
41/4G3MIzwwVL9V7vQteiwsKMnQAZFOSTPa5cWGrcBoMbyf6G/fgHCO/OXVLoTix7uQmCxtcg81z
oqJGBuyHB9wuYllMeLaUxD5r7u+WmU/SlxfQapXkRyzH7RMZELkg7vRJZQ41Exqx8u7BK0yJ1AM7
OBKQ6w1TGhGQzGqD3kj+UnUPDc8YPCCW6pxFtjYbYrMCQNzEv5S0IEGXAM7f6FxzhHxmEz3OBhow
lbkwADMJsapPwS+RNVPJ1zOUf94A0awSDrac1NuRamriSxcbfaY6Hsu/JRgmJh1IAHbk3zWFyADx
AnoIEY0qulWc68nsPes5K4hlMrXQCdZ4N+Y8K0qe4vIUB74usKjv5YoyYoc2s7QlI/69GLsmfe6t
L6+wkAOWa/saZc27KELbmzK/fMixPzQu31rpO+vpU2/kG6Fo9Vwuaua0TThWZCaktcyvoaIJBL4B
1yAjZn5JbQzZWR7s+pDIhEHPunRaiNABUJUALxDxG3W7vLI1F1GWbSpFyj38hLbi9SHGnWAqvGI3
ZbaxwCdS+7tducgBB4hKJXDgm1sSHR0NKAEhA2zs7hdjiM57dJ2r0sTid8wN8J+fo+9aKr2UvRPT
Pqgyv0VWa41GfRx23C568N2Acq5sNha4IuMu2wr1K0nukuiUBEk/FQrYFz0/3qTRcwR/uI0TaKCj
RLVobkBExzIQLU4t9GmErLMXwjvh9wjFY6ER7KJv9RCFW1O9wq6WhDLa5aCv/PwqPukR37z+JUUq
hZyU2I4CGnRILg7Ci2ILD90pAg6OCumrnO8VAOR0L9jngNZDSvYBkFzOTBl9eoQaZwhEWk/SjQ0/
d6G++y3K3wGqzJoIJqf4LOr4Vqm3dlP+f+W2/czUvxzbUIUr1QD7rn056h7nVkDvcdkdipy19iiF
Oejgxs+vc6XUWJJQ0ggNtmbAE8DPjQQBOwsOgvW9a0Z40QeHevj4eZ21QLRko0wNI0dejk2FKccp
fyvd/tG/KEbypj7DXvU13vgiaw3Dz7z7y5sDArsuUwlvTrTqY7VPnEBPqEonXcM1LQNPgZKiIzJh
d8VjYqO78LR1X68d0iWFqMMoMeUCLF2dBVHvADJGN9V/Va6ZPbj8u/CmNsQTt/Hva99uEYi4KoRA
3Pyovc6cUCIaEx3swEzQshrNwgrpi6L7+mBszXXW1lukgFobjr03Yj0BzTqN3BpS7rfYSmuDqSUv
RlSZVkqgbLJvgFIYjz5oF5CONHgkVj/vwPlMfnNWl3yXIO84ULmwAZPkVeh/S5fS6VkadBt9h7Uk
8fNO/LLxQjFvoNKPk9SZuTvY1Sl1SzeikYku167bNUZO+5Nqg9zkiphi76IttbPPS+C7J5uvwi8r
S13dN5GAiIiv8pyYsASSeDJ5ViwRTrKnwmY4fZ6r2gwDO/Jrlhg16M0vfk/81hh3ggFaZNlgBDom
0MbXFRqehPPPL32trP88K19+m9LDR9Hr8dZLgL1NuL463m8oyzBX0L522oWn3aGzUlo1G195LQVZ
El7KqqhU6IijILxP+/gVOlkhJsrKYbK8B+C0NQezMfnYWOFLupUQzPv/u/e/yHpGJOoxNy9ZGt4l
tuevHQJgA8LDfwxqS6YLnKKHGKZP2LsOOnb9pXFSV3gCJoTGezBr7cIeaaVLbvKWobhmLeW21cdd
PZeLIKOESt+Xcz4lCYaW33LLD8HAJ8VuiNxgF2xUdCsX6efqX7YJG48eo5XoisQDr4+FoCf9RvG2
1iFYAsWjieGhoIAqKk9o9OJPenwVOL06ecJLOlpVS6Kctp3hTboErevqwRevGndBiq88dv2Nt71d
lhzbE+iJraBHF66xIGHkf9R/ghDJEA09E3h7N0Kvw5YG8AC2BhIru2oJQRd9zx/HOdqWBlpExLci
E+5+JLPU68bZXFthkb2kkVAUpZbN3aB3L6WiUJC0L0mW024kYI0BhXHf5vSuxN+lyFxS9kms5j2+
AwigRvesnFADXRsnM2NnugR376E5Ak1YvOUb53LlumIX1eModfEos9HcJChdLiPQ0APa5M9mA3El
TV4Se0QGMrMjbhVw9bGlngLMZ4sDSxHUyO+NL7T2zhaRJfJCMRMZRPaOowWOemTAW4skspWh4CzQ
YtP2/INaovZ2cTub4rmC34hS2lsCkWvrL4upLhbZkvMxxJFI/5E8dK6X6N3WTGK+n76Jm+witHA+
OwZFybD76TScvLcOcr16cpYf+6vv9j3hrAH+4zmJJl3+9fMLXUmrl7rUnuwPrBpjxa7VNbRUkAq6
udOEen7eAql/3+X7R5c6gqpAwBR4Zah3fyU7iEL9/NO/f1n/qLaqo1SlHkzU914PR9QORg/MMSiJ
Fm9dnGsLLKJBwWqFVgwqxBsgp33MburFR9tjr1063dtzLmNlRnpibt4W1PH7kC8uEe116/PhGGvs
PpFyWg+XUigpxDob+RgG0BygE+bgHMiSx/wWSLesvfz8Hr/f0uLSp5jjpy6U5vcIWNAjDsyh3Cyc
V0Ci/8gBMqrEp1AiZjFSGO/ROb8LmOsJoz69xaet+nclwflHCjCpNC4Ctho4IAdmj4/KTnkenNjl
CyKX6LtCMz7YlSfcn6oPM5CN3fd9LP1HHhAqHlPLsnhrjYOBRf7IWYnd/vpvik3av9KAsGYb2B75
jaKhN8VKOggb4q9W2fj1K8WnqM034Jf0omZm36d4nCeRI3yvW73rdbhUA4BMpunqmWVithxtm41O
/8qEXVyCrnNpKssYEiZ7hTlwv6RDD+Z6RHwnuHgpRtloH+6B6dtYbSXiLFHXY5MpHVvjHprLP2Cx
NhKnlYOyRFSr7FBXHOMhOsswGhvvTAHLxrsk6Zq2AaoWvr9B/5EHzNOu0vpYwfXiFgB6SCA5hW5z
y87KDuATV7pktDjVAGHlpNBZ0B1kM6QBkFmAdt/VXW3A4NHZAn599lb+vY7+0Q/EeEbttWhutwOA
lZmsy1sxOnrerdi1e8wy9NEIzMYNjrLd263NUOR/VATkSHr5OTStROAlFzX0JLXhelSQ1XiWwbYI
MaIbDQZn4ue/v3KIl2KCRR/VYcnkaMEQYc8cIaBCmLN3/fmPrygNiEsYeZt3DS4Q/PUpeQ33QbMb
PEt57cq7x1Oo5CfAuLQB2ZpHrTRbxCV+fGTgeqgxA0oiED0mQ71EUUEqzoHTFoZ3IdLLWKXwjQU/
5h5sjTjXAom6CCRMI7NxPY8by/7Xm1CZPW92slk6UUF5KAvYbfXkvaK8//mdruDTxSXUW+YbKSky
LBepzqQ5Ev/BZzpExsXYyCWdzSdwlJCZ5T6JS4i4iC4/2WzsFAFB87NKXAbQwZTG1T4Emng2J2A4
N4eSvDARL1L0mKclSIxtiZ3N7MHPipoXUXhL0WIGJL8snn9+jBXenrjEkzeM4gmwEsJj7CdgHweN
5FfFhAwRrXa9OZDihqEoGnTyefjwX4a38FRDeOden39ef6VjD5jL3+F/8Acl8iELtR9M9t7e26Pv
CkeMKqlk5PvIReP4HQYFVnZlafLfkltxCTWXa02DfjYO8wxok3a5q5jxpdiFGFE2OvPC7ppLY3kb
XdwVVIG4xJDzSqnBkg93AGfeOxMlyaG5lVZ0DQ/Sr2HvOfk+sHMHcEPMfixfj47/D4bR92WkuHRs
1mAmMYkhEhIwjWyuw35ypsxREgKVzWA0UggLleNGn2DlUloiyzkv4zUuQdIYCPoQGt2Dl7wM2p1/
+nmnrP15/u+NUpStp9Q1NorXU4zJRg2qHldwx8atwenaJbMEjUN9CQpplYQPRcXHyeEhGE5SyzsL
T3OSjUYYEOoj0OPgjOFcuNH8sazXDBVQuxFUVvLupUsyI8mw5mlycc+LUUf4zD/kdbdxo680W8Ql
Tjz1pEiUJDyemgckKpzsxvImSjvRETTaaGanPnrlWS7vfUYnsMIKo7yqo56VT3l5VydolaTPauQM
itt6JUaTko6BTTa5Hdo2KAqlPRTiQ9EZrF4jPmPzmCEq6a6ozADEu7Lb2GUrF+USf57LGbTcE6SL
06nxH4XmOkKbJDQF6KNEG19hrVZY4szlgukFLgy5PXsPboLdoJc3oLonyQHpjf7zdl6rFZaA87yW
W6VuG9QKrXJpBfGdCx55jOslO9X0YfwQtViHJjfsqLiXOkyvrQTxKeZc86DnSvmp0Layg0/Y5zfJ
lbxoxrSZKgXN3MFk4500gkrFml1+K9trOZ5kjydMMOjKk3jiwfAKI4iQWdU4mflRLiwBAIYAMlhT
TbNkFqppcDIBIWXt6JSKf4ooMSHVF0X4mwBMD6YGv9CchSDufmKeWo1EohVygDo2VMNjJTp8lmT+
DyS8CRdGREwOkYL2Xx8SQXSz8FCVA4WLDNgOBg+yptrsWfH15+/xfftBlOcj+aUMSepJk4oCk2NW
rx5k90/nZm5nRdbPf33lYC/NoUdxhNiWVyEOS+9s8+L5G4d6JS1dwsKhJOiXqY9PN6UnzBPywNby
kfibElUr98cSAz7JES9lIqrmPnIkj6aPnSu4nIHCY0B++vO7WUvclvDudkgiRunQ6+xMaHeQmBQO
Z6dOZHommo7aOdk4civF2BLULediy1VijJclgKSSvChVQLrW+fkpVoab4hK5reV+zWIXYQOhij1x
UI2ESh3SqNSuHKCSdpgCGNjxlZ3dgVt2m3tlxbdN1NVKWFxCunkVQqxiHqCDS5JURxYn3rOdug/B
R5/nK5oOY1gjMAAr1l6UjZpoZYAkLgHaeRwFiB3Y1YnTmZ5VW90+uoW71FCpZKkmJGXU93Gv/Md9
sgRmjyOL5lCGI9q7w0l14wMgReKZuSaE09kn7Txef/6UK4d1iccOqryLUhWbXoSLpwDIVCTdfv7L
a0F/CbsemrqBmjqCPte2h1io0RAOgH/xTooANTFpMIRa0XPvcYDvTzlhEu4JVGLALElrVNrNvhAF
Q+w+Nn7N3Kr+JvBLi5TKg+aqNEUoCxvaG/W1PaSHPw1eJk9VuzsEG+n22tZctJLjoCzymsdnqzh4
GfKdXg+50ZXTLh1iWompk9XDxiFcK3SX6OxeZPkZZTAz6kUXJBUXuB+yZ6wcFC1pY5EVlIu4hGTz
Oc9pyoywyxzeqK15Ed+ID/yLSIE4tMAWqnagg1v+Q2JFj8qZcQKNjCgptI1fsDL4E5eAbCCAgNeY
HxPQE/DSSh2uvwRsVH0rJmvf7wxxTsK/3IaQSe/YikOTLK7MMsXVbdcxrU0ONJ/GbYONW3GtF7cE
XFcTFHNhYwshWbsm3ucnA6fGBZ0NGhojjU9buKm151mkOBMzJTBiRnBuagPwkwLCYKETnqvLFtpo
pTpZ4qslz0v9WMECslsTZMeX4bAFDF/704tBU9PFsH7K8acF5VEQ751nCjEY5aci2Gi7rxzQpU11
KSitwgxYYOSs9upBG0RDl6IEg02XvY27d63OX0KhhymLGNRXePmpAWG9Nn8LEl1Fq9eFKXo8HjkU
GDVkc3ziZ9BPKD94jUINOdQgb2T+HO/Weh2fldGXXc3DSH7qOfyGGANlUW/Sk5LsAXtUoHcHRx32
rtKcuedhT6PBaptndbRlKAqkB9XsgBpA7VMcmD1ElH7//IPWwtUSKz16oZ8WPX7Q9NBRZpcfeSO8
WJwlSQR8io0GxNqrX0Kkq0BmQrZHydSMT1LuVOOOzSExDT3BSX4t1ZGIrR0GOeo7GmEMG/Burtoj
s1OGG/uW9SSMt7CSKzQEcQmbZjJF8XkNPQKp58+tX5nhS5iNuqbIdieZodAfIuEQCpcxIjKSiugO
lbqUc9gGpcQhZcHA3HnZltviysFaIqXbIg80r8SPYcZMb2EKFvOQOVfA64QUZ7CBPVrJ0IVF5EG1
mnZKgBBXKPY0YWonXcsAvZ6Nq2Alp11iiNsphtx3gWfIWrCRuJIwUMcNpK1B4EqGsLTEzsqOabT5
ogHx2Sr2E+l2wrHTwXI2gNZB++Png7ASnj8pqF8OJgPR5yZVsUxntm9QliYzPYHdb83l1nLzzyHH
l7+PfmoncnNxx0NY6uw/jHpyil2ZKs/pW/fEPytQjoRMkX/g9ETTQQ2OqQ+Fla0Z19oemKurL8uH
XJFkbTc/HtAt8eBAll0LUlpEG1OmlQD+Dyg4EuCpGc6PB0Z+eUQ6oKuYoG+F7pVzskT11pPPyA2D
NF+NERxIf89MWFJRiOD1pKWT2+jKbUQLU7ok9s/7YYX6KfLzT/nyxtopmPJ8rpf5nsLzOLQ5O2dI
AvZpRAaMmni7iqjso2Ean5k5WI4bK69ABcXP5uCXlfmsYcOcx8rDO/h28IzhgEnD0NvwLfGUmIwe
3aGKgSfVDvEthlwTUi9jK01ZEfcTl5BfLfS1MYZyBaZu/muOrzmZou4hQD74tkfHl9gaD+0BGFkK
8k52ZS5TRaCCfYh2spnbrQ7gYvBn4xusTACXqGA/0MSAFxC5ej2jmdntpkttCnph1e6W6Mvqd17k
NhUnxmogAYKYHrXnrMPb1Ls9juLdo6UOueS9Z8LBxwTJWAKIa+O4rMTMJRYYNm01C1doYa+G/AfT
AHuojpAaLrL3n9/cynH/3FpfttCIjj98j/HitFMAMma930JsriUwn9fql78c99AzjUQUbNmef0MT
HCfjqXkXTPTLin13Lg/hI7aoEVrwvdnzlZ2EeuJKL/x+3Hh1axnLZ47x5RcoJVSCP3HNFTQO3qAW
DNsKsA9qhsBVRh/+qCTwtxrya/2FJSx4rKcyqOBDB60a0KqiTi9AHvjNnpWaTO6EPtc7lLLrp97t
XXmzL7tS/X+W7l+ecFAY1hvnLdk8p/cSNA6ko+8yFajnwBBtF5ubtNqV5trnY39ZqSsEbioHADfa
KwORFKJYA27W7FAizG3U3msPs8g+WnXsONhUYaSspq2t8v2k13FZbVzba3XoEtCrljJU5TjsR/8N
GlGM0emQY/b1R24L27IWjj97hl/eEdxexqBtS3avPPhXTJGjW/8h3oFIgk1BGIJ6DS4hdx7d7NDT
JCEjzQ6bnjlzG+Sb9sjnGfiydixG/wfrmlAEuJU5KafU0owMQgSxqURGRcuNY7USMT4HEV9Wqrkh
SiaxBd4KzfCJhQWnfFRbjjDZlpjCSoa1BPEqkVL5Iz8jADwTot0VQ8cAOq0pEElMpleQN4w2qsm1
TbEE9Y4wE5oaBeFP6R+GkHrVW6uIugIB/NZ/YZ6Z4Tnc0uhcSXz+weF6mpSIPnC4WUgFME0Lp0l/
t5o5KOZQJ/Q/hfOlQrOYcqrEerDB87iAe5OjItWTIYIWUNUHLSlSrduaO61sgyUMtwt4z+eKdtoH
etQDVhxHcDh5TjzaAhKZUkhYUwGClHlJ8swRJ9p1L1kVUGHrtK1dx0tYrqKqdaJE3bTvPLfPd+3I
kgy6LpnBgigI8VqvAkXSKt1wcFLPGd8R9lv/T5rsi5Td2D6fDYFvTt0Suus1SqpBlx+yq9UNPEHC
FRHtpxdWMQJhHw3G5EGBTZ2ObXGMm9ex9JA0iDqXP6eh6ZW53iXlYz9kusiCuVlmejEq1yixBSgM
a4NvVG1ppEKpp56NTgdESBOUZJYM0Vwu3fFFAd/4tx6TqIyHRCBr8OGtVn6PrfnzXlq70thFwhOy
QlgOsAndMzvP5T+yG9AVrqKPZnKsbO6S37KYPESPG6utnPqlGXWo9RmXdfD+aHXfZiHq2RuY+5r+
LJ4F9brgDb1eSFVDnZlsHJYV1SA4aP6dueecp3IwoILcL9jf/K2u0UnKshPvQ6YweaxlUE38syhB
WGu6ZZFkBTLY6VlsJGG2l5XpVJY3yJLAqABHAMK6smz4AtAKAUmjQYdWfjvSQsxJx2VwRBiIEhhi
exwbeeMMfg6Dvtt+i1pNVeJmUoQeHkBeA7kJjFMm0ZwkO44UdCJuKhg8dY1ziRZNy48WH/yOmWOR
V78hck385H2K39qcs0b/j5o8ZRwaWk4vMqQS7SZ6YqJTC5VraB9rD15sxejqh1CykKJ+l+KUy9Co
rgEA8xJack8yBjmslJ3E3CoKhjDsRQj+QOVELwIIywUMSbPnoUoOHWMlmlHDKGPEn4MijiZkB0VT
daUyZFB4+3xjRLoyqBO0eZt9uaaYUCnjRoKoL4teAEeZK2dnFA3be+kEwN0xG0PN76O6oM3//2WZ
SB7ltpTEca8CUC9CUJn4sMHwc1Czx5vWvfx8OFYAXMLSND3Ehkpgvjkiu+wP8E3RzPijsoBBlWze
wt1bE8wHJ07VWyvaK88dZ8DRSlIIr+d9Qfh9jOaleWVm66Pa7gK9rdHMhI5Gd2ygGKJubMiViAGr
ur/fRstxIjwOcKAQkOPsFyTFd+JpMthZiih+VvSmAREeXBmdi+hWobFCWxOWSGzJkxvWHyIWLeEC
eP/6Ik4YLoCyKJ/Cp0KlfnGauFtfvMNlnr2Unj6qZFCfRW4gdZM/8aBYgsH23noTFTC1YkOz6w/j
qAcJTdH0kw5RIG9U7CslibA0eo948KEZASkiV7ulP5lahHcCdULILHBG7b9oYO0D8F29sOVWS2Rt
hy6i+FQ0xRCzWBJ6fNfE9B3Zrs9b5elKlSdocz76df+PWR1nM02hA8HCQvXNH6UCb9jpfok3tMkh
5g4Fyd24k27aJfvorlWiT2cOEtpWvtuacq10jQVtEchHWdDypJ4P+0V2oxd4DVnRgXM4GrvdLjml
B3Q+GGi/pb9F/JSfz6TEfw5M/o2/0K7/++FrVQSso+Ehpp9GN5HVLuz4XDDxr6xrL7kgNwpQIQFH
uBioogkaBVz7LHDXUPLdKqxpVWeHvPQpjyiYXUbvrIZmXl26/CGSYBWYxXqJsQOsE4kA1yd/GM5e
AZ38dPwdeK3b+OOxklJbzTGdjwq4/0QQXuYhJB3XSIAqFJuap6cwvc3Cajd5DbowveHDpbqHwmcS
GIIHqi/bXBlOG0mlyZAfyU2N52g5wNk6gN4F72TpPmnLQ689lCB7CqwDTJvRZGoA6t6J84xmUHWG
f8OVRxuvN1s1f2tDh5U6ncPjSupLFImA5MA7gSVe+yvN4WaSJP9D0nnsNs4tQfiJCDAcpi2jsmTL
eUPYY5s5Zz79/fzf1QADJ5EndFdVV72vduNW5m/c2ztr6d18U1uP6yYfgmZ5lctAGsDUa6vL3CLG
FiEntFddb4koSNBVmktcJphprjM6p3Rugm3I/WFcDhRLVrcnLusA+/8RxcWR3M7XKSs8O6+e9WQJ
GyHeSfJ2l778Spb5OizJXrHDscH3dKjk3TDYDgMPap+dmrTDSEmwC1c1q3BQEmk1On2tc3Bphl9t
5BJgcaW+53lYqocs/q770RM4AMmWcJLM4vStHHNiVFdMTKSMjTw8tLPx0Vvaxe7sLOzM0Sh9szSy
f1Optl9j3ZbYsrQkHVT2whPETYtQJ2mpvJgAyb0Uk0xRtr3p8BRXZ+pMvnJSDX8Vk6NrHF4M+vuV
jcW11L0lRhe/6XX1mpUfQzFMJz3XQ2XRvXrKrV0h1g+lX4tdren9G1nj2ASL6ner23Cbe/wl/Wy4
R8l1Hp8745okvSsRCdEEK04U7bTDE5+K3qySW9K5eWT7WhzmiptFh7UqiTooiVi07BGGZt8lBLY+
5O3KqNl3JBw1vWmMEyfHLN6X2W5oDkt37SmFkzxytbHxIuyeFgfPvGR25MHDm5alm3AOG14phQs+
1UN6EuNJXt1RPGAsTp48jSgGcJb0OC2npEfSYoR65wJgmz5Jvpob5S/ydiYropxRSXay1ylOJK3H
Qm7PEaYhJTwKVmg3a0sebQIbVwZS6uYy5/eGdWu+rTIRYy35lnfdGk9191O2Pwt7TnSEY6ifzcIi
0abHfkhCKxev0HVMiJm0JNLipSJD7icn2HyOLl26m7DHleapErcteqpntd6blXzFbORadMq5Uzu/
JeVrvw7x66hYQWyAJ26PuXIpGWxb5o8tr498jHWGm5Qw7iGvvd3cyR6Oqxyjv7YPsxbZ+6FS79oq
Hsm01Z6saO53JVG4UuJJ2lIc9QxQgs3blMS+dxVGViwNAYHV4fWUOU0tu6J41drEW9bsCZPSeeWd
J0TTtmZQt5dp21rXMuW9qfnlVPpLTmBIF5TL9jq1DKgT9TbZErWos8SX8b1YDR5qeZ1mMnQl/KSS
Cag8RV5OxIkUQ2QNvsRS0Ys0oD1jaJRAmPlpUbKgMzev1jW3NntektzuldarVF/+m/XC9aU+VVIV
4196lkxvAlWRsYz2ST/y/n6OIBVyOVU6bveqHWapbget3Nc7LUHRbhvNe9uIW6Ou0amM7/N8Hduf
IesckoeHNczbJ4u3bqSgRYPH3AG7ozRq1xxlt9eOhrRLrSryqvGyYeFqpe1JSop9Cdgfy3npdqn9
FBEu7E3chppk3NWhJ/pLyg884DlsizPIkx372FB2J5OT7SoDXZu3acDDlMmlpHiQJ0cqPlDmW/ad
5BB5+jLsSHck5BofhR3K644EDaaNM8MdClf54jvbbZ8NbkOwhuUos6sgZYQQ0JwJR34jvczk8NQn
eXPi8rFWbimeV5U/0MDEbWApxyF6kLbfpGREr/qnlNh3kH1hYlabj/Hz1CU7KSv2RlI8D1mLIW1e
q2FfHhKIjrYvQ2tKzEBjCk+3SQBejLDnvho1FbP73O3HbnFzHHixKNW50nROwT8rx2OsPXGSpyux
QCuWRR86VEKsH236K1HNWFCYjavru0TeBreqG35DPAzntjLTL+XepcGi+1HBrJ/hqn/0LHrLMtRM
M1wjptbkxXQVg8z3nlTQXrhSjQIlZQ4pvs266m3m4EgWUYrmuSdox4o5RLd9+VtseLsw9vHYkMlA
PDxYjZG7Q01GXVbN76Ifr8tAyhvJCkAfq18VJ6LkchW7MpLsJn9UDo3mS4nfanDGuNoM/F7LdpM5
HRix4Kl9pvmlx442py2amcE8V9tey+klxY8m4zQgvLW+ZPJzuUlODRIwHEzDV3oolu4Z66hQ70+x
8OKEucB2fNDrSzP5PZZdAiCAYNSSeKfhvj1MCHyy4ZFRzCrqSM6rfMJFLNMfU9IFxPO6ch5VS2Aw
et6rozusC4HV3ih/WNm3SULFQBsTpD+jxSHBJG3NOYXgBdEswXbKvrY1V1UDRfHt7qmLn/X6oP0d
FY4xnevqCBsVlxdj9TvMtkGohVObbtNwzr1Ly73cnmqaFjF6U7RXmWkbw2rY2SR/gvG9bfER/lGw
ObbkkxSpwFLtk220Z6o8cntnkHxTGfyxLTmHsvWxWfV9zBttYvkq6EKLJh1OGbE9VddBR0HPuaLd
fHtbDhnmI34s91wxa341LHAjJfEzw/i0PpLOT6uNRZu5mqHu4r44YkV1mP4ePoiuNefBSEJou5GK
VwcTB33DuwC5GZblgG+Hq7SjV62XApZ+as1bN7j2cCiSwVOXNlzHqXLbrj3p4AAGSdpCa6/tcFKl
e6QVx179JFq5WiOm84fppqXSjZETt8UgFJfJp9EEU5IOhkT8aYvF5DIrjljczMrO89JqHE+VQUZn
3R1H1axde1uprJSdGr+NJpDRKEyKKrmn2KMoS1QzWMul/NomLvzM1LysDBAvY4Zs16GIjWAVIy5M
vTdumjOC/gNaymezYf/mey4BUzBEXm8HsVqBWtFWqkaYtPN1md/gi51W9K6Md2BXzp5KBuNaCzfR
T3aho8uu1qO9tcQTYynCxZYa92buAwYryY8kTRYswJZK4pPl5K2KzFCKPmUgA9A2Z7MPtvlAymlo
xyrBp3+LmUGgqBKO9dB1oV5Gh8a2flct1rwpk25ltY8a+VPJyGFKedX61IZqM/PEQOafB2inLbTu
CMl13XJs84jgu6UK2bqPdV1Cu8PmaXop7Q9Vfhm2F7FS1vlN8bARnagMwUpwB/7u0T7Bs5JSwFWN
7HFWtZ+J+S5XJggF37cRVVp5bdPmXE+26miVtDcaVqzU7cwpUOtQLrN/wmz9xB6w0P2jFeuN8HjC
WbvK8OfCyBym5xfykuJjW5XzaTZ6QvGqIdkn63KYMNx2GOZ9nGrlbAxrstPk6b3mDt8xe2mHdfep
bJlfZfbPspCxWmfuZLxkBuU7kn1w9vRGtDuhnEr5lWc0JlNJ+N2M48vUen2BfGsdD1Sz+zaSjpWS
7ZImCokZfcG+7yiEFK4zJc5Upb+ajaVyTNacTqi9aX3Iq0mRxrIzyCfntEQlUVcXLuejhrq4705b
9pHa77LOUXExcztxcjZ8NRHqSURB7jeATL3e+1LLUTIt2OxAdx/7bSHemVEsJ7XH5LQM1q6LtGtj
dicd0i1uyuO22Iyw0Qx0UVDEmVcrFY+vkXdiqCHKt/W0xGWQbqmrr6+yMD6ahTZNqY6lwoYCcc30
n6x/T6iQhrIhMZ5JAL/VdX8b+6uaDq6sBYn61cP1Wlp1l5THBvOUbn4mE/VUiuK2DDGTBhY/icCf
y8hvUPsVt/dipWjTXvuufl81e1f3+UuVzC8q+Myi3trxtFTJD7kXZF+SfEZG1rRG3IvwN6XEMJ0T
NU8xyZgKK/A+kCXCXsj9vLlwwta1r/bHHBJaCVY7LIu7TTtArfG3d0VzGGx1p1Rkl3H7tzOrhATx
J3Ns923Ksdvq3iqhDFU+Z/nJWL0xY3JIKD9qMb7p8zeL0KMf4/xwo7L0uyTzonzxovafYRI3rv3U
k7+Z7WmlkOvn9KRosiMNP4YlOQqp1NWzZj2UqVeaOJIDddfYUCxgqVr1runZzY4UsomkfL8yTtIa
K2ccFOpce6rxtiXFYbXq5zZFPdCXO1V2SxlDa4ZoCt0z7YNJnaj9y2KPs3XIP4TJQ3JTxjAynty4
a1JfpE8R07XVW6J5FgYesnSy5F35BcHY6W6MZXj1PmtvurWnStiWMO9BMpRDOpOD2icH0w70lpua
NuWoL+Ntm61zjGEG80ZyX3kSdO8wUNJimDoZ7oSb1ZDjmUpNNHwvG9lOpHRpb9EaZoQ1dIyLp2Xs
q9lFtJ8G40vWlBGMSGs3BbJxzkFuMcEkb2zIg9Y8GPWF07Pjhpmyk8aspvygYiy5sH+awbNkQlvJ
KhSWZ1sfMZY6HcnY6l6Hg4w+1+cEYUL75z9cqoG5vSyM9PWFOwA6kTKi7Bs2VHuJtECPzpZNQJFL
p9NQ8Q2SN5qXQSs5i47FgNvtZl8sqmCRt76CHxSA8NjlnpKPJBdxZFNl92W8j+m4NDv3Y7oFNWdb
y3Bqj2sF6Dt4zRqfMboL+4GOYhkO0pAEtoJnZvoHJKSERLV+PPxEpIqmxRq0U80ZVztpF05x2OkF
TpDPncBjJywV3ywiPkR3zIrYqzON2jj1DHm5zrW512P4dqF9yzFmVGW342q/SbMIpCKIcFhc3iLm
N7qq2K+yrxmHuvw1OXqWirbDV4BLo2yvoqx0LMa2YXL2Y/thiv2EuL5eP/vmJpj6qBz4pYGkH06A
wqH6zie/WJ3qh6QHp62Nl7Lfq8llkN5I9w6lmdwyC5MAzOR4+tbgkeNq2WeloDKKjjZX7VQzpJY1
NThZrafff9aQdMumOT4k9Ty/6628vIuo7YEqrVEcJKkOtHkJs2rwwSdaN0nywCAdOhrofFVGvrP6
12KvxVWHIfssDkW3HOY4DVWb6Ahju22KysRUHgzrtK+U7nszjPRMCfxky3G1Q2ri4tj0NGjNY1vO
v3FM4yawU4iixAyHpHpsLOanIst+lFfbcBYjoXtZI1JspYdaXd2eOGo+lyev45dVTEkYR8qvZCl+
PUbf6/yYt5etd5sPrf0HRzgy+kHPM3pa4Rb/DAzGsqnz1/GvgDOHY/0qqeTg4EaHRZ0V/pEtFh2Z
ODcpA36+KZGW5Smzs1a+sgRD/Vmn/PWOUJ5E7xSNm4i/8YQ9O1bUflocLCXQ+9iNuoBwNCCGtXzD
n5JCsELy6w3yUQGxa1rC4PfkDdj2rawZl/41vpSreNHepTUg3FsJldFTDK/pgyK9j9l51HsX5li/
DVzWeuwBVjDJ2uv4IYZ5fen434KPt4C2OX1xHrN9hfXm5FZZ2OJ4aV+1LDQIz0ZUXJl+SyQzXXB8
kCh06mcDU6nocWpVfyydKf+XGkGE6lzZi7OGErHecFv8MrPcKSIoz5eWqbV+l2nHsmz2mRESAs+o
6zx8JaOnpvso+5GSz2h7iod/U77tGyXocKNqPFq/Cpgw7jAJdkik7Vvfbq61uXGcImeLwcDyA4Xc
1tRBZn3aU3YpdDyFDb6M7aETdNCQlysqd8lYGvk+v2tNTAf62GY+d8maeWqFBVaWnFETh22fnIR1
Mq56c2KK3MJIB9lM49n/pKmly/Zj86UEmaiu/bRXNhLhc6h6bMNagz782GUHygSJsX2ZnAOGKu3n
0t43+luiMIBYzI+G+Gdi0JsBMBFSP3OYVW+iI9tRMnzRnsrKS+TvXsXut/qy0c+Vv81002H/NWbL
ax+jT0UH4Dir5Ts405Bco2bf6vcqP3f6qWZ6Hgl4yfQ84iZZ8rn01m6vqHsKgq3+riK/ILe8KD0T
0G7wsUN1VLCqbBn+xhBxhE8mw0t+uZIiogYX8Vz1gmM2GCWAFjKIxzPlSMOU2T9qPK9tdgqWbK9l
7VhfXCr9S/2jt0HcPhXGXjCTT849sToDkx1YGg+aPV2jsn4gwdTRGh4mQfXyox2FBFgm1jOfxawf
qrtIXuLlitewtD13GpVNkrpZWl2agT6eptpISqRMY2jIfLjtHL1W0sbINIlJ+l7gFZc3IDfHwi5C
s8rY8VgE2p6S3KSDwEO6wjn8VLb1i8EtWVCEqQnNbPGi17d4deryIRpY8meDdqYSvAEkgbLA/pnc
zdWNrdua3+1to+w7w6xP3RW5mmOap7W+VdpzG110CtoaFqwItMib1F1ZHFPmrEcN8DAPwK2yat8/
1pyDmDP3KkuWvubeVIFpfIzboZTAeMP2o893M4O/5qdGRI7MpcnY4PLB5zKTcJaJZ1f+VWIHuOkU
9UFPA0xYiCCxzWD8YZdJtj+IHQzoTAWy3VLzual+xuLTaPsH8HZUCFp/agZX5Ly7N/7WKntftM5p
OyhD8xGxqM3r6215l4BFNPXDUr6v6WXDISR+66vYKbWHLAor+vHYMe1nsXjAbvYl68DBtFCr9qiz
XJOTaqIRAwQqyD8xX5X2aCA7ypPjRCnLOWK4Xc96P2Xc+6NBO69wpmySBzRESdFVeyogmuWU/Uj4
EGshWpiodnBmB/WyGWSzg4i7Lv4U9b+5eOs7VzBThAmNfa3qysWi1wArUY59DY5iXBExTBWhRqGZ
3eidKpVr0ygcU3uxKCsit95cGUVs/9DiJVlyefzm+k2rb2XhGnEYa9+6XXi68ZTHbpHtky4cxQ6S
g2t4Mt2ZOIfmGd/grMC2TDqv1b0nS7u5jNkt6V/1CgD32EuzPzEzkBUfi73X5F8qulaKXYMqRaWO
SY75xghb7kkLGhy3bUnFcCrWPNWLTD3iJJ21nyNxH+oY/oTPh1ELsay603/P9Y6d0iRe1oVWtus6
ipenvpWcPv6JjKMRHTZEsIlnFuH03WaUajg4Maav+8nLQg7v4qn9lblhasGeBk99skHcTxoxyBYt
CuCSzF5OuQJDA5REyvZtXHhF95IbpKGXEB7HbKRoNPdS/7lZpmukhxK/w752ZXNXIXEmaUPlOg3N
S774Qn3ZfrT0VSVSXaL5fY0Yk+dcNipXLnn75Ed5ceWZnFjlGSmJpH/3wK1Pq7DAtp0S0/iOc7Qg
GHcIJAYmSXGCEVi+F+EPR9zIVwUJEPDiEzeQGeFgp+5U41++vHW3mosl2aX4tlCmRT9G8TqjBAbK
KjhqhasNkYdGZzIoz4EdwT+cud+vqCV18z3Wzr3AMScP5oSHtDyr85GVULRghK7GOF7r2f1FHpB2
AvZ6qnhNAR/M27R4uD9p9JHKiwTfLUCSpdbwpgVIDDGG6ZjtTx1dZmyl7b14N8BzEsrm3Wpda3K1
Rsew8B14maXaQ/fobOv3Hx74juzXlE/y8rAgKaL1b+pw7f0mC+TZrSUv6v1+2GNbLacf1rTPs8pb
ZpgweXzQpsjZTCuMY3zm+4dqYYfRfuokG6DSu2bNYzz5XbNr50P33BICisP8L71nhBRSvMaoFS0/
uo8Iyt/N3zH3EsWtZRzqd6rtMOVjzbvpMMAfjL7KHf2jZQflpxQ492MmGEfCH+MPa3hblAfxpGFD
oE4P/Zu2hjV/keZv6wZU+VjFyo4ahMQyly4+Sj82TXY1JFuYJ+iVuedKBpehW+A5hPkfZMfRe431
TyXlpPSH8ghYb6s/SewV/VdahCCtJGRby7MiHfvOy5ddJIc0fMavyE23e8/EdzN+AvISGe1kHyol
9T2vLBZZ86dp0OqwBHkvLtHS7jvjDI/tFOtJcOtKIyhs0GjggwsRs58jDgDWg/xb14+0EoWxE3Ht
tMtRr7mmF/rWvZn/a5VvTX/8w/8xguJkU8vbf8DS35ITTnZKkx3WMbar1zv4AVRcMsBQsn0Z2V4m
iVl+LnjlM9+8MSCd38GbHbhWM7rLd3iTnmxmYwnb5Vkv7hlrKmkwE8eqdn4U+6G5NFporl60BKAl
CMIIA8CEu0TdSC/D7sLfKOzkfasErDdz+Ri5FuLToPtm5I5xGDWVRyRsPd+3BMuDo93egYrnf2Pc
uvWbEHdeu9x7BU7lRjh1AVD1zMjD12Ycs4hYAyKGMStsKWqklre2vujQM+lLL/1snauycMwV3uP4
F0Qg/nRsrh2Xrtb4tlJ7Y/mN24MZ+9lt6141Ab6icBNivf+GV5yU76iim9Wf0EtJXP9hJ5AAkN3c
fRFfa+vHQg+zfFcork3tSkSOhbvYEFoWZ3RQ0PpyChGbLpW7fAzZmkYZgHBL5PMBJxWBbL8kn+tA
p17CTanulOx086Ig81PPQ7uz1X8z/7ntJ3Pf5E4lvUbNc/NZqdEhyp5hTv6aHntEpN9h89W/9WcB
pN8tmqsVD51xVCYuc4Wx5Wc7el0SRCG1y0ugVlMotDfdy6DEOIl7KmcDhnxy5OnPACn18hptN//a
GxVV8ySW8rgYNG0imFlbOWOojvRkMOxQ/ghNea8VZm8LsLwFIoPpqk7VuDmOa+UNRnM2/3+9k9hQ
kwC1zrObkNJU15+C/AMmV4wHs1XfJAAIR9LHPw67Lt2+g7XnGrJAnvUyByUirSbunzqtPfRrsler
2jXGZtc10a+cNR/2ZH1Jahq2UMtObqSu6HdGngflLHzT8lVj4mJxqjgQdLM3hEwISB1L8erkW02+
VNQI6jGyQlpwwgY7ba80xz8YLvFk4xfKvvwmhX6XaphuM7NXX9v72Mb+uP6Ok+ahQOm5uMCcd4Kf
LGu+smljuAxt4mLfFky63ynBZgUVVIs+pr+LcVChThZrfK+ETzPe9q6w5nPe4sE8TMd1YBOXYGIq
4zWA1Gp6qR/t/j3W5SCbsXVr8yA28wcggCAf/+K71Mdp+mvsAWoXInKb7q9OlrH35wpausWPW47X
ZjuDqUXb9K5Y91TLHupon/HVui49CumOt2iXc01gdH9LkjP35rwGm02NddJ/4/lnRmkdgwA4FPhY
UJieIo4z0kUNt6wYRy2Xo/av6IUZHv7QhxXge7jN8a6aDitILGQVVIIWP9gV/AU8z15XjpsB5K76
Tc4puB3qFZhov22wcWdu4XR0LSMQy73Cb7tzIsOvGdCMSDEJJ7nf1+ul/jbRXOXmdANcBqWYpps0
HqTHbTgRZ8EM5WS+61bM0/UKNSzNnd3EaBt+DKxS6qt6X7R9mePdtyfkzsmJbeTUm8aAhlt0T8J+
RO2CnTRyAkm9qyx96mTe0Sy8JT5mVBkyBQJ+LRZWahBGMUZSZPBNfCHgdf9VmO/jvDPV/YpTEXFd
y/eEJrCEwLtOnOVipFor/RyaOFrwG9eSXT9dy+zFNs7rfMlhWQF69YMY0NsB7rZ/IYBLGxRjCtr/
hjUO7MmdIo8SRcGf8Xlar61yH37t7yI1nDH1jehfswBgpel9McZ3hZth5ZvH5LVuPguUYPZ8nEjy
E+6cBpCi2uBJjHcNk2ud2kmhlHjPqR4pI4sA/E5bHHtnk1QVXYs8LKq7PZ26yZeKqwy3POZHEtgt
zXpd31pQzx+ZXhvcM2y+6+hHt9zcpulHq5zLLs9d1i/b4uk878XFOddwV0Hh6lYv6UxaklL6Sfre
tGf5y+Jrxtxfyu+ofhlxdBX5jRYQEhL2SIjzVmfeILg/mRjslUNc90fRwQHiSATFWMr7baKTADkG
6gvYywO109koXvINOh05y4g4oOgDweMtXrG+WcR6bKnjVMOzh9OmXIvWXWZMn0OMNgJxjMy/iFPh
r+37IsPzu0L7Wf/kFChqbJ/uQ0O20lJs/PU3uUphgYqkcGsQP0oGlD42g77Ze/+k0Jo07qDtls3X
Hu3b1L20r5ntsh4AQQErlBhyS/otqg9cyZoysN8rCk3lrQNmibOdXNneWjkxCtnS00ynSWRPvaUV
dLj3V7u9r2sQRTsmgWTrqyVv9Qp6zog1TNHV5jqoFR76HIrh0Ix0NDbZH+qxHb8YyT2ZeH6LLZCg
MbevaEItUT3N79KfE8xwklBpdA0ptkOQcmjI+4VWqd4w+jvHGqrYv3sGVkFt/Gg8b/ElX9/b9C1O
fFv+kKHoUvFq5HaonxbZXwy4x2MBAm9D/xDcIafGs63IX2MpHeOWmybC6PHFAtuXmjcj45j1EhLd
MUGfPrHMT3KPXqNCZWidVh2LK4OXg1Bf/CzRocykUIa/TqK9PPOAsvs4tYFd5mFrwuFA3G3XBi1d
DAGKEHs6NRHnROwZbO2m/pcllxRkOo7dDhFJ3O2srnRX0tloGJLuS5eetHJGHDSjyWfckx0SmxTv
SB+rJMi2ihoCXNvglmoN38xnf9XR4xQxwIOWX4didhrFPI8w+vg7S66mPozxnYhJuO7YRiDlUG9P
Zkd7nz8mDY4AU6F3aKBATNRmlxuE21h04WURJPSKMM8gJsOr1XxaSsi6pBkHUpTmc1d/FjZrIgVw
oTq1kvqiWKpbWQ9S7/096ulBDNeSXxgXn/w0M0PGaD0U4jtqcMt+zWTk+QoNuPokEbOb6MGyDdgc
0exSJ0eowjkqyp3yqwLa20kAMtKuG3LISBVeZbxKDQ/l2HAUbp+1/dXH8d+3HFn/GaoYI6ZNOAuT
ujt1VfE4LwnKr/KdK9tSgBNNw5mQaJdm/tEbQKjFgqfNKzgIYzoIyCAG3uT+VCW/PTz8Src7/W6i
9/4Tqlw3/TJCrcf0aC1nomxZbzUlUdq9TUV+0Cw0WUl2UPnDY8s8Eot5LBflPuJJMB8q8RTlN4GW
MY5e5H7uvc1WruMwRX6n/lWb9XtSZGF5lJZ3WwG/RujmjnyU8SW1H1V1Cpbi0G/wVNFDFYMoaQ9D
fKhVmMNHRdrplr/ZkWdMP13tJ7Arhrkn3JVqV6/2qfScqhOV9j+j/hJATOmw1wV0i5N1JE5WIO85
jrDl4zAPl6xUHwv8ox3iy5LyoGOjWP4THXKJYZVhnUuYzu1z7rlIE/uOjTV7bum+jCV9lmy49mbT
g0qZ4J9QPmpdvW9Hdvgw6pxr5r9xACnhBlZmydqNufUZJeuBnL6neDws6rOJrLhmhCBtX3UpfugB
tTsajNSUpnMKuw+cZslulULs5hQtga7JSdCo+qNpxOldEwiE2piavtrqvbDje20S3iMQjtb/1Dj3
VV3bSy1qxnJ73eQ/CIgjJ5ZtdP+XIoHJRQgloj9lIH2jsLvX0iZKT7Kmg5gnZgHwVXNEpe5GO4nc
NjNzd5TbKUwG8RV3ZhzAhKJaWJOzFSEgEdpEdqhCdV9dIykYip1QbObbPOYOZm1+kbjfI/22Tk+0
n112tC1mJ9rUq1AkVV+6ITyTIITN0TvaqRwzfYtJGLeLf1PpUSOkiCaUURlbmx+IaIKEUxA25Aoz
ZsugERPY1o+FJR1bRZpdS9J8HV8OlY1qe9ZwH/XUU6rdqn3qFvyXGhYDq0H97BZa/BI1RVPBlcBZ
Wn8EHS7EteaaGBltTXvpkubVMBQityeYKNVHzC4OmaJfJ4w3gQlWqlgLCIvQY8rgXWrAFWjvIsGj
MkmmfdeXp2keBaxWBNuFwXBihW0r8zIZmHPrMs+/kpinbNqQI6OarR60zrmvulup2q7F2SEtzUXr
P+zMOpTYi7TTWJPbpHuLjfpU15pvXTqZdblP45GJuDEF1S9DObrqU5CRfWIzjKWR/r5KV83CxhZ/
gOqSaZTLLrWjqeyIntC4I5b4zHRSSq25ls+rcZC6QLUPtR7Gy32yjoIMU4YC2GNDMzywmONgIKYD
EktsIPSZBAqpofxSEGQpfrZooP2K+YxhKpd7hTVTun30S3cAVaEHrQe37J4asjJieporpLZkHkXy
aOh+j8FE79kp6BL0bvo/zs5juXFka7dPhAh4JKYE6EUnlqSSJgi5QsJ7+/T/4rmTcxWlUsQZdUd3
FUmYzNz7c5vzpKOfSOcNdb+LLQojqxDLDh+DsUT0sCqIre0mxzdCLrfchpXYdpNcdegOOp12snqU
w7Lquk2VGtvKbE0YNwqlGKUhUmd23cfqvgBE7cS7w25Nydv2r2nrElNjPJf1B3BZUOfHNoyOWrFJ
9eFudj9NAcSd0ZfU+m6ymtVkcx9KZSvkm2EyqkXxMZ2REbVLtab03Fx9Vd01gx79ukT04tbBa51X
jM2JA6QjaPBGzfSVwn6NHG2m3mEcYNM9tZq60WN5nYLECyrBjDvTs4II/UOhoL7tm2nd1A4hn2PR
uR99XarLTp2Er2hhtNSs4FMrUKGylI2uYYxk2SIWjlWmLGSWUfA/IA1kyfk9ZypCzoY5YE7o7hFe
Gz68H2ui6bJVEsebrnL3chzh7xh5g3ZpgIYvxhBErLRGTzbFCoCtKEyEZj2gjejzeB+PFWiUPFdY
2SpAkS7JDwoUnNFrmxn94dgVz4PmriKRnBDlHpMovgQ3W6IB2tRR1M+4VTK0NrZtq0u1y7uVXd50
YcfR2qtmLO5nBJ3FYLur/CbVRd3uDZJw/EBu7X4xi2zjIvC3KKNMepIYR1KBNsG4tiz0ClIpyGoK
tVZd2v1rP7+Y1Uan2zQQkdXoayRFCc48xQ/t+0Y/jo5LhVP6zLMOdGuht/zEP01J4F9g3yXoDmrK
49yhNrdfE6Wib1Fsf8ye8jJ50MRknybIbRCElIb8ptnWEsNP+5NTnm35qNRg0zs1L24LLo9Im8zs
t9LmRTN+o2RZdQkmNBXdsDSqPyUC/sTrxe8oDNdGBEVRgb0lqul6Uyu2DAti3tKfRkd9NVLZuFeE
G3V/6vOPJHiTPSAnS1hMn0gLBurqLMaF34JNTKq2rO3V3K0aPBHquTfXTnAJtKMRtPKc4Nc00B5e
rXH+iMp+2MXNo0jXbWp/WlnEcJV+bSESY4LfCn18YZzsgWkBfQqd4rell7S/Ilv3bFJhncFL0eAm
Rrtpb3o7Uq5RhIwuSl+xjNoUYOFcVIdJInNCsyr0DG4/821Zb2yJ/npJqJ0zMb+Bt2sxECl1K2Vz
WAkVPk/ZuKmCZfI3Ry5iE4RbNdoPlV67fInI88s0tldzWefDcR62UbDXxamxYi9ki0n6x76+h2qC
UB4y6NOVm4O3ITV1MeN6imatepXDDF5G9slLr8hTQg1u1vtReekGd8WmfYnMaqUMD6ZhErg64Egw
/DxRrItFhZeliBj6hp02vYS2sDZtPZP8QdG/LIIOtlS78Pm9Lj2kS5TFLNoiae8i+q8smw+hRj43
6IQB9NP2MWTqdBKpfdMuaetM3aTF6zyR8zGaXj3rnqY9t0Gxc8eU68D7mrw6Doop/mJzAwFhH7U/
WYfsVW8WDkh8i0OjMNLIBwKfJxujKfhGOu9cplbrs5+VElqE+O5MhANqAprdWPnMhI1uFE0j8voo
XstwVZIKUwBbJ9GmLydBV7etRH8e1QlPS99EJVGq0Nh5Cl1ttjSdFTEodjOBNBirvv8jK0fcoweo
Fr3Mu3MnwfHZ9kfYrFBqk6+quDtc4Kn4Tu3iyutL89FBfIKto7Ctc5kb6wh3y67Gi4xdRck3ImOI
o0K53U2CBTsjnRz1QPq3HKffZUna7zQ/JXOvINnYaK2acwCCidRRu9bDw8j8ptIxxaLS41OuLFNk
IV1BrJxh0CQ6CnyCKvA6pvVG7xWErCPIH+XXpVPCa9in/jQa4q4dp9dRAS00LLX2hY5muHDc+0pj
YJo73oOzJvVTfeuPGz38U7hky0fa2aD8NMsh8QrXOesNXHJ60oNfaNPTZRK/VIwZGZ+6mkOzrK6B
uBjEVqMi7FTmB4jHMXkPaLnq6kkOzxqbmxS/WvtptMBytQcVqDC+6YCeYhOK2OB7fF6bozvgGAhk
Vd05E9RSYKXaxomk/hrgUc2gS8MZJq4IAt+lpFL7lXFr6Tro8mCuXPBTZzvUifnaztVy0CtszMGv
Meo3RuD4WTJqv1TxEXSKx7FgVVH0iDCKaQw2MozaKB10wIPyVqshvpP4tWmyz3CWYGNP5dxsqzh4
VAAV1O5XNALEShuZTWOlyUY6o87yQctbqH7G67dgHxKWoyH/D+9Me5Oq75NktKAwUBMb71kkDkAW
3SxUSGRqE8w4CN7Yx62CDdNZ5/kfI7ehFVuCiEat26uj1IgIfi+GJ7vDHQQST7Ai512ybqZsY4Pd
hd1rQTZ6J3/hv0Lkjvaw53azPQwP3YAg1FRzepTYt8BR9BlOyDGjTUvxDG4OIjXcriauV3l1gYxN
6d9d8dw46n2Yuy9ZmVE2g1raU6agKLhFOiB1XGdZ/djalHfAbLHdH4ghjpUVavGwHdcONih0yyY0
iPDrmh6njm/idAZjLKQCqQGNnRloXSwb0XcZW8Fv4F42sOrT1su3nieLekOTCEaJ2EvOxBcDjij3
SncUDKPxGroKf6qeSHNEw2KEXjaAbZKR3GHm0jr2SVq4rLAuGf/UknnZ9u22U5F+zGLPbNMFZuJR
Q8pSCy9to3UUTEwvBpRRnqaQJ1Zph9K5A3g81D1wt7DPWlhsEE1n4VD/Hpkem3cFriE0auQ6Oy3/
nsN50CJP85pRAdumZmFZBBqWf4YA+K4Y3d9dUkM4S3ptBV9zZpugMWa5wpIwkmx6RMxebZvUFZvZ
rQBdpXmXx2B81EKqHxZudTA69GVCq5EYq7tApxiOGz+OLXq5kLewUXvqUvwnjYUiXbpwhGZwsQcb
2Mixjoojrk5SeVpwLKb6zqaiN4RcNQKIWHhsY/vEpV6B9gqbpypBkjKMm8I0TowChLB7gH2ccFas
h+FTr5x9FrtLU/CEYb34vl9gunU2bMK+2kb8LK1Bud8/FNqwsuIXNv7NVGT7yHU2QbOmJZbdwXoI
UOqUJRO90ao0heYFILqz03uIr3cyeA5qdkdeFCQ1MprvytBatXDa5jgCwIqHkmC4YmAWjX22EXhj
soZwVr1q/jTRZ7VBt63yF5cJTIQ+3CqnAUVc/uF2T4p57ZwP1F8yeg1V6BPUa50fKa8D6dym7XKp
4Bg1AyOSyR/KHutYjGYcpg1gPzHPRvwcDGfK06IFuSpZxUgtFGeltspVL+qNK41VTWi8N90YGGMM
t/Tma0Oge5+KTa88DVWytsmvdaO9Pj6WWJD0nmlupuqJqLmRG7aW1l7aK0CQt0U/sLHHxLR07641
yI2pB9vEcl4kU237Kl2PjskwcWxuOXabDBmenthoy5Aj2No+og4ysWwGTXho+uswROtywvBnlzsD
4wBWwCUxijf3e2dyp5QeihOxlWMu6Ix7TPMFGBltUmiNuwSNhwU2l8lrbb8p0VW1fVxFiNaeJ/1N
L98d2HitIsu1ey7yGednPLxPY4GjvsyftSI+lxHRtY3RnrXReZCzSmpBNnulO+2VdF+6BMs1zLQT
Ww0sLKarvN2HUPIzHYyHNc8JG4sayg+kSJzHexBj1ha7Z+Ek67BAdJ5AYB668iyDK82MLKCC91l4
M0uuqi5etlb8bgGXDtdJeaDej6rg3FsQViO2fzUckFgHLf0GQDxd/65NUH9bw3BREaLO6Gvdqd+0
NCdCROlCF/lRryZ/trLdJC39nilZKGGNFqdk1I5L0aG71bSQvTvV1qU1vevCecv1Vyc9z6Lz0lpB
1qI3CLEyNzwKa3xFt14k7rIPkI4HowqWXNyqoyLIHrQaDJ8W2A/jlv7dzm/89y3TgcpmLCd6XcI2
jBwCa6InLkNno4qVVjNaMUJTmh+ZkrNq9dpzWM0k4pvC2CcZlHIrgt2YGFczlqvEMvzQHbFfrMt4
rSnoSRG0d6av1+s8PioiuMcC0Ubvw+Bcwum3FX5g8IXApwu1LcXX5b1mXWLFODeg67VTHpVR9WxT
rApbte+dMUH/JB1jRRNHbFM2rDAgvkQDXquBXLZMxOarEyRkzPYVI0DT4f+V60qKlFRLaE9EpUCX
VRiAu47nZI2rWaI0wiY55k9CvKL3m433EorAQOjQ+6NCDcOGUj4Ke/5Fz7S1OXVyDUbEDdVjj/VJ
ad/GOTk66X6q4DfCwo/yFEOFg1Ro2iTjtJYiPCooDKoxPlhxudNDC2fMaK26Utd9XD/L1KrAmtRd
FYAaRKV8rBN1aaJjw1fLsHh0wkWzarPhGDaBF0KqFPOEGn+OfUM4floMKOeaSnstZ9eWQCsEuypP
jVN7ncuOumFuA3D1VkfSNjADwMaj5qch0OzJGJ7ZeDvtSUxbM+CheZgrKfbvZ0loC1r1ewrsMrzy
fpjuBRW3aLYuLXMgfpW5DQdzne3VWNy1VBJaBWhgtutBBFfWV64Soqd8FkjjjTHxarNjlaQlckS3
RCAVl4qvGaL1orDhBmt5tkubgQQ6oN049ms69zDyK1iaahh2TmnfM3Kr9BuruDTNdZJrw/DNyNiX
4MKa8dBWBSV0SCOwLNLAWFQVRrRipcK1GmL00lvmEt2KkZ/iscMu/oSRbeuq+TrUEn09a/P7aN8P
1GblfHaVj2x8ggSnRb/5QBmFQxyvJWYvKOIVJG06Wag1xa5C7yCajSq1t74pkRZnuxEgRs93ov8I
jRnRefTu6CkIuMLZ55IG9tgW0WEk+psxdOJNzjRrgTHvTXj7mVqiG0+4XEBRpuXEQT6dFBZ2r1oY
ELRF1I2/MQq17kdk/NHszdw058w6wV9CDk+4jJXqKOvcN/Dhx1Z9SOdzbaZrJr0uaxgjI7vU+bMT
P0415yAOc7FPBxTsNSJx41iTSJXUAmjyxlKsCgfDVOSnN+0hrKxF0Yr2rJmdQ638MQjKTXEL2zXm
l5s0qYtKHPliiW9IkkbXtBumC3lZJJcQuxNzEnV8tiskz7otvLDv/WI+mnbOH4aHC6BBIs5WpfIC
onFTjIh5upnKu0y/06lv1HU770iKBc5fzKQfOSM21vnxRneFy6Lc4suNAi+wtgBGprlu+1PVeRkw
V3g1w2WVU2SjyTY/q9tELIARkTwoaDpQR6BPkndIyBeJ8Sbon+EQUFUpPXRrjS9XOXYSAQpDbxMk
eC5NuW7wjOAEohM8pmJxvKKnqILMi5p8NUzDXdlAaRyibt9Mz5Ppx7bl6cm+jS/NeLCRierRqVQV
Xk2ZPJeZuXWE4O69u+W5VvKd7cDt1i5aTAyRyhtlx5a2HLgPezY40rJJpT+3Yle4LsMAsWvR4hYt
bPZoParmHyvLUXPZuyicH+Lq1dW6DLcKBodq0Hw8qf6kt4gekrUSI4sV+/B2Rd0bbTpPHpUUmDSG
v84MlnlbPqh9dxdBwnQOcdH1XulDzGHKUtbhrzC+vRXRxXKjXcWd1gNtBdfiGXW3bY2DUCeLHFRK
2DhsmPGXbNS2OWIxprj7JcLiN/YMaH9ogBXD15axvg0S4pF7CynJNOf+1L9ZlgFc1AEPhOWaNCzw
1JrOf+jIJ3c83Z22mjpNfjWYBHHmd0WcksciqcLyvgVdsftwXAWiZcJaRdtbjd16Zi6YkdR4OkGe
urF5iOqC1d6EKnPtLJJVzFbXz6Gi2Q+3tD7Vt+nv/bC3uq2rARyELliC6aLWFCPiUIxPGFGU6ama
Twg6E+13Uhfe3JBPgAq+gnF+djjax/BaQf1Y2CXcehXE9avZnmsbi8SEC2wYs8+8weI8NQE1aoee
X6seHQYN11lH+TW079LQ7+pK24lbAkSZnUsSi+xCRJuiv9QAxzBps5YsQkAwAV3saByLGGVGy1pV
9gcjjUg3isdtMHyGGJNdSQMng4vbUyblYipPeY00DVd9T+fJ1FkLR9+gnYJb91hCgBjqc6pZvwk8
Uopum6XxsxHiws2z6d5hgsAV1HRD6dmaYF79eUiRO2l4GZYNa63u7gUhPYj1I/k+tVs9UpaqvhRO
t4VTWZfEO5VpdpWkZFE3zQjUSBSkRGceA5q+yXwJk1OW+SGibLSg0YSmYTpHZJkvqLNJDUDwKxXn
nM2zZwyBFzdL2TTveluuWUt+38h9R+dkJIpnwTk6KYR1Fax1kCE5Xs2Jwsy+ClBXvwmm2XOylBKb
TCwl6/9ktxcuWjGsbG3Yd8h0quA6mIxiFNW6vJUXoG5V+YLRtxtWIsLDxlQqG4yca8VwUOkrpEOi
gJsmxahwTirKvZj+QkuIcLZxHQf1OFJKYHTDtSij1J/znHN8bo7OoNyckBfQnSL+VVUr7LY48M8R
FOhE9/aASpTUAJWrHkMdtxggwyrMfoluGUz3GkksypZliZG1dFe18jK0yGniVWd5Y/2C2jtkqq96
3wQ7OfyatG0fbJJQ8cfoHMR3KYpT1x/1a1qtpuEjz5Zu/hrBxdsvkQUl9djCnUbPkr1ieFTTpcPo
qeGgA3AqOaE0Of3s3NDfZ+cxAzEX2k3aGd2FDoXNKWHTcPuLbfn5eNT7x9y8it4+KaH1UnJ2puJI
Deyr/RFCslG7h0ruOvfJoFguwcHTPiiWjWsHJ9ENnt7w0CKcHZ2O9YtmhUF/5tA5J7ci4rBBW1+k
jrk3blbaqhIEfUKGezXJ5pnWUIk2R9dC0DPHbFFzBsaYGae2RoNlFNOmUwRMVNHsAqdgW+gmfd0j
u/IqzFZa9lSp72k8rSscJFPJbN56nom96SP+kLWfjGCrxfW2LqtNquCRSpW1hvRfkAOT3cnbFJhx
KecPKTwRxCe1aF0gZntXaiqdh4ZmGlRz60L1N8B65fAsE8bX5zoFjA23oa1J07r2BVU8IuB9bVEQ
TZjwquyFtLk7qdJEFziBY3npnZztd1oLknHGbN3aJ0M/6cZWAAnBO6rOXUqr3kwHYWkLq6rqnenI
wI+l9RtugpgRyO1aEhwFnSh54r1mvoe62MQ4u5IZHjtBdw/LIXuDJW4sbB0nFrFYavyWCbSuEmpm
0s018G1pUtSKeVcbySEzmmtkIvRV0gcljPYBigxLCY9WExkLUWI9a+ONK+RGn7FBkKs2FpNPwEYP
AZhfSPxZGPVjGeNiGJaFchd0BEVPmeWVN9NRAjd86XhVezZX4+ZPthM2uqqy0XTbhsF1tveg2xDy
xSKgW5T6iEUgarJFV6m/lSp4VmLIYJgp2ybjQFofNod1nS415Phusx2jlR1RrsjpTxjH+9xFt449
gQrKKgDpppueM193brd0EK9JLV8G9kWG0aFFkWOpoBS3+jzFd5vb7k6riXL6pTuExzkogBKAXZi1
tvJjnPBMLrfwFDbKY6jXvgsz0KYSmcYl5Bch5o6typ9nGN18+qhcxB8KlAxRL/2EDUpkdw6oYY2s
tIsQEqEFXBjwgVmaLxuzug+K/GSn8szQ5+2YiXPZHeKBKKWu+0Q+EysboZzCxPIJ2vitBXIfZLbq
JRJLAlU+NKS7AMM6JAHKpnhERvzvECrtluL1lwiqrxOCkzCfM8cdMNksVO9tfsLmvLgFJV6GBU7B
H4IS/x5CbXydDFwmcW+puoVuz1xJ5VfZ3rfB4w8XcIvo+tsFfElPr0ypTqmha3tVHcqbLFSvD5Mu
YwSIFuyQNpXVc5cMGGKt2qKil3Cun10ooJXMWaI5+OF3/D3PlGOL3/dfQWZJq+d176LJmcfjLTQ3
xcUOBbiafVRduJP0ZZV6TEmH8wyUQwzeoP7w1c53t+BL8HHdGvZsO5wMo0mcLolddhio2PDGJVge
GulrwlBOuBtMtVmX7ntjO2hbu3sdW+INGl4wpVq3Lg5FPCBR+7tK9WWsuB+cYo3csH4B5nLupr2o
wB7M5qJbk6dPVGouF1Xdy+kpZxtuXo1K20SoPlQXa3kc2q9yeOAMxfKEEdMT+MqCcmTgRLeJLWWX
mg2ievLe546KFrs8L7aBAz9b2OEv5pA4NblmFSv7Ve0xU+abqqs3WtLucqmgQDIZzUpV+JHSH+jV
Tue/jSl+OwMW99+P1Pj7LABDmP//I+3LJC2yXJ0ZvyjvTn62C87FOlq8+Y/NJmkX6hpBibp4UjwM
dShkF7thce18sQCc9sL1n9B7x3l0UFFAL//9i3T7u7fsSxifFIreKE5o3IV6vyGZSkXjoVS/CZb/
XTv6onQN4MlwCXR3I8HQsqIVjeIBX5JBXU5oI+xF2lKd7Troqp7Sc1MRc/8WN08RtXlGjql1ruTZ
1dKNg767C8lan2CZBmJLVUs/Im49D+9q+ZBa+/GPNd2+wCGma95k+X1sPCpkI5ZLNCzhSZVkVd3k
AUd9ENiannpUebm9w+VqdktEjhfmTC+dK6j0LB8ma6USipEQEnpQKGg636EEhIHmldqFz62GDhwR
EJbE5WzitF7lA5D3mljC+5uJEpz2z+CgdcFw6DHPRT0Y7wTPleehezXYlzm7eDmyZJ9C+MzlCc51
LHH3KztkmLUYFwPRZf0iIAEqB/8AVRoenSfoW8u4MzjGqBe7fgN1gc2tGbY2aUFdcrxlc2XGr5EI
XcRj+kdTsgjogQPkBEwbm9FLDG+WiQpZdqsom48YEzlhpNQXqmrzoofntA5xApmPqW6eo/gQFmhi
3FOG6JAYghiIqFm207bRTdSbV6Efu+CTETbteDLGamlVb3O+x0gEU/1Y47yyGedRskCJT8ILo4Fk
6deEJaVV19qMOvK2xVUv+3Pd5W964vguPY/GkZ/l9Hik05EIMe0Ty/XoJKJ6OZIPQLNJBbcQ8Zse
MAd9LFcSjpUJ12W4yYLXRj3mFNK07aUpSKwl8EonwwQx0yZJ2XWMI2fYDDpvILjN+VXJsEZTihhv
jkkvKSkSDUajGU8TFgB8WnHzUE+7Lt/rKAxqFM4o56oYs3cUs39a3R9BVFugYnI0B49B1PYMGsB4
PJwLznjuzEOWXch+0cKtaxOMEy0pFQfmuDe4zxL8cOFzo0e/hZSPSb7JVc8tH5L2Uua6r/XhvULd
l/U9RmcGgOXCkx1+ksaQ67FIFkieS4SPXVZc/72e/zMW+W+H15cASF6RXrhTiZCTDBbMKeQ1Kv1r
1FDnolHska/aMH6Sgm1OtYtinjINrzd5kfDgg6wXiFxGA79hAuaRBoehcv4oJqrmrL1ZMF5LIC6V
tpI6vidkXV6QGxOLsJfImHFUJB2yRbv2UG9WDtUMyyPZak0DXXMYlF2bHhSx67Oda2vIK36lMG4p
4pi0uZTTZoqbcw8glLpA9WXXrlOA24Ul5cWK3PcisLxCfDTBPkDuoyLqz9ormPCybMdLMg5vRtBv
zHHyDFzzY0pIsB4ezfllzLdGe3Dm+af65puz0fiS7JnbQ2B1ppYdpksML0UQ42dWrnTquZvAwgME
B0P499P8psoxvjxMJ5Bllyt8VRFLbSvyGks8KULjjVT8n75B/5JJPOWlKOWAa8O6jSSd3xsY/faH
0+7v8dnG18E3uVIPMfVQcoh1H12iimYQi88NSPYrfE8/xa7fzs6/vPFfh92YaTnlwpmTQ4GPRtFP
Rrr997355mT8OsuGwt+s7ahLYIEzUM7GWDimu5pp761cf/z3d3zzhMWXsNqOjNSU+Ur6XZCwsiKF
E5dNHsVNQfTev7/iP8XFX26Q+PrCqi5a7FQZ76Bf8P4Qq1cTt4bQlPBXK4wXojHx/KYrVCSHHG1E
mdwp0XtA1rgSzMi0Rj/rjzO6X+UzqcCXo2QbNpA6tbIS+U4mbMkaqG+JorwBzct638pc30AKG920
+1W+DqD26K9IzUsacS/Td027yrj3wcM8DuBaOzSEfxkNIGgSPXf5sUCQTTqGm3K+aC81Uy+7ceUq
j6V81xL1Us9QenHm9xLtnUa2shsDxSsdk+keK/PSMz+7zY4IKcaSsQbjSxkRRM6Egw5aZHJ3Ck8R
8JLRPPn7OD/oNXSMzI71iCWFDg8GNIaMitLS+WEda9/sGc6XZaa2NNqW3UAdtGupEFeHw/a3YoYP
ZogtZRdkpMdibe//t5XnfIkA5/QcJiQT6r4NS/vq1Elzgn/CHJAVhUumep4TCJI6PqKqhDA04Vjn
f79r38VtO196J1WZVaPMJ2OvNDXc3Rzkq2Syr0pHjZOjBcsd9gDwc0ttQb4+s0pd9kqDinOgWe7A
NgsgM1eNxA8v/38W619efudLEzXIrOlDWRl7OTQKjsu0DQyS43PlOSpUkpsiuL6PQUeVbfYOxI6t
q6gbLOIuzTYlyMMxx/c6SW9ymbTc2qSrk4WZN/m+HbC/VYleX0aHKkcvgubX4NoxmtdBgzW/LTos
/xESvHQmx6UTTfDDpv2f/f9vF/WlPes0PY5VUkYPdmeTvOeAsxSrggBFLFFeFziQblAzavmioGi1
RHGYIvJ6plNoRDcOBq1GE33mXXYt02ltIkPOELxJ5koKpgOGaEnrutsMNRQNntOhLgHkiWl0omUW
2j8Nor+dYX+7hi+t0Gi6gaonbkHM0wA1hY7GU1+DV7KlY6B/Ak+Egc9PbCwDsMhHClmiz/60ruUl
6l+HB4V+Aw7vbTiyrIjmWc97BYkSl4+enAtiwAiROG92TcDGxolfwSiJktUX7lP7J0nvEJXzHn6m
jGEHTOHceKoZ2GEulXfqUwWVBYmRn8iIlGaZ7BriAvAxM3lujXK8zYlDW1Qv2JdrdZGdSaQU5jJp
LkSSzDJEF7gHQs9/mBpgf3OKOl/6M33SqmImwumOaPaVsUl20BJ3KCkXkpnRyuKXYOCX6dk7Jqd6
cuUiglwoTBwrVzbDl2x6x8QPFlSvG3C129/yMw+ro08oimeCzLwaS6xs69TDU3jCvHBM1xTUd2Qc
I45dQwZu03W36fZyKVYYqP7XN/jLuWeLMKjtgqtidrKH0X6tr9ULBlRSnpnxPfiEJS3tLbd5MS5M
n4RS7/P5IfSTFWjnHm939VP8/Tcd+X8QkP8CWaK5S0Z2fZ0xbbCOPp4R73aL7AXFnIedfxGt5MMP
m+Pt4v72yn8p52q2hyS5fVdwUK75lmEE5+mdWG0vX/6PuNh/3qL/uhy3RQhS65NzF7iIxKvkKHTU
ePlI2fXvi/imKLK/HC2t2ldiTAbnTlNuhseO+TZVXJCKrqzctPpx0Ms3u4P95RzJDbcmZH0GKIHt
LIfON6cHeglkB85qsJlV0OzF/Ja6PxVJ36yy/6Aj/3XfumLoqyBF9N53BMeTR6lUuwzglSg5IlMG
v9SZM5L/8CJ8U/TZX7ZvA2bVTFMYMw6O9ay+Gri77Z9u3TflsP1lXw1Nu5wS02BETuhc+gojHpGI
/37238FX9pe9yHEyUdiyA5GsC3KKkhpGPZGu3Xr4Jwi3Hu3ZWqoOJtkSdc1JG2F6I4toKSL75TKz
JDUnU1yJtjZICuiqFnSkcMPFOKsd+mCdKJAJMSQTaghEV5Vobze6uk2FVPcdORH+2GJf6fFvEzGV
i2dTJ5mR+boBIrNodp07kWmkegYBwVep6n50RMt6aTki3U/NgrQCAuj+fSe+A7m/Tpo0NJaZiKPk
MIQxqWx23k8nTck7CFVOfU1yhMwMo9wQXRsvoTeGpTvnxkbRxrekFcpGC/vhh6kP363IL1spTGw9
o3Vk0kRDCA/p3uxnHjkGC9364Qz67mrtLx1EVFs2Jh++QhpJtK5R6y1yHuaydxC/WZqjLofRaQ56
XwanSNbdLs3wthHtGmOvKmc/ZpP9oW74bu182UPllEF9O/bIO1SBGEQ7gahqiqofKvVvbqb1pVBX
bMOO1TGc7pTqwBwFfVwJl8yYHx7VNz/e+rJ5Nn1gFqPBSIAorUGtSYFtDr2uLv/9Un7327/smWob
ZWmFLvbOFmTHmKr70hCMqjfDW9rHP73432zM1u3L/2ujxGQqZ31W+ZIJCKaLUY1nRb+LM5PqUu6F
O59mY3IWZJ37uokg5d/X9s2uZn3ZMisyZaoq0Efcbw9d9lzEP8yXvt35vxzJ1pfdUjiwr3XF54ba
Lslv4XmosjW8lXJpz/7/9tu/7Jp21HZVXtx+uwI3LVZRkv9wGH93V74s/ZoECqfO+ORbOlqbXAf1
hxlS371KXxZ8x9TQLGCzukPbT7DwpPkoi8nK+/cN+W4ZfFnDdTOEoaLz6ZYjFwy5CHTi4Nf//uxv
Hqj5ZQEjyhnD+PbLXTyeKk6hmxc9vxckZag//Pxvbo75ZRXLLAjnPkXKYurYuw1oY5uAhXcwz39f
wje1iPllHUf5MIcE3RYHG2l4qM7BQnMcfWv2hOgxAU/worL3uilseqGT9vnvb719+l9WgvllYcsU
odVs5sWhi7q3Ivk/6s6sOW4cTbR/paPeWUOCJEhMTPeDlKlMLaldluwXhizL3MAdXH/9Pemuvm1n
laTb83YjKirClpVMLgCBbznH9Ynku8Um10AUqrynxwFy7vuHesNx6XoHo1n2fcUrccl29N3kl/bD
Uhy1FDLfTA/u0fzBg/DWXdqPmZ8mqjpNwxrXaLYzbsWGoWxSSLFN+DULqP2s6ZH/yLP71hN3MLz1
lCrHjTpgqxSx01ej00/BdG7NNKF1T0NSfxDTeWOsewdjvSks7XnUd+4GO0wfGm78eaSqaPv+LXlj
SHoHAz6Js1jFdZvtvPhkSO+z4cr+SB//1kcfjHYyx8aKPJ3tLEicRTBBxV037Qdv1DfGinsw3MeA
1aUzcFWKT7DQSzqo4Jk5gAOPF3CsH82zbx3lYMT7bjZQjrm/9qTlhk37jZxNhpMhOppAaby+fwve
GhU/Vt0/PbFz6Jhh1hwlg2TVrrIB8QGMhCM633rrLKJVoPlgBnvrfA7Gep6aHPkwR6KQl0p4gqd0
y4bdGrJ7i4jhgxN648a7+7//6XwUbtkor6A3zupx0J+17oBcvLx/sd767IPRbQpfRVNaFKAKrge6
W6FfJyb94PK8MaLdgxFNw1XnCsrId94OFHtPQxlR72u7WXvVBzPgG4P5h/7zp0vjmX4YhpIj9OYT
tDH68T746m98sDi4LsqPkr6Utd5105XlXeCO+eCD3wphi4OL0iWzDhtd6F1No74ibUftNe3JR/1L
9NTRpYjw6aOihLdOQvz64NSL0ydh0ehdRllvE3wy3QdPzRvvBHEwy/VOuSyJVPkuXKyNB3qjJeyc
Ak8PPppH33iLioPJrtdea9UlR+gtSOwGusV1ZH03LRRLN1u9/+y/cRY/lIM/PTxznBJh9lMuDw2u
vXeXR6S1ychXy0e66zduwKE5PpfVLJ0pIVsrik+6M9RoWp/f//JvXCBn//c/ffkkcy3VLrneLS/D
vfO1/h490XD4/me/9bUPpjXjmkHTRat3ZpY+bC3x2HrWB/vOt773wWRmgHDEQcpF7797a1R7n+RJ
cvP+137ro/en89MlmWwKvZosZmShCiA/RUmZ8GCBLJlEpQVVNtLqf3mFDgZxUBeyjw1XiP4GREg9
Lfnvn8MbU6ZzMGTLBscVdDGeGEPRx3l5Yl+r8rx+/iiX/NbnH4xc1Xd+GcZcflyJzj12r728uKWn
84hqg/dPwXnr8TkYu0NdpYn94xb7R8Vl91xfW7fkFtwv7nH8OdweR2uKMN8/1hsvYHv/9z/dcmP9
62myeZqsSwmosd4Bhdu8//FvnMmfxO5wcGKHBjbyPgI+w1fdfXr/g9+KBNkHwzdSXSV1V+mdL46q
S0qQqQTHRNBT2Pt9vvcoPfZX0WP8we78rct0MKCtCrtgOnMeOWH/T+29dUuvKMmaTfW/PMDBqJ7C
diTJzwFgkSyQey7lZ3EPF2959j+Y7968YgejO28sJ3QzDhE/Ty/lS/7d+97dWLfUNxtnE76YnfPR
kfZj7S92cPbB4KaQJxAkX/Vu/J4vx5Ty0VgMw+xWeOjBj9uz5LXfvv8YvPV8HYz2zLKlHUZ2vrNK
Ku+CtXKtDwbGW4PQPhjoyRiJWe+rORILAk4V42frfDai8OTIyXY2vdspRoqyINI80ju3skxQr0PZ
9Zemq7xNpU11xns+Wr9/qm9MPPbBpODJrjJu7eS7BnssRXdP8YO/r4g7os/g/SO8se6H+/HrZNDZ
I53rKAx35Qu93pRQ6vBIP4qX4CZ6Yhfz/lH++paJQyu4aqrARqSgd0FCZJiwedW2H5zAWx99MCck
tT1S8873t4nqFwEi0yz64Fv/9TJfHNq77cKdW/p/mPYXHrPSorPfHeoJPuTYrN6/MG8d4mAKqOwA
PMQy5LsBmhd98iA9JCmEj7aOb338/qL9NNMXfTlj0WXZXBTk487ndDMmH8SJ/nrdINTheLddg0iS
jx5vAHWj0WlX03Nx9/5leWO9L9TBGJ+a1LfCkZIgTI3T/XBNbc7eAX1lvnRXw5fu6weH2Y+jP09a
Qh2Md92k4C9yTgKrG8aYeW+MOAJj5mxSsm+omt0PntK/HshCHQzkKY1UlFKMu6MKBQaXb0AMbsbo
KH2pP1p/vjWSD1sf9spqD9odi9sEqS2aFTp+WKmsg/aE4g/I/uFH+co3xtxh/0PTFx2yZS5bg4Iw
srZ9739wnd54YMOD0ZzZzrREDTmKwQLlhkzZ+lwBynr/dr/1tQ9e6O5o9YuiA/rC1OgkWMBFzu2P
T/6vl+m/49fq+p+PTPeP/+HPLxVYtTROzMEf/3FfFfz3P/vf+b//5tff+McufWmrrvpuDv/VL7/E
B/9x4NWzef7lD3TPpma+6V/b+fa167X5cQC+4v5f/r/+8G+vPz7lfq5f//7bS9WXtKfdvsZpVf72
x49Ov/39N/qRf7q6+8//44eXzwW/d4/WjA7TtDPPf/611+fO/P03KX+XoZIilLZjB57YbxnH1/1P
fPG759uBEygh6Zf54akvq9Ykf//NE78HSkkZuH7oqtDbf4uu6vc/cv3fHUZQqFzf9yTlYb/96+x/
uUH/vmF/o5joukpL0/Flfhn5fLobhK6nXMcDS0aodD9gf5ohhyh2S+3DuxB1252MHlzKxFHOHjjv
b8Ym6T/Iafz67P3zeKFvc2bSgW9xWMEgZKdKBdt0XeQNYS+0YssqtOLoowqJg1ngjwOFTqhsF/hk
YB+8WUTWhJUVipBc9ASkKWv6Tm8aL0VjF0NaJMxnUaouoR5W4Ilk5JzpXLk1HRWkCT8YcL+OZr6L
50jy51xeL/S51AdrDM9LQ+H5CDaRFufbsHHie5mF2CXnhYn9p8fvjxv88w39dYb9cayQGxnQWBvQ
HHVYfTiBu2iAnal1P00W03ljXxsfDK4ZVPHomDY5L5MlvbbE8FFc52CR/c9D88TanKELteswsZDZ
Se47clAw05zxgu7R5IZ3ZLuTY8W7BFIuOazQkUDeo6G7SrjOG00L5303+ZST2rWMoMNXxcP7F+TH
7vffL7c/vlZo0zDluo4tfix2f3rEnbrMBsvz1dqvmvokzJNgW7oz3aOzAEEC4oW+I1RGbgssw4Lp
DSvBKs9RZMnV7EUYlN7/Pn8acZ4TQkLwuE6h4lk4WDiUGGBH3+z795eZZWyWN5Ja3ayl7ngsxvG0
iuNFf3DMP426/TEZ6+i2GPB2eDAYTFHMUix4qaoJvbDWlLHLEpLV+2f2p0dPhq4d7Kc6OxABz+Cv
cwkI4S60UvzbQVK37mXvDCYBZ5b3JW2wVvEyWUWuTgdRBvW2ygv0me8fX/5YrP98q5lUFMQGHj/l
uYHrHJxnZtE33iIPPaknW7pY9XKI3UduIGyBpaHrnwcR2l+mheKMBofHg5fbTnuhZtWgjejq6pni
Wf2q433bkE4KH6WRnfbLCR4uB35T2oEciqTLKrtIrURclULqqzGDgQHZ05vvdVzYzcMcGnkjgN3j
7vRi8d0r1WSurK7obZpiaSJ4yOhdr9HnTQ1x7bDsZx9WxNyyxQmMpvfKSvKuBcYhQlqam4EIr9c6
oj4Gwq0uUirizdrqczh00l8AdgmDMiLL05RLPMPib6SPJKkUtjtuKtEl0NasqoE13jW+lFcNVfuf
3CpIwfxN+07dqSsa9bWAoQgLF7MNys7jtrYCCpWTEg1eZed07XQdgMRV7Qg4kvTvOd53NqHefDe0
YCe2i93p7jppnOV7Mdeigu1RJC+NHU/WiZv4no0ZTJMNDseUOnD8dcY5YlSSlRpnI76MXsDqs4yS
5UsqTGfRbtVj4WIioQq+HWvzOfeUMswaBVuoabKzz+NiTd6q8uw9zVcELrVizr5hWUB+DFGdsV09
GusmNoi8mAyPisZN1bmduq1BiqIyqgwtBcglWwSYn8WyO2/VgVktNjIaPGtb+8KCFS76eWeC0cP5
1yF0r9lxAQyOAp9G8ajWWx24klUgBCr6dzoD1911G3SR4P8B6M9VR5Q7quTwva1UAjaAaVGe2YVf
TQHFPBpQUZC37mfhIjXirOWYXCe+XaEi1W2BnciJMorikiGxvy6qVWxSx7Yq7+Y6jZxzP+gctasC
odJgw+2ZMhCAtMc+9ly9aRP7RtO/aY9dCC+1Ym7AHp82BAeXEeeAA+qNSYjUE1niek2sefCYJQsz
HjdTxFNnPMOGIMwC2qcqfyQF1udehELRSvOzXE9QcmBn7pkDvO0xYFiKCNTUDdSlBKGoOfFlVkAP
FSXT66qrTbJZfC2pMu00ntNuchH8AtSGkdJ6WXrvBPuGr3muxlWvPD9fNb4bgx5NlQSfG8psEzUT
/hmg24b+RVoqWvxCU65XjtHNJaAuco9pmfSnTKUW5+KpBhhKoz0D5mnRz6nbyXmDS7rNTpYJzBrt
Dwn1bsLJEElLmJBH0jbza8b/nvPIpd+WJYIjnnhcpbmYk7J0zg3Kw4puK4WqYhmDReMy1d3wJXVL
wQM+BGP8dSpjPOp+NkV4sx1QYZsBWfxnFTi5XrMKmqyNmpYkI6pZS0yKXg0sII4r3A6LO9oTtc7Q
RvbzGH4H+q0jRGGuu6zsYiRPOAXxJLZUxgPu8zVqyDwokRlnvaklzPs9XrpsAtREHY0eVBj3dEqv
dcSVPS5zYE2QOsCcyyHEbdDoESEWeA0EWTq1w6clTtNLLXq6QOo6tQFHwC0aVuBnI9rNADN+05En
TseU9iJeX55zUS1J+yXJctfd6CVE9eK7xvpuVUNM8287Y2Vp4kyZo85qYwBcsUNz6Ji5w4XOWR/Q
BhM09nZpUMmu0iL2ZUYmP/Zp8Z5TeGTH3DRolMJv8rtSxtZzV8jwCtArChRrccAa51UlQIunKjOr
tvLST6GzoAmPRLifyKK8ru40eCjCmEkUARlbQgOd0HGyGWOHNnTEQbW+X9BE+BdicfciCWMN0QqO
C7G7Oq1pfHSjutYnHcWS0yYsB9VfDJ4fThsLn29/pHJYCeuu1PqxHLSYV8XcDuw84jHY6Nm1XpmW
FZj0KLaosEyE+03lLI+PWSoT+HBSg580tt0BUalqAMSVnluumYYdc56WUDq37bTAwadEpHNPl6BI
qjPaR1qflivBdHMULImXb0bLbwMabksEKaIXlsDpVJcLWo/KTS7cGgM3lJuyvl1cGij2vITgppWK
Np0SzFZ/IbtG7upwDGEoeBG17C3/uwMp0WMBAk1vIHSW2XfLr+k5hmaIECWo/fCc3X0b7uzUCxYL
PlXTOkATBm3q8wm/NYK4dBqgzdSQ/ApT0z7XDTMgVnuhaaDXPVSslNmPOnMdQcrMQqiSw1inLmYY
mjuPMllyinmUqdNysaGkGAq6LirWG0AUuiq18eEm3XwVBHVtn89R46ePxtJtddF4FG5cVkuewCbU
ympXI5U7C+wAtPSluKIva9zL0JknaZ1MnSLHCO+OCn9Xa7IBeYqbwJczhdeCmIgmWlW4mnEWhDTo
mt554k1hBvwHKpDnxPRqamm0rc101o5p0j+5vvBpsc8H1xBRmUS4yXOnOAU82qJkGRszv8xBF5RX
joxpejC1RVuFFzTVSBdIX9rA0Jw67a/qTNvRauSxfWxr3nvHzeiWUP+DVGPKmbLxrm2XeH4wiV9O
uyFvIuu6FGl3HUBxouW2ceg9qQrL31ltpNEEk2jBkZwUaXynLCsGBr0UzUVbSbzcYmppN12GWmdn
tJTG3Uskxgarsp6S7qmtaSWC1eiV47VsvO46CpDcf+6dNHpMPUtnWw0ptltF1OP69JdJuoHdhCH/
WIHDAFST23F6EoKLY2mYylvjTFznqQeAfGLnTgwlDOPf1dwqXCvdUsdMX7WKSc01Bgqz0876Kakj
jDG+0zGnRFEEfdFHhgEKnDURndgyjPBFLzZdodWgIJnNQa1evDQbHqZ8KOW6s1R4zcgXX2GtJGiL
rC7Bwyznb/RSLzeqzhBUWZHb3mVNQqnJki7NZRbJoD6Pp2zSr95QxbdGySXG96HpqR/7vTzBHngh
UU6QWF9BVrDm6/NAswrhzJ3PY2kkleZpYdq7zk/sXSZDGmaN5ZGyc1rRGgBdBlJeIjReUe3mEQsK
OyluUnsApjD4GeH+Iek+Dc2M1MvoEG9d4OYkgxpP+fTjhHbbnPoz7/b1MAdQK7JCAbBsU+YCaupb
KsCp3MD4EcQ2/lysNFa4GpjqRmSmTDP4xdEFY7iJUr3NM5jFq5hIBIY7QckHc72bfNJ5yd2l7mq8
t3oXSRpdzvl3J4wd9EVzQTvXEC5PWS+hEfu88mApmIQ6Oe4QXyi2M/tBpkH7XFWzC+DACOcJ3DNi
4CBZkq9s1WqzixdWZwPupjFob5RfwaMayihH69ZM0jzyPHTht9yjevSzbTeiP2XtCKpj3UZDzEI1
g+qUrYrOy/xTOUVqRCQQKH/eptpPqmeWRtVlmZGrprXShV1ZeNpVd/DkZHLuYrdwACrMyqaDvCij
aLOEVA4zoWnhtxTTs85WvCPL2H71RR1qyFFBxKU22hYoSimwT/ph/GIteQojYOz7ByttxuJSsVwF
2CpaKPmFi2QvmSewwq015w8YUieXpjUX84k7ezo89lm/VmtJCCNZB46WNFzPBkmK7cDXkhHw9hMf
rnDDPy9q+jwtb4LrXLfRq+2TzUat2amLmQuoYP5Ndn/U+gGIIbuMiu3s51m+AWoD164vChepT+oH
q6X13C9x21mfedl4BrxmpOFEJWxDjvM6HZDeZwN9Yv4eIR12qZr3qAFIXEU88TZxvTKBhqCD1pwE
cu6SVVllIBCbEINb3FjUg8bVHpWsgF7clIaitM2ss86DHjsPeH4izVs5R8DpQDlQJl7VdhO82Dwn
kIVrRjmoWENKWCg98YKKFxRHgrfZNz+t1IUXBSo6LlvfRSVWLT3ryjoVwJ3qLriBcZ/X21mZEGJc
4JhHVdZpeGLUjNstctNWHrsFT1M1psOyjvvKeTVVSWlKVdoYVyrc5dlWgOyfKTc1i31mLMv7TLTP
9bYR4/gyMUnw3RcZZwB8d4YNmCnnuvfrPa0tT3k+Fq+WF31Y53teapwlpzNdC9+dbu/C69D8cti4
UenG9SbxaFQwjdhrrH6E0jF0epU6NO9uEfEUENOV27OBH51R7lKTQF0vTDhx7XOvE0Bi7A6GQMjM
MKwHr6nZLpllwJ4yJntFm03jx6QEOMqFelaPeSWwUHJw3I0TOFZ6IqCFWuuUPbF9FCNFfiQKkoRr
a/LZv+oq5mFq2nTwVhGh6Wc3c/Yw7wX6xMaU/fB5yHLEvuU4LF/LKRvUiqcU3Oo8Z2Azmk4s4Z68
lrib2dgE/9y27LutKEWjvxW+jMsXW4eTPpV+a/vbBB6QtU0yKTARxyysT0ofLPcVU5Mcjn3+AoKq
yYc/ev7/o0D2m1HqXyLbV/VreWfa11eze67/f4hn7yua/+tfEeM/xbMflq+v+Z+j2ftf+mc0O3B/
J4QWyICApb2PPxMF+iOa7f+uMDf5NkEm21W2FL/97V/RbP93n78gJkS82nacgB/9K5od/O6Ejq9C
CT3MtYkf/Sfh7H2I6d8BIKnCgLWWzaH2gW1iegfBNdPhBUhcDFdFlLI5sUyzmaxm3MTBnK/LToh7
9r399U9X6C9Crvvw7a8HlZw0YXwW/I4HKf3XuBeFTyrIvADWTl/Qt9CAjQIsZiSzReXk6HM1+J1d
7oqYVYVOOsxsiZ6c/yj6tj916QtXEuBzPIFa6fBbjNPYVNrOtizrTlNYapGghS5exF72W3wpxHKv
cOO+f+qO/JGK/PXsKWwIBHHf0HZ85zDQnrazNVt+V20sXDIPvd9dzJhP5tuBVn4oQpE73UjTs+2K
ZOt/S6uaMEsDyv04cHA1HeXZNL+0Zhq9L1iMxCOLa5R3aba48mFKyoxaexBQ9cqRftluEz8T+s7P
ZS8uWDgioWmgnbp1UV4Oqu3TDW9y9rFWL68JDF82XY58NnLsSawq4VfjeZTm5tiae/expEX72EdT
QvxfE+Ti3jXZaVkoVx9n0xjiSYmZtPdvsf2LwDYxLCIt8gdcfeVrTtoUWoTlYcaWpwtGF3wEY/yq
pB1B8HRxn47Q3+iWUxux5Ne16q/VmDzms8F2po11gxsk2suizR3BwOZ0Jr53RXoADKAs7e8asfbR
PJR3FMnIu9jT1jaq9+xZ29mLkDhIFmQCHkaZb4Jm/rEzvZLNAqQswYXtNO1X9tNPlnap1Cik2Kja
tVnxxaxP573NkA06G3+jMfhZAP4GUQDGkSAlfFfLr2YOz+ICkmUDnOtYLk75WofSfwmHugbzOg32
7RB7j0WQtWscv+eTX/fZyWhJJddpMzHflyyIt71mm7Lr+7K68gLE1HMxNBunsebXpalNd0pPrjfB
UhocdKyqjvV1P1ldjiDWiCu4gP73SvtgMKVucrRx0huvRtf4aAqS2XBTZuk9TckMDCsJ+yw4U0E/
BlcJoTh1bPIcN3Jdlbyp28mhfRUfQdHcinQZ2zufGzVtdT7EX3tldcOuaYKOt3upxJkkqkl/tgKE
uzYMtBBhyUy96jKNIKbAjwQ7a0L4cOyTTO3PY3Rj93QD9LdJnhUA8y2CD9A7evR7FST6dSJs1eKd
SYuE75mJchMkKdQC4BzBrcgT6W4DKJbl6TTgszjJgdW+qCnoH/RSYiKMC4teeGDAoUMz7uDb6Kd7
zRq/ynDIQCBw5JU3hjOKUNdL2RKFRbL4K8/LoQD3VA2DHHL7Al573hAGLJveP4lEblpAG8T01nNS
1be58Wp/JWRWfgmYX/eGoVpbyMzqzNl4aYJZRtJKcKqr0qnvBwOkD3jSzEu40HmLnqA32ESbAb7l
cdCSizgeOgvOURYmsjyZTFbFa6enngdrZJ7AarBKxd7JYm1ZFMwsK+3JmDabLN0j7oh8oKehLWI+
cUklYNeQTXWcGL3HmBY67M+gQeKotenUqRm+sXUVYH6BVMpOCR5Y4YbROrQzYdZE/BGhtKH05s9Z
n8juYhwq9TDJ3NV3+HoUa6tMhPdNGY2QxaV7p3x7YrtX9pOGWt7kXOgk9cVqLNs0/8yoBgYe58IH
gOY2mNXT2Uqyo65NQrUtcrfcUW8GLz3OqKVips86eQdcd0i/wfXjV+1inoIzXpFuu/YIsxXnyvY6
0iIBq9o4KLHSegLaORHUOhLIjMX8Qsi8Ts6xuBD9pTS7XI7IeQp0E7NpRxpe1XKS6XE8d7syufWn
YvQBQYVYfTwi3MkJXXbly0KwbV6VNttarmQK15d8eP8wZ35LNjYT/Z0yDeynysHBetoqkdO4Q9tF
ec7IdSMss0TS1kQ0l1tvMqM+boqYtWvaJgE+oBYBwDEI6sFZLz5am+NBWf2rIs6N/xrJJE4r3x82
lqf9ZTUzDb3Yg9fnmyoZ1RenzObnAJw8SHzhy0t7CgY2nXWUb2r2kTdwQ1pkVdIdg/UYeeqJlcno
bCLCTs7xvoJ3L2iGTSUD4kfbfIR+tnI0ibVjhJvFS+BqdVM5QdcR3EXhe1yTFYXhH0zPqJtqczRD
BV9bNGYgniK1dRQEoXXvO4u4tkp7wpTnJahZwqJIgOMTWABKOANER2EkceGN4OuHTtW0cQhC+76e
p3bTxkDyb9BLTNXOqfNx2bVRVEFXr+MkJQ+TIhoTskuvgnks9cZqArz35Uxc/biTbpZT4ZZ53mXe
guI68iGUXue+rq8sU9FAVdU1nCVyKsDLkTrkmHQnHqQVlBXaWq1KAI+lkYzEg/GnBoGuizs7yewW
73TVxtdmToFl4+yjnZgv8oXJNIb7a3lgIZsFRmRhJ95Ra7onr1pwLhQ0MlQxLzUg56Z8wpYy0XfH
43IuhxZ0nj+k1X0Wu/WMI8HKTtXY+5dpUlpX6SCGdmu00/BcBN3SbkCkh7emhxq+d6Fda9e+EMJp
L+FF18OjygRyKEHyKTkBoN0/5BCRr4mC96BYYyOv+zHK8XYnSWgjFC+SctXIzvbw9c6AroQ1z5ot
cU/+LvXn/pKXLKsh9L2iv7ATk9knTTOTGBhjNNAbL5/aDi5utOw7IfU3X/P6QL6yFOXGZ8YB5eFR
93zaUtjRntth2SVnExIRfojsewxzscptbYWXjTNPt0Sa0vY8DNs8ORkH6uFPvNwDlV15ptpUMxT6
4wzbdruroFQvgAfbMDpXLA270w4pGYsFz6u+9ZM9XISZNU/bHmbFsFqcxt/xGh8Vwvs+eK5zk9SY
qpcO+4N2FhQaJo1egc/YxXmfVpgR8VjgpZQtzlYcjioemS6c8TVDcACh2gYBvB0Q7/Ur0bOqPZoT
Ghp4G8V6n2ek5TCX42s5NMScun54MYF/ldSOdV71YbumyDX8QlgWYqjzaDx3rXzLnNk15USp6JFR
Kfb/hJ0h3jvYIknXbR3TOcC+G9IMkiCifcz+lPekbZWAZnRSZxeL7sLnkCF8NLK3/S4SFZ3lY1Ke
UpTvbQkoQQk1RKyqZqyPLMtgJixz8yqDAnQx7IgHS+n8c0zxAXI1gp3nNe3KwXFgD/kFtZHON5MU
zZnlUntQq4bXd4oxVKgs/UL82n7I/Pp2bENBvjYnXVlELBxGZ7hdFDBxpy9PmlpfRK77pdrHbXWx
H3FWTYI2Nx3AXyW22QzoMfM6co2piTdkAM6abrC3fRwHq1na7AEGM28T2sTPA+Nka0taxXGgrGyd
Qni/1GFxxdqoWpm9Bcyzw9vW5CwLOqY5hL/HoVC7hqAA/tP8zHfKTZ7E9cmMLmUV6nLbF0TMPf/c
63H79N74FLoejql0NAjY4U7S8pQeeUWXrd2pVTtySP0JiZNhy/TwvVdVviE69KXDUWTiLNragfpk
N4U6knO2npyhusoj8AY0pZzxb6KzGeEFJOv8qYobm+xcKTb5TPu5T04q6U46VdywaoZ8adk3EVQg
Uh/+Ni46YCgScxJU5+yMxCClsIbEfFwT0vdn8Al8iWMktvIsqgDMpgWyIocm5cRU1o47iIlYOtlt
srj0cDfCTyhGH6OdQba08tL2ckoSTKp5WR7LCsRY5mMbXbLyRpGjQ6IZJzWaWdxiBYKI7VLW4rtY
muyZDHi40755zppS3VBu7JxPDA7UEGV+Jnx9k2dWtRpIoT5OWUA2YSRcYg2YQ90qfiDjexfL2b71
yJpOpHg3vadWsbOfiJ1qlxiKcPJl0yQae0nyWfTSWY0ZAutWbJrGHXB01Uu9MRksJUAxly7bjCnr
r2zjnY12cOW68b0JwxM30itdV18Rem9aHY7bSCbx58JKtrXT39et5LWmAnXWUbp9HHjFpZTwWbvQ
eWTdMltHGs7guiwm+WTa4FM24t6asEz5MHw3GMumdQ/onZdODFOYh3o253TuQnwVWEpcXbi3XlFU
5yL0buYluCWjj39uEfJSjmX41R/JkozI87AyNec8kf29bPMLSmAu6jIqLxKI3/OY7UrXA4if1yQs
qS4+IiEACtXk8tQHErZ2AXZq1CE9nZj4CMcTWzl7T20O4xLGzXjmqXbjed6tJeZNng7ltsOIA4ud
MOE8F8lTOA6YNVxAo26t9NNcBuISPaCu1xDZvMsk6SPUQC0Gh0I6N3pvZbciZKI9/hhKcFKgxk5X
bqxldr8RFUw/FSkrKfIV4UVfkg+0lJ2fRJBk9VCAvlR1fUb9xVllZzyPbtTf1Bg2zsZkubcV1m+b
movPk0NcXbZEAeqgoop6CMwJidgzD3rZ0eJq/j2RvPOmbtoT38NsMfXqezUnxfNS23czeo773uXV
NoZEDyJmevjy8r4NnPh2yKigLXLNglcEehXZBmWQm1arOY8+ZaI9b2ioOZmLDEdmVY5YwiSJQCJx
Rn6OhYx2C5P1uQu3JUdZrJHVqHRX9G16QmR/M3Jjju2xQl2XuPY6kP2qcjCg5InV8gImab64pXNF
hRPTemUyIGxWtElVTtas91LSZQ4YFAcbyZkzk0k/Avs2PAcqNjdZXCOJTWns5N0YHXmgZM+9OWtO
sEqfs+NMV/48WfcRgzdn61L6X4NgulGpUc/UKSwJu0uI39nlmNRhsxfHQLfvm/7UkfZZ5SQTi3GY
cZOy7WMyIv5jwE3eAZjDpBaYkuaGuofDFYToWN24OHFmq98g8sZD48fmvsw0bEI6OKgr2INxc48i
B978yxLlt20vkcwUmASqJiQZR9ziaCB0wDgd5Law8bXOPtuBAj/HeZKQiGwmlLw9SwVBMg1xQYRs
IDHjhVuR/8ibtENeJ196IpzYliBoGw+MrbtZ6uxkQkUNKnto1TpSS30GAV2c6ZKHtYPpTzFA2RQT
0QSXsPM4UFx1l/jD1NUgmwm6X3uuHbodppAoIfc9/R/2zmS5blxL1+9yx5cn2DfT3UmbkmxJltsJ
w+mGfQd2IJ/+ftun6paFsqwojCsic5JOQxCItQCs9Tcm2IfHfJzTCKdQsAcu+ss+ueEirit8jEXE
YNOwRwwS2gwXQW/A7zuhsZQCTFshLO+2JOeqfFwqO7sAeZBi/yeMkmnGGsCoPDc9SDli3esam9+F
J9OhgsjBPWDQ4ZyKMaWU/81arDS6d4f+/bg0mNzmdu5RFy42/q/wbjHNCcgmJW8x0YYDDL2rqgj2
K2+kvJ2DT7Tf7Fp8Laei8Zpr2QWDP16EKkXIZSgXTY7Vhe+5jrzaNs8CNTH7Th1i3zPRY9gobQ/Q
2GI6fYNTYD6zzSbqRbwQpWOcsl9d7IJep39qrar9kg4dSmy9awNgog2wCysRnmhW4bKMCu1+cNNh
3yXiKqrtbxyw4z4CivFO9PDVsetzrKObG9jEunKh4F7jtRy1P9tu7k4oxaAXH/Tv6V4ct5C+2OK3
bwU886JHPalA+RM/Dlow81agZdjiu9OTA3ZgFZ3P4F/EsZdszZ7uL8CNfroWwN6RW7dm6yLBtyCJ
hL1t7Q11TCiKU5rR6M+d2riDtMN7caJL2y7Qe1EUDHdja4JoWjyjP0Sjf4OeUQ6cqzeJJ/CpGI5x
joz++JBPg8OvM8juY7gVLVZeo0gdrKZxrkm6nneStIzibdSs5WfLSAp8/Pzy1LtB2x9Fj7gPcnJg
Ew6mbbFfU6Ap1cGgZIkwXupSjVj7jLfvRjtC7qg4cm+wog6cScaZ6uV2Oh+6NXA+ZjmIqAPwkCy2
+bQHGm/oxmCIyuN5qd6bNJ12eSbkbT8sPuqP6xs5uOV5nMSPHvvfAs/lvSfmk1sDCqLXcMzk2p+d
ZsCxGagVkKV2e3C3JbluB5G+bRIxvjcyc2+Iyj011Za9KS1eGDuupj8t4Hblbljs4VaMs3VrGHDL
cmAwhhV5h4E0dMJO/G4Ja+MkLOcgLLOJq6yqrqKZayw0IHRA8+liCgvdLnjkWevRr4O9kKKe9a53
pP+V9jzPWx8D+2H2URZaUuuq8Y0pHnL7Y+dE3dnC25J3+PrexykaR3ofrdUNu0Cz6B+cZeCQnzbn
1tzmnzRo8Mkc0/Y8BljV01Iazq67XheNJR/aBRPSnFB/m+W9f87LyOb53a1gDduWd3XgOMbdNODd
elgoYtwnSzCCMmRXfKQ8kxwB3/bXRt3U+8w1g4MBSoKmYJA8cS8szrjKs+lto73vZ/vRd3FKrayy
fmgjOzhbWSJjXMwssIJtjs+CX3cHI/XrU+7k6T7AJwwU2gWpY2CilVLizII7HwP7nHv1lsQ2WuVX
lYvvxdG9OA5dDF9v03Iw0MwsUK3EsWjam0PB7zcLgW9Tu4xAPObPphd0H7aSv+IVEfpDwS/gkLeg
Z2ygy1pP3H1FNPfvwH+K3bIiuxflGUKImWWJHfkAVVda6VduBj2nWCzrVGPi0vn9SUTj+M9kuutu
oVp7XUwtDwGj3g6eTBYap27/veA5gftJitq66WVXI1LBb1wLi5NpTKqTEW0k/3KdPvI6v4Chsn9D
o9ZfOCkLGVTzGjQJ+KlcIogPfrA7JkE3YCp+wbQy/yfqGPLo8Zr/MvpUJfdeKj94TYnmWzlhX2f0
FVpuUnIWZll/NEbs3CxK0fNiiTgBSZLsI/BWH1az2VjdAPegCoc51LzdKwzmsUtNYJ+OcAbejwMP
XeTJrO/2Jn6mQ1hfUy5uPAzF6/kd+JrH1UzFHiXe9bCijnuXtBu2FaNxQfdwlWgWnD7TNT3lrlMd
i8L9RMcB142t93didd2TRQmAWxwncJjjf9m3s31bD+N2nUj8je1mBKWzNe1ZAPc/1YAz38rU8XdO
iO0nRbroA8T9/E0gvB+TTJp7J8fVL/AtriGZhIQEiudUOYZ4M1cS701zwAWhwdwCXFB6bdMOeViS
8ZMsBOZXBthE7nRemMbuxdHPpN1/SBpxZm81jx5UyTOEIAB3FnrwQJ8XMKY8cRIeOR3h3YRj/zhi
yonqTtAcZY4L7VDWoJ+28XNtC4k7ZJjdUh8NufBnzpl2fXdvTgm+bX2EbSgu6eXJqAGdrQH+4B6s
zd1SBh1N+Uk4//i2Z1zVwkqzXds6yNzDcBi+U3bavpWl58cimC18G6qVew+Q4iEbsL3yfeMtjIj5
bFQGmkCUqlD5tFbcRGzaDPst6/CEENNtbdX1DfVFoKG1ew3SMKTOs9wJcNn7EF/cIDPW89gP8r5I
8uy6WZP0Y/gL5yjasMr2qEtgXylhETyA02q4jFak0nbF+0n2w7kmh/bSfoe3abPH6u09ymPBKWtY
mcWWb9bJnK7Lqb8STUMDwvUegEeymzNvw/ViqszhLsNm4Z/ehuMA9s0C8AImcyhPtCaLE3/d/EKl
AKjm+gu2yQWku6bAH5x7MzHE3ojqbr9yT8d9hkpw7LdFk569XwBQnJkPG5gacDRd+p1Lxfp18iLO
K/PSYoo8u8ZFzD9iP/lxLmpe3Mh3BdWAp7vtY5RQdLet41XH0HMBnAwel+DVaSk9/gKh4qthpKcg
ygC8WgGPG7u39igmI0Ngm//Yad6ckBQNfqxOPXAOt/JA8bJ5A7qaAjFI2TiYEt5NhZMXgL0M7yEZ
sNosG5zFeypqOznPLdc37gHQ4mZxLkOC0uuyC1a5WN/xFO7YMpv10HpyPA6BweGbt2g1A5CpmKQ7
Fo+uIcPqkOZLhG5KMV4jEArWJlroZ0mLamhluu29NKr2o8XZtrM7IhHMNdJS+ZQ5x4sS9HG04BeB
NcyeqLNMJzS+h/1iOMlNvvL4GoA1fsQFO7ijmxTFa2Xbj2tjeo+XytADdRwvtouhj9dfEGKsRybc
6Z0IEknkPsycaE/IQNPhqFEvveaq2uH5hNA9Dp3yEYrll8Fvys8QdcAlL78wylZ4WZZarNaX7ReA
OcvBhWBB7vBQGb31yziL7aNVhj7slQ5juHoT9bfVz2m8zWHI/uBhGgJUp8o2ONe8rsN+l7a5G09O
atxaXdXHheXOt2WBXWoiqwlpyMY8gO6+OHCisfo0TkF7FRWY34AAIn4ovezTegF7WULBpgz8b4B2
7Ttr+hWgCzr74d4wVoBXzS8gN6glakl4SoBpI+Idtxupa7bTdpX/AoKbv0DhNVW/ZC94JP+c5MjD
Zs9NmhpbaIbjjTRDdz7VTleuu36zDesG+TnMDDH0wovkF+ScZpqPhUea181xskT3jnr7dl1FE8hU
wP2nVDhBcfLboHqzLnh+Ox3MiB1nL1lJOr39ti+Bry/knoMfts4pksJ+Q1GWqz8gGkrpvzDwmApn
HxZDrMKl52KDFy4scajMYI5x8Loak9Ywj2Mnxx9hc8HSA4+lfIsg5pMoba6wxaWGbgOeW1zzKmr7
d7OZj7vKh3uwZm+Ki+3QHD12Ez1LwKSHbGuechF8icTXDerX3bj01yFkCRyd2OGHUbo35MU9gM4y
HpHG9uRM62Cj0kuT9yqk7kkFr4gXug67tEpu14LWs596vHenG37hnQdk7OBDgxJ2v54Kc21P/raM
+6nFGQ3rwl3QuruoaO49o6FXgXXGOmZv0q49TRLzGjlJ53qe7EeJNwqYG3zPYHBiJyewmhmKzzUV
qkPpc0zk6HR7gBEtqhTXIbX9tM6wG+2mE3hX/px/o45yNn3ksw0MzDVg+GYw3xajv3BZkuXowIt6
F/ACPBaZfGsaCJ+E+MLgvohzXAnGdene5Ob0Zk4CbHCm4WeEjv3GKwInwax4AA+1F/N0tr3irpq9
8HBRBV3CbN93srwWqxncY+19Y1XTfEjsDuxU9Q/GYm+91aYS6b/BB63HkSD46RSgFqaLrX0JFvyh
Xs27rpbfqlQs+45M2i6sducEV3WHVVEfgtUNQfwjempdnIRwUksaXrvA9fOb/EIv4dUOaqjKAjBx
U3aXRhlObr2DE2+zdAcn6atTPclDuoF/rklv+zF1kBOkxF4ad2VTPNQOlRchuL0mNKN3OZf5fZqa
9d5uca2r6+Ej63O9zhkoTuejE2VdtnfdPrgRpJArbnsJZwpdpkLK/C5cxPKRQEBn32pgEw0zO3Rz
JX2M0V8kDlneRdvJkoRiFaaE8uq85e0KF7hwV4qKlGPhuHS/+C5BaZlvXC411HYtbM/rtgBK0UBL
sKbkq9HV9vFSm9jR3/4yuZPz85K/9pNZl98SOi0iLjsYG/zq3MHuswLM811CA0xSUqQodRbuwqNu
6W3ffRtUKy6CMIKzd5CmopWL3eTX8JUiklc8NG2e3tILyut96s3mz4l8uvu/Y23KPERC4DqDEVR9
tu1mPiUgp7tPf4eh2M9JdYBfwsijmuhZHqQwmngK9QwSXSRaM0uvnTHKHiq3Gh8Xq+fhZPKUkAcZ
NmaAD/zMiouVuu6RZ8uGTdIYJZ+bqQUJ7jSugXlyVeFb4Xre8ghCsYOWslDD2EEZxatTIB5bHGdA
ldg9Rk0+AUOQ/a2Dn/nnZnWpKU3ODDQEdXXr2PH1/4M6+L+otP9je0gPvIxK+5D/GJuv9TNe9uVv
/BuSZpnRv1w/sqjreDSygMD+JyTNMu1/wWz2waqBCoMUy774D0ia7fwL/qVp8Q/c22eQtPBfLv8t
ilw7ABbMi8v+n0DSnnMvjQtY7oKS8xU8Fmi3td2qVsYJLu9r8NVYnevf1uAPuLMXRlZlkmXuW6Lq
qiWmjPgNJPE3o09fEZt+aegLxfM3rmxXSINDtpHxWJDm8956LJ163uvNWwlSAhfkblVgRe9l9UG2
9dsKitVJb/BLhvht5lFnlOFiZ0vsBdMtTVVeSxUEKL3BFV5p6A9VKyZmjgJ7csIPGbHiy+GrN/rl
Y/w2dcmFGBT7MMct4jvQX6JqZ640I/VGVyCRaZ4VY8hHjEmH89EHIn4TleuiOXeAnb/PfU3W3E82
f+Iq2cVhWB0zPAL+PvHLnvsvgOH/D6BLvP8+9EKHRyZgmOLKxizmekaEYbjabHL91xFzAixr1uSi
RZbMxo3buMgB//3nvhADqhqrDabGHkUyxlKQwWfboUk9rXrr5apZoUqsak3cMfbnPL+v67q/E577
ChH6hZmreqxdOYUUSpsproPoLhFmG5dlKl8RvHlpcCU1hF5lTv5EQd+oZfRYVNn0ZBi1ZkpTlkVS
UAZjJ6e4yZcfkJgOFjULvc+piC/Ydt1VQ+1MFypVlDx4W1Odc3tLl1dUzF5YF1UaOJxmAc0mm2IH
gtxVNLYgHKfsNQmJl0ZXVj1iIwbF2LEwo3E3WHCX5PyktzBKOrYmkA3AP3BrDYLV31EXaO7dbZw1
10VJyIPhmcEE8zrGc7R4pNDuXq8WnUi9ySsZOYXRm5lGy+R77tIDvNBDlWwPeoNfPsZvCbnrthRq
F1MXkRP1hzWxun/o55Rf/z78ZQX+kNhcJSNnAbDXziTB2KmBwpJRUfxEZK1+7LeIblzi5eb57z/p
hd2jihpLc3OCwRvINkVW3Fjcgk/1CrhMb3TlC+fhuPkpeNy4gZ2TX/VFnr+VeQAgW2985Rsva5jQ
vfjVQhQ2MsDBvBv76RUE+0tLo3xjqP8B/dh6jDvHjz4bhrV+ojhpv3J2vTS68onHaC5yuvCMnk0w
kyMerzlOu39fl0uA/mH/OMqZa1f92i1pMMSF8JaffeXZN023BffG2tvFvp4SbFejxvH0VspWfpyZ
2dSNxCji3ojuHEQCdpOo3v/9V3lhnVRNYDdNqUsHq4gruv9+IuHqy4Pe0MqRMhaD7ZaGFPHWDB+d
IKK/MbwiR/vCrFUNYOCX7eLkzBpm4109VleFcPUOQlX818sowiUeyDkqaN+XcsXydtGbtWqduvhd
P4QuR4k5p+dMZj/lVmhJ2yI1oyy2oD3bjAvXGpBJN+hZPbl2907vOyrn9zItBeaV4RhHc3ZbmPN5
rdMrvaGVwxWVKkpFXcrlFcAYuCfjsyfW1/ToXtgktnK8ZkHUzh0qgfE4odW5WSWaDovdfdSbupJ7
JyupJGCtIQYSRZMF8E251xtZybr0amUJpFrEBoSCcqC1lQeaIXlZqt/O1cYKHBtUsIibKnhL7fd9
G1qan1JJuJLigFF0G7MejXZXm/4TpRnNF4EqbLQFY2lMVS5iC2NmNPGo8WsuyaV08fuS5BEcSAsU
TpwG7dfIGh97irl657OqhtQJQFQtvhKxzNDvXNqyv5qgyB+19omlfMyOvhaVVBbF8fq9a9WHqbA1
k6DyMWdk20TdlCL2uiag1WV8j4Ltp960ldPMoykHD4PtbYHnzdYWD22hd+j/EvP8bXtTmW79MkxF
zNrg4Pgjwh9Xb9JKeu2c0BvCy1pnBkh85xvFAr2vqGphh0MAk73jcA+a9Hs2Zd4OxMg/WrNWhbBX
POuLyWlFbEtZ0TCefiSWq5elVCns0EUPvoc9HgerfTUG1hEYpF4qMZWQ9IfOoqJYiZjmxj017U9J
Tan370tyGeMPVzeVLNmFhgVojeNdIq8D0KOvSvyT6X38QGjKg/lThELrvY5H0fPMEpb1FBSpJyDF
pWMJ0imKTnSxpJam8UXR7vn4a4OFA4RQEc+rvPMG+0tge49/X6XLEH9aJSX+o7RcOzlc+godWsl0
rnBVxb9GL5io7j5LuekAl1OOQFwMKHd+iDvzPOiVT1X97GWL3CKqOeC2lWZsWIPLQvWte2XzvLQs
ShZooV7VMjFogKN1kSKDBiZcKw3QtHm+JnXkWemGblDcBXgfoO4iAKTZH3Q+Z6CqX3MRmgacDwT1
wRDk6jsuWQe9kZU71oCmRhkJRhadQ6cRmHOgY/gUoqb5fEFSczZCaSWste8Dg/WDJ4CKrwnxXq5S
/31/02N4Prg5O2bqwxuLE6svx13QOX302PgYZn2g+xy811oc1Vx3acWCqBJ4ibDeIpq85HcfiqTW
4JES/ZFA+tgvWHnEVq5LPEj7MNH8qEr021nFDT+IgE7M/WGWzfXMJVRv1krolwNJd7TDPjaH7wNS
PUWhucWVWrW5QUKDc9LH7lCjOlVe5xdsot6klbB3p2L2mjZgqZssAOcNTKAs9O6fiHc+34qNi/LZ
ACciDsAaX/eoUR3WtrC1jtJAFcqeojyCrsl6h02ADa0Dxq3U+5ShEvro18ola1lxGRanqTcOuUy0
qmZBqMQ+izuiJkvsj413NVbOrcU7S+tbqkKsJcy3RQIPjUPpH4rhHUoWmuvhPv+Q1pJOQdaz1KCR
Dx2EoaYwtM4d9KKfD32BGjhmzno49YoWDopCwWv3ocvs/pAJQyUgTYCSZD+vj6eqPEibXAj9SW+p
lZDs3aYqR5RdqaSADbSrWxAamhtEicgc/4OmAM8eG1thP7rOtO4E+Hy90QMlJC2acwE8K3KJUxQ7
SwRPQ/RaDegSHX9Yb1UdOpBDtqUTVc9gRlPq5E40ilZpOZCXZRB9n1EDRdzNhCqol7wCJUzFlmTo
/0K+BIEMLGv4J0GpU3NsNU4TxCjbdQHGIrbiuIFX2m0CuQKt/RMoh3Q/WYYvwryPF7nGddifK6F5
eAZKrK7FL+Uohm4n+WA29jtcVf5HOuv/2TQNAiVWa4Ef5lRarPfWx36FDC3UA70FUXe9cE3PQJgh
htvoAoMvh0NQ41SqNbqv7HoBhDRBzKGHUZcEexl4AKsLvUJfoKrOu9MmZXChALdDGKMa1O18CSFH
b+bKFuexX9rzxhEKDwkY+mYKYV1FVQtzTu8HKPt8qlfbLZDLjnm6QPpxEDV5zZfjhfzrK5vcSIbA
3wp2YjBjFr+W92M/66UxX9nkydQh3xEVPcvS3xRSIAj9mtf2S7NWNvlg2tFSjOzEwTAPUBROaVNr
tf4C335+1klMN2ywfSJeAPJDTYZyu+squ/mm9ymVQ6kAjIHO3QpUos6tR5l58nqAAPZDb3QlQkM7
ieqsgJgBS+5HIbJPRhjq1UADFXS0bqNvTxaA5nJIvvowJYZ80h1bqcPnWQX7yWMXViL6YZXoDtt4
mmmtiadEpzlPfuv6fFCww4l9jGTUrQdEHMJZb8d4SnT2Y7g0dkTiQhfSBideX81DobddVOP13HCq
1ULmJ/aH5c1WJ2e397WwIoHqvd46kH8yK+WWYeDU6IXxNL92Nb+k7D9cMjwlPDMHSHrSCV7lFfqQ
D1Y/9sUpdAz2Sz1Z84jw7OZ9KEDsF/AhOggEmTMMs+YvpkQwaAOnCqu2j/Ol/4ku9rZ3gl4PTBWo
mCSjKOD5DZfmyIh7SNNZ5wxvLL0j0FPDNzKWyBYQs+p+/dA44QeuZ5+0okB1ICkcW9ZzR+koajfz
55wjc7KJ1nitoPFCQlZN2edtQKSzn7jGB9A+TW6P9TjrwQyCixTh7y2SBBZuXzYsC5qi93PSfc5M
HOn01kUJXhMYU9Z0bBYAnNdT0rzfRluvgqS6ofjA+oB0ZyRjpLxllt6M4fCoN2vlaB2NLe/KrWG5
nQLlmhR19HnSrJGo6JQGjDREuMvtEeXijktMPQjN1VZCc0DgrSgDXnu56X2y5+BUVpNe1KugvWiC
mWtYC7f1FMEYb6n3a5O9ZhL40vZWArOi0g0IK+D6aKf3ok7uhjLUq9KrkL3KHYZ2zomcrZ4hm0/w
HXPL/Edrn6jmTtxj3AadFaI+ar9UUV9PewvQ1LrXG14JTFeuCLA2lBxGmTzk0DKSxdK7PDpKXOY9
HFbrci918VTCLQLpqcDVAysEqjW6ayW+Ozuc2AO6bDvP934g26lZ0XCU2OyNdEQW2+xjZBQeEb+8
a7pSc68o5+q0jRY2yAwtRR4jjnY/DqleRlEhRVUoZp8KbhdHY/LBlsWjPTuaQytXXoS5nGWE9BGj
0HibTMOHBmPDnd4OVAJTDgg4OhNR783iOzngtq8bvbu0rbxHBxtudSSI+VHmVz4CJXXYnbRmbSvX
3TYfwkCOFAH9rURVHyfopX2nN7QSknIbxqKwyi42i/G7FMEbJEw1z8pfHJzf2ttITHt5tDFtN5rj
LTXegCrX+462+gwdkTQLQyISAttD0GWPUWRoYQkCW4nHsENmfnNIsM5kvkeY4HbzNePRVuKxjWbT
2ea6i4PefI9wB6aWNnxHvS9pP7/1jNJeivJyoMFeOa2CwccFLwy9wZWY9HBCqwt0RuOyDY3jtFnR
JyNYBr3Lpq1EpZV4UGIE54LnJldyid6iGKRXP1eRd7XTA1BO+y6WRvp5Ds13jVFp4ZUDFXk3w+50
oo0jx/YGVAkaVEjSGfFMrRVXIURuh3HBnNncTyCg76dmgq43+Hp7XAURcX/A3wOubexPzbtwjJ5Q
cvisN28lMjNSU5YPPPuX2R9Qc8VNCTErvW2oQoiCyS7CdGEbdhuSOXA3p52PtZnezJXoDIxqbptL
/daQ2XFAf6kOLc2PqcRmAY9pNQQFOW9Y1h39Odja6PDs9SauBCdCE8uIMFofJ2U1QDqO7nu0BDWX
XInNZkCgO0lJh9PkwDwpi12em3qgHHSCn+csePHdZk58TznIU+oW70U66B1sKpZoLks8l3JuEdCp
UWwK/HdWOmuhNqDYP5829l6+j0QODeclQl94QdvNNcdeb8VVOBFGO1kytwPqXcTNYmbfkK597dy8
XIf/UGlR4USLmRQIEoELm+SSfyCDTY/SatM44XaLnmKadK/VdF54Aqlon0jamEB0bhcnSX8VrPNT
YRV6LQtTCdSlztCnv5S3DZTrd2M2pQdDouehFU0q2gfRiGBLODfirPduPdM5B77u0EqgAoFw4AvD
e5Otg75pl33P5zrTS1+mEqiJdJE2CySXC1FhWDTfr2mklb4gTD/f741boC3mAvaZhY1yBH5VKOJ7
WmUPmNnPB9+CeTTClkUxq+I23MSbKivOOp/SV0neVLYNr+mjS7GmWHEiGW5aW5MmiU7983kj4TkB
MyfrTuNUoKnX329oxGttQl8F/AgT18PVLKA5BA7VvfbRNo2veoui3G9RIjOc3iehIx4sdwEmZvuB
/rHmxJXYrKJmm0vkwNDOdU+iHN/Pgfdeb+LKIcrb23Fs3+jiPsd8qUODZ+k/6A2tBqaN0AB4VkSs
0GlqMKYq51ArLGGVP98mRUifcnNpPVXIuKPmYFqnZsn0CmS4hj8fPTK6aDGrpYsx7LoChf9jNIKP
WmuiQnGkqH0M4MgnxYiVa5PvjULqrYkKxakuHhzVmFKgHYMW8QpUh9Kx19smKhjHMttSjjb7ezar
z0493bqpq3XuY9HxfLURJQmTFWPcOHJq9FHqx4uUnN5qK1Fp90WPwTavN9rOCJ1gJXy0WzxT9UZX
otJKhiWC58ubNtxQnAv6NytqE3qngwrJgYtuu/XMjT+1HyI7u3KHSnNkJSwDd4osDKF4dfZYvOCV
i7lqi7GC3qIokRml1npRy+dr+tNVM2830uqvtIZWETnYoPWFQMYy3rzi5NnmQ1RGWm9lXwXkYPDh
g3UGrxEV7U8py1MT6dX0sIN/vr3r1gs9ZybBBkXXncZt2K5KUc9ab04/UM9LvO/aqKG9IaSH0pUR
d1X6pLfcSlzmUQZUsAet4fl43WFSgM2L5qyVuEzMuQhw/mTWGBxUEeW3rNI7KlXkDWdwY2+STZL6
/jVl9pvE1EuBKpIfYkDadAYfcs1RCIysDsEnN9WcthKU6Dthr9gQ7hsap61T3brmazjKy0b7768T
X3WkolxYQfaiD4xuoe9+qYGYfqlaDE2v8YMy/VMUDub9aroYkvx941zumH/4gWp3dli2JqBWUWK5
YCYZRrhpeitTEeF2bffgW+aqfYRsgRJj5reVXjJWu7Z2X9sW6nXcYxDB/uTi+tXstrIv9Hasioui
g5Bgx8nHR+Tuvk/tu9Zq9WauoqKyyAdmmERd3LRhvQfK+KXyukEvHftK9kmQYLI3xBjjwMe6r6ne
OMGq1QfxfSX1cPxNWA8ybwR2D+aA9iB6nHp4ER7+z7NmgDMOPtCsN4rOP5vZeT/2+Mv/fX9exvjD
/lQhUWmWYTSduXg3m/jNNr54nJ3C/5isi95B5SsXA1gttY1zVMd1HW1NfEe+FnPxWunohXBWoVEU
SfJ1taj/14HNFkcY8keXt3azTxMsXvdp2Rv3SdtqZj1fSUx5IkTRzkClnGL4iFTpXTCNWqVeX5Vm
GqcGWzbMOeMNz7GdUYsKu7JZj1/kq0ipNhd5MrAr42bxnZ8ZkubgmjAIfmUTXY6qP2wi75L8fmvD
WHjuioDiPTKY0/reTGTx2RF1phe2KlzKqXofb4GGpUGS/Gwj6L1r62K5/3sAvDR3JXKl0clqm+lg
4mna0FWL8Imyh0WvPqCipbYSStqITmGczRJyl3ePjqdeylHRUhHFjAXrRWqyi4Wm7+iiKbzzs+2V
E/5Xo+tPH1UJXExN06LJozZeptEqGblc34wAL3Ik9ed52IXB1D5RaO4fUZ423zfFKA2uRnXwPcTG
9yYbL/KbWOJEN8JNjfchnvCIF3NveBCLxfO0K1vQHH1uyu+j4eFBz0k/JLcW9/Gb2egZbO7m5AI0
l3ogZ7wpn+/Tph86VAlxf9ic/kb03V3RRno1JhXNlMtldpdqjs5cDH9kmOO1rfFNa4eqSKYqahsR
lQzt2ncg1sWmd9aqICbEq8Y5F4ybSpyRMrZQlb9y63khqFwlqObEyv2BF+EZL/Pw4XJcveN9VX/R
WxDlPGzaaY1Sn9HxNTjIFVfm/LveyJff5/dElpaimtOOpTbrnUxuwlqP+O6rEKakWLrIT9ro3AxH
w6z2AcbFenNWNjX+bqYtB0b2nO64DuHtAi5Nb2jlvFucBieHlqEtpKqdYTtQWdY771TRsazLXYg2
bL7Gm1K0S+kjh1u9HLUmrkKYvHXIU9vuo3OZbtbBnJv7uQn1auy+CmEqkmlr/IDBXVxnAu/ko4mv
N23lgppmlTNIGGTnoHEOHsLNS/GkN7ISkN4mcI2yGr5kWewRvUAk+7PeyEowFhdf2nlo/TNWxNV+
G5GNthpUovVGVwISKx6jCnALAmVsDodwQh58y7Di1htdOeJAiyepEQn/XHgeJmielx2brc9fOUEv
c/zDAaoCmCSuIX4VdP45Gp3yDrHZ5Knvpe4WV2ITa0TbHaTvncMFUzzPOqGqrhk9StmqENWC1vPs
nS1zPtjtl1xsei9HFcGUI5q7DNbon0dkitvke4/xkNanVAFMbjKZDgI0jDxG3SF1rcfCwvBHb3Al
LtH7wlA2cb1zscxvk03eDYteE9lXEUyrs2EOmHre2ewRWB/7pN4tra9571dBTGnj5663Ld659px3
OKndi8F71FsTJTKtEI6IWTI0d5Mz1g6xcPUutiqGaZmLDhH8xiN5r/m1NUzTdYJBjeZGsZ8f8QLz
CAuoi3cmr2SnwDDHAwammRbm11fFw4a1cIa5JnTmCJ5k4MX46GguixKVywJq0WsmDwPK6JDg+pK7
eolKRTClbl9YW756GH6H9TEs8ASLLFcPqeyrIKYuMKKknBg9XLzuWLW5sze5Zel9ThXEZFA9HeyF
bQhx6badio/t5uqdDiqEaXTx2B1qon6YwuIr76tgwaShMAa9rKKCDFYMTGCMb5irtOZ1hn3pWNV6
FzcVYbAlRumKRMozjrEbHkHRE+RCvRyuCoo0m7DC1JrkGYP17NiVKR55CY4RWmlFFYgqMTxATtTi
e3ZdduXkI0r9o6W50ZWctWWhn5uZ4Z1zVK2KpBn3boMnhN7MlctEWM2AL2wGx4HU3eEnhqWHiw+d
3uhK2op6jF8sK/TOS4p/+c7tEwNgysWPXPMHKPcJ6KgBjUHhnuutO8yb2Nt2pPcatJTMRX097M22
Ms9DkuwtKzk7i6250aPn2XwFer7APDExOoKHKgvMQSO9W5AK7+pQx6uaITXPvdG/w67rqa8NLXiR
r6K76iaryi6bt7Nd2x/Q/0B8DvterY2iYrt8Z+7GYAvXM3rduHDm0ccFo0q9sb3nq13WYt76OtvO
CYxRmwpQPj/hE6WnMoAD8fPhm7KQtlMEZK3Jv/Ob+jhEpt4rRYUuQYiM0Ckr5HnCdGEaq2OTJVpp
3FOhS360WAMH53JuOqpitB7Liz3YJ50V91ToUuvTLzLzaDnDiAYG5N21OPvoDa1canE8GbNtMKYz
Ve1DMGTnMnC1kjiYpOcfcuqqacjnbD7nw7pzXXtneFrVWk9FLbWozsnASqZz4ctjESanOfmhtxzK
5sPJpMtaHEnYIcvy+P84O5MeS3VtW/+Vp9tHssGmuNLrAGst1ooyMzKy6lhZBQYDprIx/Po74r7X
OJt9jrZEI6VUSkkQxvacnh7zGyGPeBHDyvDQqkQ7/19HpNFBCy8l+FdaOkS5BK7gFCzHUAI82cUG
tPgHflXD6aZZeN5y+lAebHriyS4qhDWDW4ou7bUPzONkdA4p2qFNkO9lSzYYSsZhmncd2glGv0rB
6C1+O/Qx96KlYXEDTNxCc5U8ui6jl8NN9tAeyPeipTixMdDSmIHu3bi46dbuLMnsHco5+V63xF1N
55FQA+VZYE9eknB45c00PzYsu3XZDjUYwcSZa9V5H7d6OVcq/Hns0bvQEAF74DipzZV66ir87kO8
NZ+PPXq3MleGxqeKz+YK1tSz8JPPsFY8FOP5HiMElqc1OEKYa6+aS7OsMG87Rj3he83SVMvVLR7e
uvFhZQvb77uyiX4dG5HdqqRNLdAK1sPaKvxakuUE26aDA7JL1bq5mXkcJngyeuK3Fh7U/J84P++T
7O/lMLji/HUL9LuGwZRjMddI92tyitoxqk5WjP43WO3qMI0mVh+rM/G9hMnNcG3WicFmHlR3PriZ
c+8d28n3EqbasEQCewCLZ9VnAk0FZPz/nkq/3H+Xf/Tz/xuL/9OZ9llX3Tz93/96n9D/boR2y1Ns
Qb/6sB+/rnBRf51IX92LFq58hybNHh4UhkOEIOTN16CVBK5tTXQXwLL7WMjf84MiaWtT8wo7bvdO
UEhyVVbHdty9iikgLF4CgLzhzRpegmS6B7rxfGxMdpFT46ISOHZvusJ2Po1GUfQqOnTo4XvU4aZw
CRYscr6G32N7CvTBx+4WaBS6Oumbar7C0TLjUX11RrweGoy9rCeJaux+KG9cjRcB11IXgPz8k8zk
P0ztva4nYM4S2WA0qmgWdwtWUeGF9XQsau6FPa0L+wU+RdN1rPlrsMZt2iWTObZu9tIeuFoNBFL5
+Vp6EGiZsXrt4Up36PyKvu7dpjgtQQL21nSNk/ZcR1FRO36oFMn3yh4po7qyZTtfN9q8wFkv5407
Vizge1GP5wJ4PcDECe64/hut6Xdt6LF6IfSUfx2ScI7Hd1/t6errP9ypXCXVsfRnL9/hjRl8MWOw
4fScQc9wBtzkWNzcy3eWFb7F4/uELttpKUKjxhOP5+kfNtf3I9m/CQx7+U7iddREwDIgdNbBbYFk
+cfQt7D33lQ1sNPsTSVNgwH842Nzfq9aXCa31D0wttfW88Z81CPJw+YY35vv1UKwHF0gRO+nqyzJ
lvaxGTJYUB3SYfC9WKidB+bFtpmunbf15z6s+zzq2u7YmWUPVlLe7NpwxNyEnRK5b2iEFGA8iA7m
e7GQRLu59KdxvMKHM8xl237lc3MMUMb3ciEOz+nY+cN41Un0CAvRqgxfDsWNPVupdMPM0O0zXgNl
0yUJfiupj5U/9oKdWVZu7Go8etRogMJOnIaL+adOxf8Qk/Yq2aWhutp6Nl4pBQmnIffzpI8FpL0a
KIiDeLFGj9d4jXMSibRrj92I870aaEkIoEmshbW7Fuet/+MTcWwP2+uBiIsBxCagSlI/yIEOyOL5
4DlrrwcKt8qXHmBM11F1qUlcGvfdsYRozzRaW63Qn7QN11aX5dd4cdXzBg/yn4fmNnufO/8iCEq0
jAWcsYZrCRoLb0TauoMp0V4RFM+r7IzCo2FJPOdqNXUW9b07OAN3UVQb7YEIi6cPtL7Ae7uAjvrQ
BRDMSP86JoD4lWVSNi1inT/nsEvqCmmguT024rsEt39vOAs2eNxTqIGQyn2I+2MXenyvCqqWlleC
uBpSFQppreia5XM7bfBOPvTqe2EQthMhJonn23mh+bCp78ZrDlYQ975pTMYBYPgeL+yU3OY1SCOg
A4+99+7cKSt4MFtWRYX2TL748HlOGtCNjj18l+GuoJEYr2dhwaYg3aA8CumxtbnHGpG5YsNQVbYY
KsvOsSy3y7zCGvzYewd/neUQR45RyUtbKC+896Q8JbY/VsTeC4N0PFE+o4hdwPNxScmYPPiiOnZR
yPeWWs2yTD6knbaoxvXTCD+SFIbaB/P+vadW4rWoSkzvg2JKeMhF8RV474NvvhcHBfC9grt3Yoqk
BJo19pcww/sfKyLs9UGtkNZrXISHC/ECiM0XsRzLCfemWmPbd9PaBbbwmj6jtcwjGx1bmHtxEJXD
6snFNzgVytz6MfRBPw7N7r0wyIy0tSxcbUF4/a3x2vOixoPjsQuZCJLrKPViCz64u95W52Q7xgHk
e2VQj2s8X8rBFrZuxTkpPZpapv1jB+a9qSAMRmiNKw5bjC7KB1K/im14PTbcu5BpW4W6ymBsMc/0
wS9LYHx9eux6Hb2ef92pkB7bpjMWE5APj0kSaVSbx2Nb1V4aFHWk0oNUtlimLcMPugSRPTZP9rqg
aSSKVwofc2uJl0a+Pnl8O1hK/ZssyNaiH0hjCz3hmmNVW3gCUv73oa+5FwbB58Fyg4bkQrvhsrVh
ikE6FnX28hcSzxp1cjw64iprpirry2MeJnxPNhIjXYdI4dHObefEvlM2koOfchcrRzMQIMaxcmDp
Oqe6q19jMtbHEgi6y2QH9EXx0XW26GqS8cCcuvBgTrV3R6s5KS3FnyJZxBsurzI5hH+OzZHdoqxY
Um/djIUTbOysibZpjGr7sSHZQ426dp3Gupa2aHX94quf2osOyfL5XvQydDrxJ43BDohDTOCXcpiP
Zcd70QsBGFbXCwa7mkC8aeQFfT3HDjt7zYtmwIFRXCXDkL1LQ3hrhABsHPqOe5zRSLFSVFvboqy2
XEXXudfHgvte7dL4VvvW80zhJLzFjUxhWXzsWmOvLCTDuA6kw+5XvnvXVjHanbeDJiZ8ry1MyjpU
tMR7J8n4s9n4i23W+uBo7+Jk1BAPOnk8Wwb3hsYZ2baDT96tx4bKLSQ4KBSmX9NV/OnjL0cmCNvL
f+ZShnx2mCDQ0+RQcqdLMxwKBjAl+mtgJ30ox6mLTTE4HoIGAkHerCbv4NPfi83/UtqQsQpL855u
T5SaHOKUL8w27tBws70C6P2AHS0jXn0K1kvv1suij7Ho2F4CRCPfdxEc0Arc8A6pfmfHJOWxRcn2
HmJTFQkUNwJTjEwlmWm34YNLlukfsqn/jbV/L+SzvQwomTcclzSZCoKiKSnIKkfvUfaJERmnthEv
TU3rGLeQ4yIvgDaMcL7hix0vY+J0fWlIW7GUrIlTj3Jzw1LBGrNhx0qLbA+f4Q3ilV2aqeipAHSO
0jcYkx06rLOY/XW2WeVx0cKGsNj69hvjZY1K8TGfKbZXcVgdMBn5airiqSqqJq5SOhyThbG9jGPb
2kHF0IEXzvZ+Ogx2TYG1jI8tk3i332lSVm6j1fuIK5XCOue9Q3Y7hv9g8W7PM3bQ0zxgzA3WYlpS
obM55m+H9r29nMPUwgJVjVcXXH4l83INRu8frrve58S/WSV79Yb1q01aJvDefpkzFxRJdKzji+3V
G3M7t0s4Yar4VLMM7j4022B3eGhI9jo8YXmIBMRNBW2CO167HGi4Q8kC2+vwYkvisU4mPDpZ/HTh
3lWB1XAwEuzmSdWW3FbeMhWKmJOr8QOAbD7GmWN7KV5YBka2YpyKsuvanNu1PS3JGBzKV9lejSdE
RFpo5t4PkdGAo0fLlhI95bM4dLJhez1eXbdSUdLh7fFlr1U9yPtkXsJjZxu2J4mZZCnhuotFNNhX
gNAelKkPFTPYnoVElr7hFaZIIWb9TbvyGd/gH7Zy/h+W5/u//0viYJfQL+O4QVUqYd0d8ELdzSTB
StBXOkXfDy2lvZyIohGOzIRjS++iOF266Zew/bGSNPuboKiC82vT+5jvvL740zfXxcdW0h6LhOju
oYEUTybJWmZ1QDICj5NjwWKvKCrnnvbdhofLaHgQQ4Orl+HQrTnbY5FCp7Tm6JouQtZ7eRuqJ68U
xwoPbK8rakPmj2QJpqJ51xCg7/t7W6mDWexeWDQHyzZWPZuKta4e2Nhm49wcW0J7VZEYAJeJAoo5
WFYVCqVSZGC5HXMhZHtZkRwDvWmKUYn7uehkkONMf+iCju1FRaH26taDqKhIquYiwi6L2/CQXgme
439d+0S7KlzBbYNFmIc+CpvK6tjdAttririb4gZwDkwTR1MoNuLwUK2b7QVFfjgOavTwYAsPqAev
TKp0qsNjfCO2FxXViYlJ4JupiES7lPncD12Z9rJH392hrXAvLfKB94wBJnz/mn3Wc/MaBMd6eNnf
dEW8H9ZqQMLSuNbPfemKxSTy2Ha1l/kMY9TDhBkpS9uwyzInqUzIsQm+F/l4tEGLU4NHB010Qwkl
l/0x2TbbK3wE4CKbDSwmuJfIByVajHmDq9FD33Kv8HmXbYPvSbqCBSW9Sc/IcxvP8bHFuZf4bC1L
RjoMeHolK5LqZtJt5tpyOManYHulD/fWruZN3xWia5t0wHmiX8tjEX8v9WlnfxyEGqbCjFsK7dad
quTrsVHfnbJkPSXTQNuhgA2mOS+Sb5lHYB1w7Om77HlFfXAem8QVVYICONfPYT0fC8t7GdEWeHxU
/eYK67wqB5pqPDlNDqb9eyURtL6TDMfVFbqJP5co+6Ydd8di515LJBScDag/rAUs/SZQoKx/mRJ1
jMDC9nKi0WcjblyFK9pondsUmo6gzZJhXf4c+qR7TZHsNLiMDp/UwyubpT6Fwz9pRP69lJPtBUVa
UVM5i0+Ki1f7luDzslPZLeMvPbAGaC0QxevP3ha10+nY7xL8NWJvjvRrlBBXhPNHb/IAejr6Ffzd
k7u2ZJByuoIrk86mSWd+zKCA7SVG3sqAJ48xSnKZnuqIXuhBhxy2Bw9F6+a1c0VdgSMGiId6a9Jq
PFgU2SuMSiaAf59GVwhWqVfUjjyTrqMf/FOFgZL/Pdn+m+LIXmRUtwMa+1XSFx36fNknmBTLmw2t
x+/ljL78j0Cb0f7TVKoKrrzrpib9w4VLsII9KvrGtmmFW69uSFFJ1NsNvjVA6ritlOMLbUM+3NGx
MdVttMM6P05rWSUnRdDue52B8hrzrvG5ua5zuMQPDI4O9NSJoGxzy0tQHlLBk/Ir87gfZ82GLSBv
xKDHfOIhjDaDxGuWYq5QjHpmvvH4Wc2ElZfQQTf1vPQxyza+OnfCTeXNtj77jCTK/GREzw/8c/+h
O8mPKDfJqYzPE9TOvwx+2ppx2IaEBSB4oBsFMYnfPNxHAomDbaNEf38Vledg1Uy/0Nq3b5sDTg2s
1XYIYJAC/4irdgFvf9Nuw60X95pWF7KO6u1z3cvGnec49NZzhLbT8YoWpia+86bEDg+85V3wHVz0
1RQBvBaqLA7n+nUqV15mgkOSmBmq++balks5PrZAbK6fQniPVjm4d9Rkqky6MIM1ARfnmW5iur37
ksucdGplT7hhrpY0Eb6X/Fwx6OOV+5OBOWaTBPWXqnaCXL0F/YO5C+XcnuOw9cssCXA/cAoj5z0t
fJPsBBTBGmeMGRE+rVXVfVz8utanUpqOfdCgK+Bt5q57x5HpmGRDOTVx6ua6U2cC4k3wpKQ/NtkA
sDzupzYLpKnsWrTfRGqB4H9hpvSypIv0nG8OKvSMLDMFan0QIZBNlGl9iRMI7NKBJdvnZYJcK62D
uPeyhaiSpdtqInUGcZokp3YyZZ3FbjRfTNNQQDAlWcwl4KEX/dlAsAqKQPS0vAQUJuip6QM4/3jA
N5lMDN5yi4iIQO+GZKbMtqH3f+DHTCDsRo294aDfhylgif301dTxpFKUdaOkqPhELEBEPirpjmEV
pXMXhObZJGwVMp380m5p3epgzbkTXnc2Kl6rbCoBEoYNzraJTHcafdNLEMXTaex9yGZZQ0SV+bFU
5bkRE3M5hZj+x1KXzqYe0RrGHF1tRB4TldhPg2HRFxQOhMz7hSdj2opFLJcJ/9wUJg7mLa2agcVP
uDoIpxRc5EVfRBvj74N0EZepFw4NHOwVAD8uH42R61e6JhI6PsDva/0nqpIxyUnVmuC+ATfyj79V
jly82HO/RniofF9L5X+icadC1Cwqb/woSrURAGbCZbvjcgGkOKvZ2NPTLPyQPS/tysnZlG3TXVcj
fH2RS6SGdOLGPg3WNN0ZayswmeZj/3upGCp/AgxtU8BJyKsv3mrLL0mIFu7eEDYA9zi20evCtXdT
Fv+SVqC6RF/mPm6b/gSwZKPVaZksaz5UoWi6N9zm0fAErIwfG2iJRRDe3BwAq5x2tuSyyxSuhfog
DUlQrRl+2XV87AEcsJfBY3583y/9+xzwohLbUtmX+Fw4F4oXtLFV9EUZr+pgXzoJOqT9UKKKFtZt
/9pRQqrf8RC05e8JNhRDTkaBFLuqmrC9q8DvdtcupFvztI11+LlxygsyRezCz6OWZnrEbuq5jFVG
h2fcnEZ+Cvyial/RPhIkr6Wm4hb3uNdHS7SYylsfuvCtMX4L9S6LuuWh6zqkC35rpy9gvBr4r0lT
v82NnZ+1dCJK2x4rysumzVftS202T+R0Q46RgtC2BHmFfGm4kB5zgnihjB9dIkpyUZ4ZylONVM3L
hjgqg1OELrMyn+LK06mMJu6das9bfoRd3A1XrbY82LB3pAvuO9+H96OfWMSaGAmkFCyVYgWLd3za
yunUV9MH5Y3JdsKWEOENSyWwO3exYOQ8N4LQq4eyq6Z5gA6Xz8PKUS+j4ZT8GGkQ3cWBXh7C0av1
LYmqNrhwmFz4Z4ZFMD8gAN7atc8GoCCNqx6SJazQVVKz7SEOu+EeZS1E9wC6ET9bo07UZ62iRaYr
Q8U4xQJNvoPYuT4mkjVRBg7yN78ekt88Gcqffk/67kMfVRtmQkUlzUJSxbkbqEJABCwT6LVVgFno
ww9LNdVPZuOzZcrcuo4MJxTQZQ6OTXfSs7hUzhWM1DrnEldHUxRcxoCSNKHrk2jdmAZia9MEcLhU
AvGEeVl/QBph0gaduJlx3pJuYBKoJNpyEYUmFTrS97XvPziqch6NX8Xi2bNP6io3cETK4Vd+v0Xj
ilKeir18hr9bLlqbZFJ7NkkpOHoXV4J/hd25iR6SuPlk1tFgP3c/IyHmM4DlLA+tWj5FttT5UINv
DbLAOGQJXAANpm1cYvvhzt1AtPNTuDB9UgwnCA87PEJb97rGHvbDckhSho+bQUNBU0bXB7qKC63d
Q2JHcgL33sFJtZXZHKkqWyfy2ITmG4YxPA0gNxYoZP2UTGynIFhyyFpF3q71GwxJqpNncKMcw/IM
CYBrztLJy9qKISsTMmekNwgrhj6TNn4ya3QLemgFKw6JD5qFuzQqzaVlQ3Lfs+ahlG7Jw3D90HRj
r86V874xeFelqlR3s90eaCl0Kuj0qhcV36YwHk/lEr6pyj4KhevirMMY8kbPWAnaZQOJ73Hk3N4j
ABjmzmpsQZ030yr1xYhsK+DBdJZBqNLYSZv5jfQy1g8fy0hEhT8LAMQ1+cDQRAK6UpMF0u9TZca0
7gn+T9ShC8FC93tqOFNXFCvCMqULekwUis7p2DX8Gc71ESJNmeMXEl2+wd1Tpn20Tc++oOHbEpZz
mSe28j9VOjBrPtgGl47Ur1V9TznlqB1YQ9dH2A1F+UI6IS8ibqTK8PtRP+NeW9JzhMqUuxEd0IeQ
eFKnTKAXNXWjjn/plXd5XwdefI2bMvzSty13abDO7iscI0NyTsah/LI0zTIh50Nf6C3xWewwM0dA
jEVfba8Jw03oKQYYNGvXzv8Cfxg9pmNdjV+ifhBvo8DNz13bGoyOUVhTWE5DBOvpqt4QQFAoeww9
16wfxy4R3S0SJPbPoy8IFNetN7NTT8eW5XHTCaiduqV8nHg5mUsTMPW93Wb1rliXrIMQWWJa+f20
LrhfWhOTi7nBuzK0yzQfgqSiv6YINnOvUpPGpH6PYitqpMvwlTTtYJBUxVVTVGXffdbzyvpveo6W
tzmEaikdwwBK/hEZMe6ulo6yHARtP362stX65JsGnDrVrY0qIlg0vRDKSnXqtcSEHEyMdk5RzTBT
lSYan+ZlERtSk3FWMKJypnvuh17UWWu6gGJjqcmcosLKp3MydRtNRyXWIUPTM30awMVXLwNwE9PT
OBEynHtiJnmuaYncMAnQdZwtzkc3MH6Lbj7bPqhzpgkpkDT7yZrjKHgPzNsE/TOlN2A9pugOOHMf
+RjftvHUYJ/5Qvxgc7/5WkLuqe3gzZexB8Q6R19wLT4o+JQG1yGIWYmhqMMgtZZKmZHIb7GvhMKl
C75nU3BAqcEqdgrNd1zUdf/B61xXP1EadlXOkfLSdNYgID3j3ALCNJs2Fp+QWz+DtVihq4nECKWb
XdctN5EM72rHuLzFVMzQ14SRkZABTnGZ2nobXpyJxx9sABTv0kBH72VhDQP1jCm5vGkvln4q0Rv8
2q0eMJzdEDaiAPAeWUno0ESR2xm5e+rpeLyba+2dFAL5D2YC/mkaPHULowQHirpzN2yFVD7yYGY2
Vco6dkukqBmOABb8bLZtb8ry6TNOdXGUNv1YBtnok8IvhTx5amnn3HrxwC4B85zLtGXUfZhpPa9Z
oBubY6+Lv25GlaBqw5+4wxrru68eiWJ3ahvkAvcDdt7tSSFdTQ3sF89l2Gnyk8xTsGU47NTdZfZW
pU9bQsVH6DuS6rR5nqW3yDGW3InerJ/gQSnfoPOwIpsG3VWXAelWjfukZaD5xpr72baL/9So98So
MyUsd8BK1L8Tv2bhcyTYdurXbooy3P4VDkhPl05w39Rp6bEHPm4JTohwjungZVKuEwptLGC5CZkg
mayUQj4GZ+0PQ9V7H9VoJSLRrKIP8RJJ87TxqR+fF7q2P7ulcz76irX00lX6CE/TFIwg7vab/8g7
aZ+rSfVwgl+qr7Je3fC1pKG2WVCizSxIYs/LsQBAChDN9L7Dr8OYYLeP5zFz2zJWl0Vt/s3Gc1UD
1LYxl00aZ2ECdlPzFUldE6Yd82vYquNFXrYkqf9wKZcPKJcHr1XEF32S2yyvE6xwkSTN4dpgQYYe
uVVQ/uS1o/ZURrMsJG7qUuk2vz6TzrjyTtnJicdqJOJ1sPwJrtks1T6ad305y1MEN/ogWypI+E5h
4Cp1N/XBAkhYE8xAyokVXS6iT+RpdkzUj6YONu9CrCL3fjwuX8ol8B46L2JzHoSNRgkBLUlRsY04
V5zoEATjQzn58qerO6lSgkx2OY2cmvgupG1UrIlqoKby7QDNBQ1lf+r54H1eFWUpighR1sW8uZig
Hd5lNr96Sx6Z6WF64cXhhpyiiby8i2ggLqIcpjq1Yks+JEuz/dBcixtdhH1UEifBNHEtrR9ixPD1
J3xoV3vaVsTAy9zZvnB0K7/3nVn1aViiDtFGut6eu5KS/gk1ORzKrY/0ED6k4jfO0M2LmmYobast
LIbY2pcRm+XVX4MyvCNurtQzyvjtHxG3yZD1cp1zf3DtLeAl8hs1jo9zIsB1BAwY21ifsODrAN0W
S30AArfT4Db9OPf1LE4lX6InCn/VuSjFjGNpuxL+Cyv7vVhDotX7OA6uMTjQJv1917i+4L5hXyfo
MVvkV4ldTi3VI2YVgmKdqqlKriEwqixd60h7mUsG698JxUWSD1H3HhKa6oVW+lFZFuRKbbd6W4e0
5j35CD/G7b4ncO988IPYfdoQK4ZTIxa0mI8AIZwGqqPw2hvn/FsnTPRJTvAtw6DLVmWw1qHfMWos
uFWB6jYCaf/gdxN2nWl1ebkM9jlkEfbRinrTBynjEt7Dsk3udLP8gegz3H5M6G//0/kWNF8U8VSq
5LpmzgMI9rKIdSXpStB92EXzHdncibOGVqe2le6h9OvCle3z2k5sQXHCj64I/pCcAYZHOp556If6
vYqYFnbdppeK+kZl6DiC4wZt6DRcWRuDKx9PbPvobZ2hqWmY/wPaefXN+iZgBWkRkzIbcDec6xWN
UKqBQYJY/eVhMnZE+qW0dzEc9Y5sGZdN3gjY0uZunXApm7HR9/t7T5EYg79I8kmVxE6PCWdJdPah
Ah1eIJPWU9Yua2s+zZWu3nDJMOscIdiiDKPLHk/Z0L0D2qHh9b3nMP5+4MJnrlvdnPWwwfmXmXHl
BYeC1E9FAmp5ulSUPdWxr3lmsbE/EC2WH7Jq2ugSqR4CNOxCNSjbYBPSvC4r3Z/BLZq+MelwywvX
O+w2MzgbKtOMIvLB4A1ruTfSD4s+6qy6VivW+BW9KP1LpBLK7/qxajCpma5y27GuTlsENJkile+T
2xoYX6e45zFIcElr5Jf43Zc2R8yABwpf4T92ZqplUz6ObdKco6CbqkddaoFTj2/D/mRmaX/OwHGR
jFof94xWxibO6FDFL4Ch1SIbvJBX9yRAReMTDgHJeg1MsNJPfgkH49+RhEr/cYnVbG4cYhz/Mtiy
GZ/jtu2DP1vZKXkB4E+82dnQ6o7itL5h5aqRP9EKBYJcjlXlPZf+BkRISiUuIrDSp3hEEKVo783N
2uI47STsFT7DzSgCCWb2+WOA6qbfph52Hfbs847cSFdHNl+ioQ1SQzAYdzWaY4JL7SeDOrMWI/h5
adXkn1zpVpbbCOYcmVrmtvtq5hW7G664BvdEUQ/8gZuQYU1FrEiZAZ4+ixzAU/vSBhWs7bToQih2
FhynUwQR+SU09TSejfBQOTCz6ZHshhPtHxV83/xcLFFUvbiOeH2G9kqyZP24ufk5MvVwajuDYyOO
IK06i7iiyRuqSHw5dVHDB9xaIdFOJ9Sj+o9Qt9oexEj8h2sTk9BXaamNtGcRoY75daClZDRF+QLN
HVhkgfc0aA8bbTvJGAwdr0uqNY1YO9l7hSRLujS0vi9+lEGSyDQhTI3pDOOoH1Lh78iQar6kbbvh
9wBWf/yBoncI03rchc5ZWY/4QG0XbWOx4Ac0uXYETXs1cunwB9Ewgimank/8Y7K0iziFJeZ46q+R
fiYNmdWvePQAfeqbuqzzeiUygqLAR8vHlLesc+z7xDcv+RVY3aPwYAdTn6D89XB8atXMskhPJEkd
UvH1mApu3xs8B1LVldB9McFQ83/IO7PdyNFrS7+K4XuWOQ/AsS84x6hZmakbQkpJnOeZV/0a/Xr9
JP2FKqucmba72g00cACjCglJEWQwyH/Ye+211g4rqzOvwMrU/8dqjPKTPriTGqkWy64JzUFc3KLK
a3urkm+dMf7yg+1V/7f/4vevOHx1aZwMP/36t/u65P//uhzz+3t+POJvwVt9fi7f+p/f9MMxnPfb
57rPw/MPv3jVkA7rzfjWrbdv/VgMH+fHmOvyzv/bF//09nGW+7V5++ufv9ZjNVzOxopY/fnbS7vX
v/5Zumgj/vL9+b+9ePkCf/1z8Lw9/+lu6NLmHw56e+6Hv/5ZUX/RaCVmiha5Kfb1Mky7+e3bK7Jk
WjA/IA4Zln6pDlV1NyQcJP2iWewSlgEJXpKUi9K1r1kIP16SZVGSLVFSRFoDoZ/87eK+uZL9+jz+
uUvZh0z57xUoQ9b5fENWJSy9RUv5B15X1ZMsRQ3bXw9z3MdIz6jOkxLbFl4dxHP0O6LXLUpH2qn0
dOeK8aGl85rWhV09ToDiSavETp/Lyqmf5PygtRaVFmkuJ5JGZettYovsCv1A7XcJnXM9kgsBA0q5
KNyhNcSYfdbMdlorSkQcvblmwcbORYw1iXFIf9Z4ACypJbtgm69/Vdb8W4P1lH7t6r5+H34eij+M
3qvmreIhv70Np+fm53f+dxy0CEgpVv/rYXvVD0j5/rQbWNqbP/3lT95Qd/Uw/mnXF8/V6w9D+ddT
/TqYJdX8xbRkQ9JULCNE6cKs+XUwS6r+C45wjGRNkw0FYOv3waxqv2CDY1BeExVVYqBbvw9mVf1F
pdZgWIpiYbqrI4L7Nwaz/kG1/240W6BuDD7NEEVqrar8s/q8Wcuqq4VCfyBlea2mgl5WIuBilyX5
qd4s2ZP17D1pq2iXm8Z5k8rNj5LyOACA2ak0ndjl1NdZbePKTjercOgQfDNHcnvT0/7xXK7msjOW
briNMrkKVKXQrsSs1K5oNwREupXHnqbWtlEsvbuNa+zFlrUexi36WojKjUFRwC2r9nOZSLkvG4Pq
Mv5fVymNCYkj07bM5q5c412fmV+kSblpGjUN2cUbb66m0ikxhLa1UrmJi+xlrIunqAROWc00o2Bn
3ne10duSJFQ2E7m1o2IDABSBzrEmeyLieZTb+EFOyqc6xrrFaEx8q4XnRKLENxbvND4kaRDVc7rF
viwo+ADVA5i23H9aO+ajTN3oM+W2l1Qy7/tVDYnCBFvEsdZZev0cqcJeHA3Bo1+iYpM6HqiUXGJA
2XSjFuMpBDEaecJWBeIwNf6YcHWZhC3isoiPUcxl0j7zftTJqiUBG4VK4Wa1VfGOw7HoDpb4yN61
BuvUA0+t0gDqzD+zmr0aaLJtJGeVjTKsuYrkWHeoIZpup1XXPcwJex3EAriwTl5jRRTtJa3GUJ36
6GlutOhznBmJP2Ifel1MRXI9FUDvcQ04IDWlXS/F7FojoXrfxaA5w4avU6tSPGzzxpNoyO5kKZ9v
bGLzomu19HlsGAGUqzeC+6Lx263rXYoOr0Kh3liGQIbLlzZw63CEOnmvhOQ9VeL3tJllcpHqWK+L
6eYNtyimkgKpYYx24rIKYToJi8cwSZ3BisUwnptbI0co2TeSFq7UVe0RbQGjVqVdNt18XOZCYiMF
OtEQbKXgW6kuUsXWjuX1cTITomyQL3uSpm4HwJTvzUqkSXCfKp+KlXII8dZTFEd9sInzI/17Vsfo
p8TVJOOmVyMMbSNNCWJRPwv9pJ0h77ZfK4Ekt0HiAMCo3lCdbjzRkG7yOnuds+Uxa7nuHDbAqQED
fCjHNrPp8yLYMWULB7eYe51o0BsLIQ0NnbPQBPK66pQb7NGW3l6oxtuqMvSuhcTNruLoPmqzF0hm
d9XI068z7kHe9Jbzcc+rpp9sFrAbQaomuzWHzIb3f5jz5lqcp9OkF0cplWp32yrsvzJmklEbmpNX
DPZ+YHRqixaocp3YWc3Q1S6eEFTP4qNVmjurEhncdXXdKkZ6s2X6WeZp2t3afBYWubCFSQcor7Ww
HsB7gRVDEIKntt8eY2MtLknvYzQwTta5GmkTaQ5uOlTHoqtUP43HNGjSimGnAi5R4WRGpGZ/34u5
4ZnUx++bgfUlu+QYqL+8QuigY/PdO3E8xWZx3Bqu16BbRC831/XEeBIxC2s3vpOIwaKdJNAh+1nc
QikeZteQh4kSb/YuNOOpLereVeS4xIZfnpxMjCimdwLovd5GTx/rX92jlVeplnjwSjD3EBlFRbQ9
CvoqO+IQ1R74Z+/obUIJUOIZt5CwHFVkquhU2HpZvREF6giyqddXmLqpjrkZC4VtamapqQieKIg9
Pnj4cFDa1Zy6kxZG1AS0bJsRt6SWeD2uh2K3DVSBSovFw2i7z5XUfb5Ym9jGyJK/Wi2FvrW6M7qm
tZVF7W8B4jSn1HRfExfZE9LSdFlTH3PyErvqzXuyVsUWuRgiju7zmLBTNNGzqifvpTZjuVaAVxnN
NHgf564UOXchOO0m8vYo32KvG0WMDrf8ZZ0K0YW22bt9jGYcLWnjJ3OV2MOsBFWyPlLeeJf71HA2
Sqd7QJ9TKwm1M8dM2aLSUqdOimO75se25Hh2z7PVzyclihZv69iWTDV7qtTuczeW8n4wE8kWhe2x
6XWsBiYGoqyZQMbz2CZOpetWR/NvIQPmMIRqdfps607WmDPWRBCYGaUW9S3zrDTKzTQz78S4ubPK
6qkVsoesBXKIE8ZC3lJMplUqqEUE7QakLnW0jQpjXuhnCTeMsEArf6fkjeHJQ9ZQjOdZymwHy9h/
ptSb72lx+dogq6LsMcjOPAqrgwxF2Rcol8JYVheP1lLSPeJQsI1Z0ZxhU29mJbcoGAv0UzMtDwVP
T/+Whmcb6fe0o6DDX9Fwjy++Lf2QvENvudvU+hoH/6eFy3LWmDdjavsSA0rj2FEds3Z9FAb9PNVt
S2o+GWFK3w9bUXmgQ9x9LreCvjwZd2IwhTfS59wtYmNXWcUT4+BztTCoDdW4t0rrayQkr6JpLJ4s
b6ze6SxSINui22iprot8fUSi8jnqAXmaJetOStWCSfbYMlm68MZO09s5wJCAT5vflnTWLcrySRKi
/drohTMn8asQX259rbMC4Wxvp5Us2PPSf17mJrPTmGuUuM3TGlk7wVgfl3qO9jmNl7x6KbMbIY/Z
SjHG02mYcg9BIfc6teMStPwVH9H3dYlBpuPXfGSVoSI1hkJT1OHaRBoVS67OnNnr5jSBkkFlL4DQ
J3stKCjzkwfLhpUwWmbVLUHL3EKgqpsy2zqBZyfN7IE0kOQKx/RlUoR9iR2/Y5XC/aixlI+jZdpA
XFwNnCt7RKRl08IbFK+cSTNYDarVNG0R4r89d5c7mIAqTUOsM77h33SOqkXrqZsk9VFKuBvxwKKr
zaC3VLXSF01h5x2E4rqpqC+IouR0Cl/dyqg7KcJCEWZswYf5/KaSWY7y6D5RxZsBNpFtbV2D/zET
Y8NvOeiKDQACz1G7K5LkqrAo9VxWSmfsl8cUFsRzN+l8maL/fInv+rTsnTSfqyDbIBqIxFaOWRHU
NDJLjpy2lm+ktejWPetsJEaVLRAIeqREx76Unus119xsqp/KOh194uZgmAfZm6r4Nc17hh/LVZ6z
+oswX6iwEzkqMN5DbdU70EBD8SllyF4CkhEI0KvsbOIfuWFoGupS2Bk8CU+Yuuk8t81AFVq8ETPD
V2JZOqYGswYk29araIU021xPM9e3ikUC3a7OQV8nNoOeNTJNuN0wc166kmWnKNl4l0GjKLhypDmw
nFFv6e3CSO4mQR79tWOg5lgI05OG760r8Wvd5E/xbK3OdAmxk6LUT4OCPoIlK3cTwCInWsrZTSLz
HsIr4TTVLGiO0i7ums7RpmB7wXl8goy2Ci8x8lVXbSg89AITvYjg8Xwshimua14cyfsy0d6pHsxe
VqurQ9DzODXREALI9oEVKbmXwpVwLa2w/GlgBJM1r4e4Yn+7LCy0Y4AsscT4qq3GPcloy6UklDlS
XXVTeYFg0bET0UqR25jryl5MkuFXLe3/h4T1X6a1/x2TVeNDJ/SHyephrJ77JO1IV3/7Mf1nCeuv
p/stYdVBUkQTHpqoq4gdkA38lrBqvwAriopMrw1E2RcS9zf0hayUOFZRDIPXcSK4yLq+oS+q8gu4
BT2aJAQ6lETxl/o3ElbSYujV3yessqVcsl5FZZMwZDLqH+nXbW3qsiBl3YM2Zbf5QIW0lXTB07Xs
hXS9YRanJI1j27wM2WD5OSxNl62bzjpy0zznYr96Q1ttPjuYdoY0uUFSIQqvqCOcVBJUW2+3R1Uh
3sG0c/THbmCNTzoinzJeg2lR0nADp/U0MVIPqzXXR2ld0gB40Ao2bOzduFdv1n7T/VnKnxWjWgFz
Uz6FmopfTmzzpd4kbk1jNdcQsgIyP2nE1s+9O3fsyzn5FMUaXPabhnVhq5MDMbHpShb00/WSncYE
Gj1RjrWl6dnMtY59vniRVuXGrMpj2mWv5Za+pAYR7uUPViQ+qgmrttBDmK23L33Bgt3n7d1oFUdB
NIkdsy2Fj0y8Own1U2KSiE81KrdNaxp/JgnzNlXPcaIlCAFef5fNaA/iG+2NQdhgk+YvyTpaTp/U
d7ExnZbmkuCl5NTpROYMwHBZ+LMX47KTJnQ3DMyE6286MbtvCW92aZkmV+awDRAc6m09RNqwBhR6
CI8JTD4yW8pbBE6LYQalxUOCvykdl0Y/j3lLkqsvsD6exIFP64sKehspijpfNsOZu3D5U60XT/Pa
3VVrfIi2ofHkijdrWkXjyTZj856Erx/pjUn3TyS9wylZWdto5254EP4L20z0+7EiLdXZivuueIIB
1vhGsS77vqD4vcmLqJE5Q02rx2Xwpo5grY9aFr1UZJvh8cgWsdIiJuxrECCdLs/eLzBAvl6ucSye
LAsitBVLBYXP+voj/0izZPTpx9U8NZlFdiQRq7abIh2VCsb2bGrqeb0MnUXpT3RNEUAhp/EIh2A8
GjodDpEUEc3YvVHKtwWh1Yskie1Nuo2fId0Gcjqa7mYpYd2mL43Ejqwt9V2iD8u5WaqnPuruIjUr
HSWr7nquNmvZTcXyWuoHyorzkvh9J+ReJpcvxpi/rhmdclS1SNxUVfA2o6vvvqoL1VcvGIeVsImV
ibBPOqLllaEgX4jfQ5W/UpojhpVuCE+qQMPa1kccTi03Z6fr15zil0hqUNPL16Hkoj2OaUZQGhnj
Ykc5+2a2Ftdyp4W0Yo9dJa7uupV5Bhf4XVulm+lCW5rHgmGXVu9aows23LPCoRTFINTFKkgFdfWj
kqytz2AaWOV8ytLkadNBUoSYSKHIuLVLY0yVQ70GZ4ZhrmlGucZHfdMAgSNN94Z4O80aY2bReJ5i
SlhRYKvCvRikY7Oky1Uq91Ww9T0JeR4ViBr72KutTnaymM1zps2dI+acQFPa2YV7s/nbRvpZJe1n
eD+NM646Tb9FIIa2jpPXoabYghnoPhLS98hUg4+AVzKgLKrETvHUatcGy6ICyL6jr5jqFj1wEj3E
0bCaRe+iZ9ec1gLnuCRD3EndUy3xVIBqhTVVNHdSV4AQTd5ssU9ep3Q+Ucp5N5dieiwyYh6ZwpRD
Tz7TTlMurbeS0pmzoQrGWAb3KzJYf3L3OTfjF1g7z6Y4Fa6gtGlAKY6AMIKtKAFb2WoO9EC1VHbM
lRjGxC4hmKBYeXVqCnZmEvo1q9buR8zKwhzE7Mo0lS00l6j9PJL5eViIV8dyqrqXpoYoOqXkWxFF
/I9xow0k1kw2asgmS5zVbTLEgW4NRYlBRnyShoJJXqemKXmTOv6qYvsPD0F0HBWNi9DnD4OQOzhI
9fBcEYT8/uM/gua/n+/vUYhF0caUZAMdlCr+AJtrJkbuomEArv8Amyu/mKZFYCBJEizyn6IQQ5RF
smHE2wpHG/9OFCJ/+N98H4VcQhmV88kESBp0+ovO7TszCF2Oijqu4GsKrfRJXeU9tZqbrJO+FmVR
kjwrB7qF+uAQB9Ikw+uL+o25dBeZ9SMsuJN0WWvo4HqchBOuL7fRNvkYHThzNZO5p495velOSwbs
61EWEuksbMiXHbaOd6O13q1dDgeoemxNGpC365NZaweyqvuVhdEuke4QHCguJlJkZnX9NkFNJs5u
ClsbrHslk+5KofVSXQinmO2/brsLd1B/l2Zow4NyXCCPoL++rw3hnkgRtvbI3EnDdrxIMwScQssv
ZZm9YJtXOYtSR3aCla9T5vVbB65nN/QgA7pRR2AvEm4tNVpbJJ9AUTE4U70+QZLjmCX/IigFmzkq
A5dp+BJLyx3mNeTDkjY5pP3uPE3kqUr9aM4iNa7RvMJPGWGVBFIrfyj7Qsgl/lwaj720xE4C1uwJ
CVR5NQqthlP1Xa/A8J7vkIZdFLby3lqjd3mubxHbkEhiP2VbFvd2uXi0lDJtGVhvfNNC1Sd25Nl5
Dp+lHYQpwH71hiqEBlHrg/72yLGlLZmQvHSD09as+CZLijbwZ1M1zkQ5pReloHlm1rYOBJu3DEs2
2xLawoHsCgynAkUtMRTTouNJbH37mMXbp1mJvFUUrvRCPND1Conq1t4Ks/hVq1l2zYWNXZIlDRCu
u5VG/V60xrOg3avz+gbSc53G6ZdKyi8Ev+oNxgdBo+kTP1zIEeXbVnaxK5pqbesEaXZRZBc2dsOG
1GdWuGTrJytTjmu2PGkj1cbUOMNBs2xNEd7HpA/QDt7Rwq62+7Vv2FKE1IOzEqpCFdlNW5iuFhEd
Z+0tCF0oTeKnqWgfc1rbakb9CI/gJtrG0ypXt1JtApXU5WO0rXeyVcTAxdsdohKIj7UCfXsoHDz2
oouowqJxyTRhBqx9nkwoS3IUhWLO5yTq0ZKTzY76qoGw373lEk+4kw9Ckt9MVuSZK9QDJQkjnjzd
Gt4mMw9zU6Lfc3mS0ssjiMybRZ0q25w6z+gjj0Yamp11QzAZbaC3EgrDeXLGMbpS8CJymGNfhGwI
uDx70dZ3WeqDSRZCkVhehPlA5PIlasSnmWQE497jOBc3pAigUzNAnjBa9+2sfrUa6esAzbkZyo9L
Q9R2D9nkPU/UvVEYu0bg5qizdKTv1guMuHtJkQ7rVMbuNqv7QsxDS2lu+3y5E1sh1LIyXM1LuKcm
L4nQ3Iry8kSd+H2q0MS1pNayfMjW7Smr9V2urU9zVb4tjXyYNaC57xb5bwXz79t4SRcB7D+sjdQ0
KSeyQxg/m9CSuaVaPC/bQ3WJIaK2+ZxJ5DRmBSW2ib/OC7GboftbVB3jof+clZNbz3/U2kr6OU+8
rNAUSOmVSb9xCQT0xxUaWuLctl0nchVl4ykxuHyTa2E7CV4sF0erqO+ypnwqwfqaNdrXlE3kOAXu
KH9VIP+H7/+GaOqQH74bGhciyQ9Ej9Nz8bw+gzxAdvtf/+N/9vnlt6Bbn1+fiQXC55e6fP4Njui/
L6D/fu6/xwJs6vA2NJ6mASPke0TChFRpXTRUQAWX5m6/IRIX2EGksA6B8KPszvP/OyKhIHoDPzBl
SzMtTPn+DUSCkOeH0S5bOmEI0ZAOMwQ84mcfBCvvCrkSuwc9agNYGYdS1V0KC24tji4H+3nZBFn9
R5wnKC3/5IMtS9KZZzgqmj9bu0NTkdthUIYH8FuvQwIyqOpDauWecCm7iFLpCTAx0adNpzYm/U8n
8ua6xxKvJNsgNgjmKnd7td+ri+5f6tzwYL0kRWItT7cZOqUiG91YbHagntdz/SKVGlqjytFj7aYs
8vu6eUnM3tfb8oim2qPKdZ+t08nSWVIsRCz5UpN26O6wLYGS6V+MAcAauuc9FlcGeLgICXnOEDo1
gdgXZ2u7SNTSZyVGaj115j06Sw/c8gvpy4OqGjulHdwiTV8TNpo8iW/0brmd6DmF+LGxnKwzz3Nh
3OP/f3s5JXSO3URqD7g573KoYbM10ZBGjhIfgoUrRKq7DNysvPdHXXOXUdhnsuoOkC88fcuPlRh9
XRtqvdDmw0rIXhNEhz7pmRoYc/MZP32vUbanZSUe6BMh8cVF8OVtgjChPFxgi0UFVjKwB3QGFZyi
nWaQkNyVYHGybCLLanXXKPp90+hupZZHyQTFQlappquHKOEPrLk+/EG/X5UZajBcRLgeRB46KNqP
62Hbt+W4SEL3AODj0rT0kFwkMe3qtal2s0ZQpxV9vpKz9H7S40NiFZ7aISgtjHPKxksKdYfu0G/X
hf047T/HxfJYQMgY6iZIaM9BhzE32yIvkSZXS1WEO/INMEuQUmdZW6W0YeieK729rqOF7iNEfwmP
PdOPitZ9pimEi6uiPcbLoa0qR5hJ1i5PB76Jh3DYBS6BWiKNt6J2GeBIxFLkRaTxk1MUWpAnuqtS
fjfQe+WFdmx7NuxJKJ/mCwtk1AjSyIrHtflSaJgCT/mZglk4KvGNpZfXpWwcs2K5ipXlqmnbOwvv
8aIQDogBH5K0DhVLfpi62JeIR9aovDaYJkuinnO586kPnKb4q2qgGyzL67jhWtHhFsDxrcQIkQZf
oWWMWY17Bugx2aI/ML2RxH+yDsiSghpJU2RVAWv98cFOkO3LCnfHh0607hvdus9EEuLC9NeReqcI
EjZLYA+L5jVDdhrmBvSpvo2moFYrJPvLVYY4tmuzY0q1UKxjH50sxQ/51MDtnavmWo+Ee3Ud3bQw
jg1SEHwHXFoP5bYgLYeubXcfhX9wv3JBF03gjtDL65vhU8RK2EelkyhqUDHfMmM9pDl1KR0ld9Ht
oyVzlS57iajdzpOOxWuSQWGZH+mE5zaotlNkOnVaejoyzHwYfELsAAGCLxPpQwmAfDcRmUMMWS63
ntLLVIUoyU5w4RzAQeZwjqa33tVD5QxNf4qV6apURjcDbqDD6EHuNpKFHsHXfCotOYDKsDmDRC0f
nitTwq1r65y0j0jkr6K5Cev81UKHtFFqExYDrcfXTuYryGB4Xbcfe5ioGOFkF3CTdIrm0az8kXD9
3Sb6T+KrD97pzzNZukDqbDeEVxd65Pe5J7ETjhVp0z9wr0/jwJISY1i+ak6vVmHbrlfWrIVmFN8A
P103huUJWYOKaXQhzLs5g6Op6i/Aep6lphgbUL5sQKsJsn0UV2Gkq3Ad8rNZju5Sj596s9rJivLQ
RunXyyyRmbckjX6nT060XrQW5rmz/siankDi511VVsjwca5QZUVni/7hO6qF3Bp6vg0PmFK0VFab
YJZHd+3m3F6i7A/Wxo/2Aj/fUQVhJQUMaHrUMX78tEnoFKGZ2UrVetiDP/qGbbgK+bhBh7RWe4Ad
ReytHbuudhZ8zsQR5FCaooTkofo1XPyBDvx9+Pxh+Pb9xRC4Xr6wKSEUEIE3LgHHd9CCouWxgTxp
fphJhLas3QmWjCSanayt9ONk6hQGiDJg/XeGGk5NE86DBpio+ViCumI+unqtn7NBOQ/UIFmv9+gk
jzUg4lJV11kVH1pWVKQItMRD5jLV15psXada90nd4gOgoVOl8kMpTLf6wNes1vETwpqzQgW4K5Rj
1+p+nMWvZdkGmA645jqexEJzlTx969m1ZX256jM+hBCoNKs70G3YRPHa2avR9g4+YI8S78FGq/kS
w81TeYON/4hXywKUHf1Iw/hDU1DF/D9Pm8uI+fG26jIeyVSvxAs69HP3CrydKQwl3FZdUMKOXVwp
vnWQ+w+P9C0DLO1iFvqvkb67typ/zn/jwvZ/cVNq7uNAdH8zVq/P9ffB/e+n+xbcyxe2N3GzAkf2
G5z3rdwoK798TEaMMlGnf6xz34J7WfvFgs6NfxPMVVOnsvh7cM9LhmRZJqpay4TuilXjvxHcE0n/
MGwEWWLrNklZLwvUd7NQI8s2sONQTtkuPbT7/ixcCaFiN+4FfznJ+8uv6tk8656BzYTfO4BAe+kO
5F+6im7SMwoPrzqtn9Yw8ha/9LKrOUj3soMr0D475s/Fjsq8guhjtZudGqB78WJ38XVH8iMnd2VX
9/T9tMu9KVSdkZ8XVw4aN7+N9hBKguWQOKvThu2h91QHPstBcZOdEFIwdKUwDbsdZU5fDNR9G+RB
5q6e4Nehvm/u4r3iSm5+7rFnsMeT5DY7Gob6rB7nGIKPLfmKO4SqK5xm1NapbR7zkxG2Z3lvXOlB
e15PiavvVHfbF+d0N4WNX4aAQj6wWzjuzX19E10LZ+SDe+tcn8qw3Q8hfDsHlcsucWJPOGkBEtKd
OWP8bZcn2CEmeYCNuXD+EF2P6mwvL+V+2KkelSVOq/i9/bbzejfy71PbcqRAd1NP9qJ33eG++k2o
f1yG6kkhZ3DbAOwoRAC6631PvI6Oyz4N6oCw0YHeEo5B5Sb+7Lc77BWC7jC6UoDRyZfugIzFp4eG
q+zzo+HNvhHkOymYr6uQ9gnBfFveJP4WWDcjsped6Sc3UAGdPCj3o2rnAXilUwWrOzmQMOxsn+yz
vekr79I+v6bC9dV6GsKa60DVZY/3TuzMLkR9Z/K0fX+cff2q3qk+FgdeHjSh6JduElLDu4mu1iNO
Ba7oiy7iYbt19avsVjyWr9tjKyMop84DP8RuJ6c7iy79d89w3079Lr/DucVrd8s7WlpH2xluyUnS
6+QwBXKYBdou8wZP8nI/O6EydrFMVXbJ6Da4CNwZ18au49NgdQV4ufhbfl3tUZm7WZC6dEwImz3Y
0SdhV7qrK3Oxpjd8Tfl5dcVQvS0Pyo5GGZm9So55Vm+la0ZiEHmpX3gt8wSJ6+3reCgepOv0hfnD
O7MbY7cGaW/rezUQ/PQqv8tO2VHeF0f9VB/M2+xkMAO6Y7ZL9tVePfR/YNkHV+FfTPWf4qm5Ro6n
1610glznwdjF/cptXLTc4WgbdsM1dO77O4CfbzAri12z21zVE73VGVzhXtlRvPXK5+R6dgqHDvPu
4M8elWsntx9TN/URIDqyI8PUs9NQcrsdM8zPQyk0Bjv7mnqGxyhy4G47mMH4hp97Js9bYZQPBzXe
lwECKv4bbApjbhngW3ijHfAI8XQ3DuIgDdI3KDw4gmpwrt+2l/KBfluHPMgfTKpbYRqsV01IEAgp
zpkOt4JjOMKj6nb8bQijL4mv74qDusudyK0fzC/xSd5JWPYc8fvQTvoVA3IX7+T77Va7pZDhT3vj
hKw53k37+FgctnPk9756pQVKfY3+yotsHKBt6bQEMNoY3stlPviTY9oSf3/H3cV5/lLYXytWBerr
9mprbu+Je9TV9ut7xvGzy5zkvZFjOpmz2tinO5LX77T9fMzCKchYWM1zGw7+4mr+tCsaW3Jnb+TN
qY9Qdw0txqNwiD8x4tzGeaZT1Q5imqPbl4t7ZQ0/Yl3lyCfhUB03f3JHb3ZqbzxY14Wj8Vt+3vzB
Nz3zVsV1ILAYDnIgB5pruDiHuYVXeJUD+r4Trtb95XOL0/oSX+FIQkWBEq2TebWfeEyBXRvWnhrE
oegtbm7D8XSRRjupSyXb69zZUR3pAOPNQU3h5/5sz3bnrwHmagwqwS7t0X6P2REml1XfXtxqp7mW
G1NC2GW8C2/P2zakg+q98SV2O4Zf+rnj7IRjO4EdSGAYZ3w10zHc6NbYjbZiy4EQNpwk2TcPsTs6
3238/yQ7oTT3Y6T19y3z8vfvtkyUlYiaCOhPraefNray2oFPZw9uG5YkTDyTzt18Whw6fANu5egY
x4QnQdLIzUGz7AruXc4GNHoaP6bcjUcIh/7qlfZr5VTOaGPL5ETBxJ003CYo9ms4HkamISV4/zJl
qTq5i/tkBnow+WzNNtVjP/ZwW2GMdX4x25dhc9kkecGl+u7ATPEmjtYDyadv8T5ioep8k6U88gqm
sPi/uTuv5TiObU2/yrxA7Shvbst2w5MEKJE3FdwUVd77evrzJbY57EYLPdTdTDAkUTCdbuXKZf//
63RTHsUHghKOjMle9bCGHX9LUZogHvFnCvr11o6mgIIbT3wJCfom5Hk4GH7D/8tefyw+ErY/dkFz
cBAJlWHy4+KtLFZ8eBcoxxxhAc/idSE5hgKBFJRB6tt+6YPZEeRHfuve9hbPcrvPE6tTER+TxSBa
D2waj7gWor1YOXcjbL7lz3w++0rPskc/ZyBHY7izn4pfBRl/TA+r4obPY7uRKempfCFhEnRMafuT
Y/Fanwv4T1pAkk9x4qYvw22H7OjR7pvsHMl8zzxWnHPm6ujONaw5Tno8fSdMubO+juKzo5Gz3YSg
+3Iw+yAXupsncTLie2LPJpcLFiUhSakDET8eRuoguAgFitNAlCkk5gkSotwEDr+n+A2D1Kyhqlzj
jk43P/bjo1iOMJXGkJbzA5qA09uQFjaIn5BcIXqUzLB59XH/3b5fbja2Y2DWNmePPRHFUXsH/MRN
JwTVNyPpUZy05W8HqiYQWIoiwz4qg977VDF7UDQQuNr7k0iI6zDdFK0AvNrrXpBBYtIkfV43eWTy
Bf/IvAMyFg2cKjvnzHQO6u0YmQfzMPIqZ34cOAfpFh10Kz0tB+DdkWMxlo6VJ+5I4udB+iqYIBHx
zvQcUBv1picdKXJnNDWwuHlCJOo7dNOhFJKMdpERsRTlEQd9NLLF2B1ey4M1BPvv++/psQnMzU8j
1NVhSNBBFk89dJDoLgDPSiQP4Lyw+6dzNI59SKSEr0BldpC4xUJSKUSLwP4IyQ2Hh9hbbml+PICz
xXUY+RHKZlwNDTwHG2ZIiqmLivakQ3ocv+uoYedO6CpgMNhSFZEWS53czK/ZUbK3DGEhVSp7uQXs
aMSV+mC/LB/0B3QaZ135yn3li/1umYzuFQfMX59Pcwuffmi0XuxhI4U986gjwKVcYP74GcqLuJCo
+mjhXJYHhd8Wil/jd9rjxE2I0UUAinozDwX3AjNajux747vJ9ZU/bJHNE9N7m99+k6IGtQZEBNe/
+bxwHSvMgBXFs6CDIfXiEoqRHdcKqeXHkMB+9TDbDrEPalTosM6EsZWjHTh+42PMeSWbPIZsrC/f
aK+6TX6V8DVU0Fji5RG3dfMUoYZgooi4qZ6G/dmy9Mrt7wYDIYHzkD3tvNkFF89VAyUEFQWWaTQJ
rx5Tme9SbIvZBYnKLT6mfzQPYqu7G4OJlmwD2pPvtwGgqKiG/DnGxG4fq6jDUEl9Df0EIeTtbt7X
j9WH7cd6EIYCHWdBhrnSH9AcXPU4ghw6ch4cQEpv8UoC+s+j4j65KalNCJUD/3tTh9VNcZPcNFG5
3QH7mT4SEL4f7ocfFIq5W+hEplt4GEGyW72UIS7VgbmE1FB7RA9DBMxN/SXqPKqt7/GKXKrmsZKa
qA0p28SCwrjFzslxKTIX0gSsImF2SfgnnQcAkpeGoyv/IXkJPoPjtYGwW9qAAwq3++lhvQMpMrT9
MdgDJxox1NZDS7EzH68G4AwG8VGLPeehPWgRICeY7IUnH9tb4yF+Bohj5C/yJ+ulM1+2PjDvMMSC
lKiNW0U2roQRmZqHF+BmbIvtO4H5DG6tfhxv42Pzwv4iKLqvPk54IfWt+rRIYEC62Yt+VLHgtK/6
H/az/pRFbA8/m39KmI75JfvhPPS35lMVJUEZVoWbAUEQ0OaRfJACKegPVcQTiZkp7FBld40giaSg
Y50VlmLCl2P8pcorXXLgfux+Hw8FlpQR8QW38wb3Cdv0G3XIDSAZQXGX3SUNfg11+NEStgFm3oEO
Wr07gDmTHZ2vhuECgDL8rn6KZd9ATvhL88wPY/OJ4wVzEZxDz+ixFzXPZg+bo/DDnNdzc/hA4rXf
9PVW+op5igBKw118AL7DTZ7pwlaPWX/cozRsvNrPvwD34n9fOcT4++Iv4Rp8IySGUuhd27W5iczR
8qxAd03XRLoGv0V2R/5v84UZSizb1V+tRgLODEF4uLILF58L91L2nUgNFSXiqxuID+OfA2p17Lyt
AXOE6ajfq2N27IMURLlw/XML+yBmOGHdxgCv4n51jFDy+SrX1mYkZuE6hFcP0gc1NMMuFNOga5OI
tZv8UX4sH7YkgliTx02YdRhBqLUYmW4POKL3VoC0o9aTMA8qn5guY8mhws+06AbeHA4O2fW+jZ7G
Q8vkPXFpWkZvMbuF0Z2FwtgWwr3f7N7Ln3kk7FmxXcIFAdaC6RCI5YluPfk3CR1luvMNVdNuz5Mt
JoVCcWlFZE2bm6OQsM5xBFS+pvDu8Mm8ixb6f3MbLGlh1Um3ucejhjMKyJrq57ypgASKdbDpuKFR
HYxMdvJ3JkLvIUpemIMORnTGe2iH3XOD8neOZbRGPdMnqh+Jn+T59dZHgwXoB+cGOXrujuwXjxIJ
is97WGB79J7N25sHcwQBHd4GD2kk4i9jlAo1HIhdxgVAKWMW3M2Z2/w5YDFKIc16QR4svC0YLi6/
wIQxpML0CGDVQ34UNjbJgixUXTwQ3V9ZDLBpQfsDV5sXRriLElbF+/Y30fG/cGPF138yv0G1zaqt
aZV7jFQszYqScwJLvOvBH9gpgUnAiDek1jwcAA7AwrJa8CtwOrnftNCiAXXP4akzXGHm7n5yKJ+E
vbUeFfEuRJT18iooxJKwTN39MX6J7+P7/s55BCM6mI9LpBDhcLBYB48YE0b1cmMQMxo+l89bADbB
McbeWzwTjU1yWQRqDtXNcF+GYL0dav4hISoejfvx1jwKjTiF9qdZuG3McP5t/W11nyweoSoaXna3
fhzu80/DD/EMKM/ifaNHxi8C46C4DU/A8MG6Xd3vM5ebaq1XVUURE39ATcPdnrluI9rBOJB33vk2
GXJUMLXXHth8pIuwM8W7Qlv0rYQ2VHz7hgo5DF/iRz5tQEJv1mwegSWCdOJJ2XEsF0xUxveInHhb
CDg8fsYgjNZQPEor923xURP8jLDR4g/QzWLdGAQasJpd9fPuC9tAhO/UoA0HFJnYCN7SSIrMkO7b
1+WkGJ+q16GmOJGBZ0TndW6O+02tfRhMrrvbEMqa0eigVWNJo8lXDyy7iQARGftPLB01QCY3mD9L
H3YuGmg9AbBVuPoGrzZM9/dJtKEvtYDLgZ+VhTm2kh2t2D99KOxIx6+xEIWNjbfAGujF84zx0Xlq
7+Xf8g9Ve8hkTL38fuF6CyWiukBUexVGWOsBNJwhgr0vZHLh7z2u1i3NQ+ELiWhvOvYuqVx0RPlh
Nb30phcK5CBcW5xr7uzCOWKYu1zAR2EiTtg/wsTTgk4OdSoFb8pAZkLCMFzZuOnI04ouadEawqRr
McuI5GDUtdqdcEos7mP+qrnQY3fgDzwkT5Ryo5NEyIGSTjRViT37/m0lbfcXt/W8PKlogc9Nbes+
/qE80iffuIQhhL33In/cP4E4pd7PIdS7GKk2qlGYlkpYP1HNRZR5/GIcs08Ant4SVfuwf6eN43H5
k6x2qB144wP7xsYkSR8BbQiE9RA/JTf1p/m2vVUi7Wb/syG+mWDz7IFKlHMLs6OJYTje4UBjxuAa
H2dMYpy4sD9sjyW2hvnU31ov+w3xPX848mgGxU2DiGR3QDjgYt5/4XFE9fvyA0gNyFUAusBRfVK/
jDfVHa8QBq3KWxaHE0HOjtCEeRiOzgc78Zfv8+Z2xy7Ub7tb57E8ot/R4oTPibxpj+rDcGsdcb0D
4eDnkfMvTppfStr8X+Dv/L/UHkYtEsnMd2uzfVLVDVVYz9+KH3SIVd9OUzT//v1/p2jA1rFh/HLA
KlFtB5Cq/9Zfie9Qf6XK5EjIt+iEfP6Dx2P9g2oEyyCJ+V90k3/XX2l8C9ARiDlBCjI0PvBXUjTn
5YYkZwz4SXXDpvFMM2T7rACLIu29kcAh/pBUf+b6yyoDl1sMPhVj3loCRN0nNIfzNJeoFIIcddy7
Vy7x6R223szgrCUtBZlAc3pmAPCsW+70INU4gtQwLPfbESob36blBvo3cwRoFdpe6Y/XCfySCP+l
fJ6g8vx/JugqkvjXWcnn9Mf/cb+l36pvw8/SLX7pX4ItWeo/gGsmLWxQxOf83GUg2TK9jiqSrZFe
BNJZ/d/SQlXIrwn6FBdC/I741r9FW5X/4QAyBfGzY9kIPzmGX8k+nrwNBhzjQExpXC1Q8Wi+ss4C
qka/DJumGG3k0MjtGdpCyLk32/CnTbkQsT1Ne/xnFFs1bTqjDVU9a2UAZtiZN0clnDqoEqRCTuUV
Elk48KQcL6n7yu/a5EqyRcz8f5Px/x4TZCPqG0znbc0STY10NulmCxq52gRbP/RQU7WD//7KFHH1
T4dRaR6hnsKwNWCWzlWDCdQtuMFdE+2Aqd6gx9YvsBABKy832+fBSNeHhHa8mz3X/1jtmpdPXvUr
Kz1TT2Kp6CYy2ACamTa1d2fqaQFEicb9mcTfLulPUjNk5Ijyhrc+no3PdjbaH7ZF1T/Ch2wd6RIg
4AgAcLAp9UTQvLN+rQ7idT5UP+A2aKhzymnPsl2zIxkglll1tCRFf5RKSXchExmvGDbiU052HjYS
U0PB8x9bALLx/Z+cEQnIUWAOkjLK2hkDcWnKG5B8wT2BZuPKKb+RX66nyfPEdQQ1jr0+HUo3Rirw
5TqNdKAEbqt1XH8bNVWhnr+pX+R1lf5Qkn7Of3mBKhfSEI8PteXKa4PQTwsESMcc58bBSM5067Hs
c+Cqxsn6mu3aNdLmN3sJGraAtGNLRSHEOURXolpgB49KF2UonZs0oy6yBPbtdiy7a/bom3v5OhT1
oeguh1LRM+EABRm8gWHpImkc8mdILW4HCYz196/laW0XEsggfLpCfzkKBxPg9MDyWi0XLW9fa0Np
/qG1Efj/lcq83unvy8mwflXB0ZSOLcJQNIZZWCOn42WoeMcEzjpq7OVJ1bK7XQfudZLmoFql78YK
u8/7C7ywi2weQwJnhV30qpZ+lo1MXfbatNFuNlxMUDcQP9RIiPydURwqmkzdFDftdFnWVKuVqVlt
pNSq4+5wcQaKQrXl3xiFDVQcitxl1Tm7XTQIUR5U6tTfwVMYbPnyz1WxrnEIvqqDE3XBCOgJizcY
Rc3fT9cSj93cIZWsRQd3fVGW2lOVfXT7XflcKZt5B45RcejUPaVTacpCUJVJ3i2y6f/6arnNkD0g
KLJpne2pCgCeocac3NIOoOPAOgVLE0xV74+iXLjRDqWNQjToIqSU83S5WVeY9qCwXAfoVt8eVaIE
KZXj1fJpq+bntGszN9M0V5ObKMm6I/xPX8G/pROupwUavhzyTUl/ZVaXpNZCmZkWbZdgb56dAUjR
RWwo2AGbNj1LsSqFerddMzYuDWKrQHSaSK0MjNbpyjVjgAajZ5C2pU0YIP3ao/8zuSK0l/YXZ4Re
T545ukPOljIMNhBq3dpGcV/Lh6los+cCrXazDlb+L/fxL8s1AWk8feiQXBAnZNXEmcGrOVvQxmHM
AjEScLgR64lmo8CWBQuISgf6tBYSAIQU2fcyhD1XpEhIycmlscHgQUoBg5QFHip27c9vbGwmMCW0
1N+bcER9ySejvqmHRIpaCpF9rc6M28lamh/0fBv3YCiXN6VOdsKMjeyK5IjtPJuIQjkNFXkGiCFv
PDBIRYE+bJwmAl36T1mWcugM5jKIxxh8uWkurlzSNw8+xX20dAEQK6OX1HOSzSGGhKcqJcCC9Cov
vL7uEhVQnqR4yONxORRVE1MyQO/6y/sb/kZ2GZd+G54tuo7RhGfv1miYYH0tE5YTPsU950HvpJMY
V17HC6OAUisLkFlajHmaTk9VcoZyUS1wEAB+N3wQ8BfaGucv7y9FuXBkjALCKJ4K+u6csXEBaqzc
irWO+rj8nrTZ42qaNYxeGbx2ykyRy1w/pZr0qZb3IFdMw11iM0qnJFQBtneVur1rgI4HEsG59ni+
ubu4PPBvoBpwvN72qQCHm9sT5DtRtVQkgWfwrKEGpHoN+rDg/V14c3fPhhJH8dM7PcXZ3NgdkAi5
uk7HXelJ+7eiJlPNqVxSEmRJ5T7pIHheEeGLhwxZCAaQCTDxa1Twp5Gh11MXeQLvyu7py6AtJiWY
+x9o6b/UTRdHcRQbF4gubdrlT9dXaK0W55IQ2GEi8Fdxrtoef35/Ey8NItCA8Gyw6Yxz5miQCbuM
1qcq6hW7A8RVteCxWZQrG3bpqIRziqal/09WztSsqfXQRLVEsEFUNcFc14vf03gxYI9fmvs8X8yb
JQGwBsJz/ddYn4XVKGIAojEAXcvoYmo/ndUM9wzMfmsVpbWefdZLGfrFng6LK9v4xldlGBv4ArwK
ur/kc5FohqFLG9hDIzOX9pfOtrejs5XTIe4r6XZrqe+0x205plVKSYBklQ/g7WtUwOADmFO1f0Ff
bkfdrgzSXsZiUrlj7zaYYKbzYk3675VebjDSYf3i3M+RqQ7o5oLmHSdfqJnqk/ZGk6DWq2WaRCTJ
mD5olk7tX0Jgvi5n+bae9vQ2piPet3VavjXQ170UkLYIOLw+LJIpjiqo/x6arW6v9DhdUlaYh9A8
2RpMNrr4/k8nsA9whxt2VkVq1Zm3dVkvD+wMGEpJpnugzKbf3j+LC8KGMBOdwE8BKeLcfFDXZe2A
Pa4iaR6kyNAo+O3nBFKCBoKjcYLfAAhEnpiazoX3R75wmehm1VHL4PAY9rnyn5DwVpqGMpI66HOq
pqP2kzbHK5bDaU37q0T/PIp1FpJwSsAbl2Yuo32ryD0NGqU5004Gp+jzTybXCpqdugfIKuvcpm2V
u/cXeeE4gc7gIRVLBFjz7DiLFYTiGPD0SOKNhe/IUA55olB5Dq1HCAjh+MtqnofEFBpQqI43dtIO
anya5xCozGutHhe05Rfbzk3PmUzuQJPqj1sfO/DCIOXvr/StpQJmDzpLM/ADHf5yKriLBsVJY8p0
gXXFI/3q9BW2evNB2hvKF2Zo/yxAD94fUkQzz4wxxiTCQ/ARA5jGitMxJ3Behyke2qiB+j3x9aym
C09OnYaGZGesfHZabl19zJK7rYTbihZVhWJR+oussFc649jJINlC/lL9Ez/WAUqybibtE+EObYrU
1oK+Ld0G6W5La0l9mhQjUUN4OJLuI+i26fP7q3nFUTk1LRXCR1jWGCoiuH8mKwpISEkGEWFkWUCS
fyQmtvzQs75dbtey036o3BAcqF7qhg8r4BT3eDGUQS9bLDfAdq3Ob2u5294EWVftmltPmf+gzBSS
67oEM21pUZSwbVBRjrndkxmeRj316O8cPwIuYVFWMU14XbCNKYm3LvNInaCdD59rYyShWCQgFOd5
flcVjrqARFWAM7Vq9Knhq0GHJJn2Fy2x6UmVmiX9WthV/+P97XlrKym8GPiQovGcF+rMVqxAk4Vl
KGsj+ubj2wGzDCwRU/usEdu8IlcXRBnIeZGvIRaFAXx2EPW8a2DGjE0kEamJk/VOWShoh+ng2Qbu
3FUHqmneX9zb6K1NfyO+FeOJ5tbzN7+TM0hQ+oyiNkCZjiaUJDeb3Kw+tz2BODGmQhzI0GCt2pgw
Ep2Yj4O1zFeUx9t1i0mIeL4IwdnnbdPVOjSFShNrNEOPSh8eJNjAiOz2EbSZnRo7UNVv5dje//j1
xWPqEPTnFtPlpJ+pDtOM02Q39IryS6ii87aRH7gekq9zD/x1GceHLM3tr/FoDeBwD3WYd/ke/Z1J
4F3i7dBuyr9PdUkzYDN2sVpFk7aS3Rr3HKQUQ8B+LhIgR0Z7m5iyFUqFBpyN3khuhhK8Igb6G32m
0rf+3zloZ/osHjfZijeNYsNs+paMtf3R0Pfhyov/9kU8HeTMUnYAeKzkFONLqrX2uQSj/JhkI1UX
AAh4UwLPDHz2Q36bAwUDN1NhXdnpS4skT0GHImFKrtjZIseBWP2sykLKtPQJxmcZfJ9Ku2ZjXthK
hSwIeFUcqHX+NKRJASYN2E0RlINQBEDY+NTHm33lxlxai6oDvaERSCIucSY0k5k2uaMMHBhgk5Fa
1tsHCag+/4psvtV9KpmV/w5zbsRoszP0ut1hloMe5Vb6kn5aB2jocCml+9HIaq+b1vmpjol+QPW+
4yqsxQ9bL7UAznbzoaYA45BsU+HrxZhfMXEuTg4CD1kDr8Tk6T+9OLAaat2kMLlab8sXTevoM+mK
LMj19Eq44K0xxTaQ9YBJTbFFjv50pBhKzGLSyyqC6o9mqx5I7NSCy7DN+q8j5M+f39/294dDQ50O
J9F5v2Z9w3BySVl5AxSA2SfUmWpw0jgxFJF/YzzSVXRhmhhR59kqcCaXLpurCj7GOHmptEaJpAG0
h7SzRsLrTXzFNL64PjL6GOHCaBQFDT+7GktcmXayMV4MRcJduSQUukBe6zn2sEVqvMy/Pp4mGwqD
YSfCgigE6SfXpq4HOV028mRpVlOdaU4pKNrNt13ZqXrZ6UR/fztVochO7Sna6uGjAbkOL1M3zhSd
lDTg0TVSEREygHAoL/6Ebd5LwFYAzu5RkiG8m3dM8ay4y6XuJoupPqsonIJ/RWqSu4ZEql+Ag5KZ
tV9ClKeVTVT11OeV8jWL460XpgpznTdXkQmVy+L7P22NMnSjtpgajWxqXR/WygRvIDagBfi6JwJo
fRsdP5eosHx/iy4OK4pTZGLUhDPOdshKEiUdHbOINLlfIs2ShOMNyLo85PfAaZs3CdQlRMrM4df1
JklM0ongFpnc5zOdAeH4XkvNWkTbMtH/1OYdjAjpeGV5Z7BBwvlTAY+m7EbcKAuIhdNtlSx5Xxpo
gaOxqG2vJEcXWnU6PK6jYx2Wfs9uAE/fv01T2wWOMskP8rzS9VFSxtLqkB5kZW9cWfkFbakzE+I7
As6I23c6pcHp67ja8yKyGkM+avWImSNnFKaW9i+nbVm9UCfUfKCWaTw/HaorZ5tQNauHkQ4YUvBE
fTUZq+NYOL+9L0cXnkGUFgliLFjQHM73uVI7iqYGO4+6Lq78Ruv6cCzs/Ne3jhNF94vAlKaaZ/p4
kDd9q9omj6oZybFnxflka3b2Am3CNV/swoKEgtLFKYGRcW6jNFpdA+lssKByzF4mKXYO8JpWx/e3
7YIsEP+gaEDkNEktnonnJDXVmsGGEaXVvPPApL27b5p6hK1Rv/J0qheUPfgpstAtvKFv4qPVoDTT
NDsZiQRleXa6lPrnuWgiA9gnClKr4dDLvSD73miS7Uz9fpfM+qiRBL3V7DT+kGa6TqGG3f2hWQlw
kdJqQL+XzH699rRJz1DCmgU5EA2eh1sT1g9vg3X9EZbkGJBEUCGHrS+vhBwunZKlAZfwCotgvKKL
/KQ1J9ksYM1hTSsJG9+cW2qEDZhe3z8lcQqnz4hGcEyh9I9KEtU6906UKh4yiC3pq+9ALm2M1gxm
w56iVc+byDSlOOzQRFcer7eiISK/yCB1NBgE56lobUvHuSpTGnPwQUL4gI2ga4hSWNb8/P7yLrie
+DuqSpJJ1CggHadqYpXyFHpLLY0myNGiZbL1UIHB9GZqOi1YUpV2oaYbHyE3oblxcWhZS/raf38S
b08S6kNKvwhYadSbyeL7P53kjFcH3mqVRT2BltBoyjEAaKm5cpLKxWFAaiSjhuNBuOp0mGmSqPmA
TDQqqYLj9U8kJeihMfKlHYqnpI8pKd6G8a6tmvqYxn3yuDn11yRujbt9mWmNQ4hvYXDpoveX/7Zw
CiuMHC5RB4PcgnVuQ0MmtpMfUsUZSPFRypYViqWEltpqp7WkrtcHcOrGoMrnyi/VHUbutqEtoc/2
IB4gnXh/OpeED5mz0Xxo9DeJa8NcF71rzDRKBtP4IpiYwxm58QGxNR7eH+qtBcKps3iSDphqDHh6
IsbAo6yNRhHJiDdB2aF184kw/JbAoGHWOo2AyQqjyUKV6fsjX5J7SoxgWwYs2QZa6mxodRqzedO6
IlJzRwoguYbXhFMi5DIvh3Gnb36T7mOo7t2t3VRg/LX+0/tTuLDPuDO2ICMk5MM+nC7eWqYJYuWk
wADvmkAj4XDQwJrxelsxrqz2ghIDIhoCMP0Vw9ESz8NPF0wDW9/cNI2SclUdbqTUtG+AEKf/z7aL
YDDmzp1G8PjeX9+F68ZTA6wMFQNUDpxnkyyzbre8YNBN1SSvl5QeMD7yLu+PcsHKA08HMxJaR4zn
N1YstEk2kMF6HmEOPexrbkOvkEubn7fj4suxguUuS5T9D9rmTxnmdA27PD/Ic0sKqToqkPl9fn9O
l06Wqm8yG7xKFGOevezQ0ZSmve7QlZbbQ2Hr3V1uz+CPOY1+JV90aY95IlCdwMBrKK/Tg9ULZYQN
qsojrTPz3QWYzwZoeRrSK7v81n6g9FBkiGyDKlbrvLQTy0uCaLnG7oJa2wPtLgFDfviRq/Ij6qq8
MtolcSU9KLw2yg9wGU9XNfaqnBqUQUX4jHG4DzoGctZBNaRXXZhaSenPU6lfEddLh0aNBccFEplh
CMLdn+9IXjrg6K4O9mXdZCFQlUloOpiy2qxdy8Yrl/QeDoDsULMr0JvU07FkJ1PSRY4REEn5lI4m
XI7jg2prd7FBe1lqHXKjOw4F0dBYcbXZ+igLco1meLCzwa8Tgu1L/6DH64vVzof3ZffSY0TFh4hn
QZEqqjBP52ZZhbRh4+URnAY0MFLz6Zlrq7gWXPYgPxa0Wed9S5+n2hxZYhJMQLpHljSBBasm16IG
fzEdUahFvRYx1bO71A2YQkXPXcrnrQ0yWI9v16r/VsKl+bTUVgJmpdG6IxW3XgGbx82mW3WYQEIe
pQU5xfc3R1ynM2OQEgZZVMJS2/kmv1Yb1iqrEItGOdmhI+lqwBlaufPiWlaPbaVRFZA65m+Nms7w
brZ/w04SFRTkQXguMJPOxGa2rCaVZ47GWVq8dqXTvYb6s+hvLBJnAaXNVcfVOhWAGMT6cpYgW6Yg
U4UExO4+y/ZGi2ChGW7Jlfc2e4ahddGrh6HRtSt7fEml4bGDaAzWMb0KZ/JH/SpkJdOSR3ay08JX
Q+q6lEl1xfK4eNvhcBLZYUT9HHrQ0qakWxbEKq17eu20FRyqMc38aXSc5/f38+KC4IRiNBi5ieyd
7ueaOfsEx+7rZbej1NlomJ6gjv07o4CliGVLY8Z5qVhXODnlYHIe1YnT3Szm5LimpDZ/472BWQKz
CV+fws4z2ehWrVRLk8PRJ4W22VjOfalaf7kMXATB8FMps4HInFLD0x1r4Wcsa9KREQoB+LW23Vy7
qOOwaK+lFS+8a4xEwS8pCW6VLMTkJ8PImHs9zXVkfTPt/W6WCh1emsaG4LjI/RxC2itid0EW6JnR
8LdExRudEqfjVcYqN4XMylYadXxaBwDBsrbs12WBUbj5PJ2Aa56XS+IJT5WMKRRVU1/BGwllTzLz
gvyyxInyPRITpM0hKTmTBQtTaynF3tXm1t2amTOTDR6qK6GLCxeVIjm4gPEM0QnnsVHen13VwKOO
plxJQn2swAlIYA82rDYJ3l/QBbNDRMMp6xRJQGTw9HCkXom7RjaAlTAIM7WO/WPSQIiBtPhJ7tvp
phlgHnp/yEvywLtOIZQojtPOg9R9qtVbZROfs8ZK8tdB2oElN9MrkZJXnXn2blEdjKmBMS4qDcU0
fhLzeZazRRppHMk39B40YFkF94eVDcuhV9r0cZIqYM0z1Sr6kOq80fB2LO7lptcrkNX6NN5vLUnW
ITSEAiXzeQSL3/pU7Z6L3fnDiHdQCOB3/KyQY4NI2BozHQ6W3pkoOaAIwe2gk9JvJqNVDTczu/FT
IkPw6qYK2K/Rupk5RrmlbImn43h9tyh4DYsMaF/4Q3WnvkGXdcqHWO0dPZjnav7d7LOcrqK+Wsao
M+YJ6AEqQBa4zGYT0g5KmL24b9QvMm417KGNXh0rZVZJNGrG92qdYRjWKmL9EOZVj323hWqtKpY3
rBO8KQ2ZrqfFpmSC4k+1/NqOjirmt60HM9mZKlwWc+ENdmX+Xray/HE0GypF7HHsf0s7ZfjnvpO7
9eLK0kzPTtvhm1msEb8JnbNRGqA8giELEFRr5KPnqLP5RSty7WOPv2JQbbUUhVfP5gL5WWEVK1Cy
ZvOhr3bzMFUKmNvDPkEHt5nTftO3efLSFXZ33IjBPlVm2gfTBhOs1ezqfbcoUygbW3VwMiuTvQQe
SsftW4VgowXz329wltlE/GGpra7onwvmrYjLwUjBvzS861Nxk+VFXgYDqW67enNcapXR3SILI7X9
HmoxMLl6g9e/VPbL+/fp0hUmsiPTagtJAnWGpyPXc7UTEYGkMDPzMZQSzf4IrfEaWtUGVg5+xT9L
E+j29we99IjQNYIdT6ARy+VMqZeTOsdZS31gDV3oDbs8H7VqBQEzX7+TupGv6IwLGpFIpEFGUhAz
wRp1usY+niylhjs30lpIyJzCaPy2zf7Y6dO5srALu8lIpA+IforSjLOFgZBuSHGC7mXPiEiluTdv
UuOnIxUwXSFVR/jT/nx/Ly/Z+ydjnq3OVvd+KBo8WtPuq+cYVpxItnvwlKgO8TK9s1yFvHugDXCu
L3Fi3vZqOwTJTslmMsvXOkUu7jU4ygQmqS6mNfx0r0c46A2r5zWAtNAJdCNt/andjHC3oO15f+UX
pEgnUCKQfHlTsX1Ph0J3JTY6Got0L8oD9ewy4NM5aO6dDuDVQBz4/fEuhUNPBjwztBc7n1aVSuPI
2ikIS/KVeo9Eb4Is6wHRsosu6Crq5yyCgTBUa/BoN7F0bPK6DiEM1ryxBHCdbrMrJtIFH0uw6WDA
kLETLsbpPiwwtpqFUnLs9ET4cz+2xEHrr2q5ykHuWFUwDnoXyX0hHdR2una5VJFGOnsqqUrGNBM9
iGj9s12hyGetc0tFg8g1aHcrsDgOaHNFdzea04/dgjhwy0Kz6D/D6HGk+uEOc8tDOnxpbL+sSvO7
pcbH0qweLdg113J6VqExi94/uwtmA8kpUunUlr4WC5/u0UxHETwnJCUgQyi9Pq+BK5ua5dcNPCiF
2AdapWh40c6shoJSermWEsLyGxDGE9ixUWEXypW1vO2Io3aT2BVZFjxO0alxuhi51GiIzpQ47CXK
j5fOgQWhGItDta/xkcSjdQdBffuxqUExl/vUCFSzlyOYZq+onrcXkDga1aT4Gwa8v+dR+CWehs2K
OwJOqdrcFcbQHDpJUyMcuOZb12nW4f1DvDbemW6RJzXpZSoKQmvLoSXPqehZ9wLW7hSCg1btu3+x
M/5lj8TbXjw22hEFZiZFUbSdnN0sVSrhl9wtJ8x79VhoE8Slkt6DSDw2Wu5B2tcHRbNtIRHL2FWG
wnJTXW05+Cx7tLt4vskcaU/8epg6Kmyv1b+8Fjme3jxyIMSoVRhJmJ5A9fjZSM3XXh2zznbCwRqA
SUlkSMEwZrQaZNHUUjwM5Y94pECHaYtE/U/hGi2IWrpO2vSjuVEjGQ+3rVVDGXitNPLCURHNpYZE
eCBEP8+mZrXdpsToo9Aa07tl16wNHnv5QxE764ttJOUVyXijArFeCEsoMhaUauNpn+5EMnZ5mnYQ
FetJvXgxxMXenubzva2DabXmCSnbeAiyQvmytvt45R0S1+3kGMTgVNgS5yUrQcDidPB9hTZkTocs
oh06hUApeTKhX1RglXfbqf3T0Oen9+/BxQHJNmE80bFMJdLpgJm0293SzigzKNejsqjHT+ZGUb6z
yXagd4bpTvZ4rQ/3jQallpi6FzQ9myyaEE4HrSWaodKZVcqTySu2/A9n57XrttG27RN6CbCXXUri
0ur2sh073iEcJ2Ybdg7b0X8X179jUYT4JwESBHCCEac+5S7CO+Bqv7enr/bNMgrvGA5xBiXDNY/O
y0bHUyI+rY606j6y1OwwKyI+xe2EPBgw6p0be3mcVmtHOg5ImtLkUqdcPV4FbpaaiHGdHSznpS4h
TFIGcJ9DuwD8Pkg02PXK+hDhGbSzYzen87eBV5um7qNmlA4hcJoj+pDPEaYAfbuHhNyYTm7nhTNk
YwJ2lS2Pttn2ejLRJy0LeafMmRPguJWcbHUanzNrl1V2/TTx7C0cJQ7j0g5dv4BKFCl6GtbxXVjp
+tmWwnirotF4qCJ2ausm1X03SXGHYUr4qEXYr4eJEfuplyqfb5+Rd4uz1cqCbMfmb6HfUj1aoV8i
8GCN4kKICuMm8ekEpQddaf8hMQS0z83uU6a99+oxwGD5MFEvOU7lhFo2zQ7fCxEd7BA5B5pkHodM
PYW2eizSKT5NiXufJWXnj6r6cWjTD13uvRoAn/DschqfesIjBRH71HZdu7NXN7bMxRetTiCOr7US
F1FMnDf9LCwjeknA/tzfnretHQNXb+ll0GBm6i6PeS2rPnT0LL5rW9Q/BqtoT5mtfgENg8y4ae2R
mq6zFzYM0hT4eEDs5AJfvemjkyvp3DnRXdzXfzuJQOJxMo0PGWzdYx5ab5YxZSegKvETF3BHaSkU
wWQ7ymNv/Hsew/JbFsAUpTmuuCvApeF2JSTp6M6rjPSkGAOuo2qLFp4+kBAL2wxcMe+ljBs30FKz
ha69YGacNUqLJCLKtY5VTdruYxGl+mcvkvknjR7lZy0260MhKef5onLCnaV+z3tXR4ShScIJ4Kjp
r/kL1PVmbUoStJqd8jHS0DrMwrAGPCDoozmURrosgeA3fhsdyT0VYhqF055d/yTd/Lu2kK0eamR0
8/6XHWe0lATkbqX/QZ36HBGvHNtGPgOnTpGqqX84Von4eV50p6hSDrc37cbJWHhAvEx8Ct+zJKW/
VeukLG1r8phDSFw4gTmY0XkaHPf/MAoJBOtEU5cc/3IUqqAkelEYoY5T90d2NDLf/eTunPKNx33x
jCZ7sA3+WpcQZJZlSjYgHkM3fj5A6UQoMRPafW7zad1cpFijYMH8Hz5t0ccBskXB86pmrCa51ztG
dNea3s+607STFeGtdnuQ60yRQJpTrrvUv5ee+CpKK5vQTF1anpDk0+rVrG3Nb7VZPUVFLIMiMsSR
BDs7gTpSvihV3R3qRqgnIGPJJzAxw2HoR5NKnmm99jP2gvRvNGLYxpkf06rAcDeT/FMRuypYm9uL
biqlI4/uurZ6q9M0ScJOUVkS6WFGo6MOY/fxr9uzsz0ITQwCclAk60ZHlZVh49YMotpthydmbp3s
Bt/ifz8KUTIYb6Af/L263g2nywa6ECz0DMm3mJzmIJeo4PYo14kTK7206on9YTbSKLo8KrnMPDN0
Om7SSE3/qIfZvBcqZXN7TlAvIU8/UkfA9ncATDlX40ckMJxTbYDgyoDdnodxQkQ5Q3kqK4p6J/K6
xhIsKR1siCXko2jx/ue/3Ra5IwFBKii3UDTrm4OXRsNzHFo9yqMepcFiZAccM7eN3rR6aaGbNY6d
SUZWRWu3RQa5b6vZdwsTkLkiwEIhJyLiIC0TkR0kjTOYo64wv+zM6bI0q9uawrDK5CwwaBRSLudU
jyo7jyAdBzyB8gcgHMSF4a4c1HyuH1SLH9bmPIkAsbE5sQVMJWkHGLu3e4u7HNOrH7LEBojy0DG7
ynfmMilk1inBhDzca5SMT3WkuOdZzc3ASo38tagGjB09nNQ1J/8VmhHB0dyPHyur1D7enpWNU+Oi
smJRgaB0TshyOSmRh2dt65YoLoupPiKphKg35ow7n3w9Cv06+p02FXJYyeuiZltqoNBndowt9NFX
u7S5j0W2J/xwffMzik0bjYufNPZKrEyd7KzQ5jAgs8YKpppQ1g37xcEpGc96rg0HtdDHnQvh/y3X
5XIyrEceSTcXoIa1msI2mYzGGmk4CIl8UKI9VUZe/ZwHCtwn1cyGuwoUp+dXHjbYB5m34s0KnbH3
G3qzmj+oM7FD5ahv4JOmj8BrFGIH9dVOPe9T1JvZ97EEQHTygCTiFzXr+ec4NvSfLu0O7WBWSYkR
yGhM36XQ8vFYm+6k+H3W5eb92IwKpl400ATsjgzurDDm9HPaTAKxe/pdk5/kMd4jjgHU6thqqTce
E6vEohX5PMU7uIrepOfUFtFzP3XJU5PL8M9xUDApG73qRxLJSfhZCh/N10EWfuxlZX7RhjH/VXR6
8VdaRXiczZFqYSA0WT3b2UtIZ5Tkr4yz/5IgaYOJKc7s6M9TocVXYLZHAkdnwPiss+EIYycb/0zd
mhNQZm3yQxk8Lfdn5Li/Rnop/7DnCbKwKykXlDOXSmOwB+7SWC+wje/kcKhAAf4cTU2+2knhgVez
bGR3Mab7mBNLW36u6cqT1pgJquHxYJ5jadAy1BVVfI8Vd/haVGb7UZho99eh2n50aYMcYit/ymSO
Kn3jShXbsLmiTlQM4We7r61Hbhfns6Cs9xECc3jKqXLhS1Z402NJF9I7d0pKtzJDAAuFd7et1L8q
J+tQqB+8BF3r3ButQw4DYAggwUbftWLu66PUNPmS9nE23TVWpZiH/4kuRWOm1ml0JU4MUbUyvY9K
ZhcvvVpYX9AeLHIficPww1h73VsEYS3ycY0HX6rlCkL71AaiL66wlY9Dkud/3L5XrtoYIEIWVi/N
HDRSeJRX90rjOWOYpWEQtVV5COMiP8hS0++c1t6517dGQqqIUI8GMWXU5e757TUiCKr1Jsop5qIr
8Vi18a9OZvWL6rXJTpS8PZKrU5GjRs11eTlSmUZR3I8xI5HFBHWUN49zFWINK5Vvt2fvGitM7Q/9
KYRfuC8XcODlUJlbua7CpgyqqEWtyJjzz4pDs5X7wDjzeGAnY7Y0W8FiHuOoh0SW5XvX6XtYtrrY
+BH8AEgwuEiuK1ZDZYzcOqEX5JE9B2K0cQQaPbyPzOKLPmEEJLPGt0MXJ6Gw/VGkLnUY6ZWPjdL9
E3nfU2V47Lrwz8S1H+3YsH/Jao7ObWpUOwHJxrpQ8wLBRdJN5ctc7bWxdmZTLdlrndL2d03s/i3a
HAsn1Q7/dW7BssC6RcIAlUVjHYC7UQgqCG/TILTs8tjnFt0p6eAUUYwqNHlhjL5JM/7f7zsKwIto
0yIrRZH0cjNEYTKgabpU0Z1I/dZ32uRHejqc+W/t/zCV8EAgVXFwIU+u3jJH60wvLhjKy2LVl0kW
+4A2alQDu3nnqzb3OPC0ZX/DQuC1uvwsz8rkgNCBF/TNAFKhBL9wIqzEbWfWvZPQLVwPeHBPiqX1
x9qtivua6GHn+V5Sj/UeRy3FoglE7Zng8PJH2AhgTJpjeoFtJOOrsPsPXGmGb3cmqrlOS+nEU8cP
9UgyJaxib2WX6bwa3QFGvuSrC8nscnRLzeNUEVT5O9ivp6Joat+Ma/dB6RHRzJIh+jKVaXPSM0vf
Wejlu65HBqBv0XpyrmJ4N0JvoongJ0pAwacJIRraMd6e8NLWydQIullgslWoNpffN9SZVJNi9IJC
CZNjm9oh3EflCfiWs9PD3fwekiYgIIumwxUsneCnFpnuBWZi1y80ukp2b7IHnrK3Zg2ossVDgybu
mhdvgUDwCDQYpUA4qG+MNjC0UTyrVdo8FxSKd+6brd2J/jsBLdi95Q64nL8eWZax4s4NlCKuX70J
VZCo6nCjKHvMi+ZeP/adkfuoHw9QSfW9TG9re3Kjkh/QjyULXR2OAV9nsD8M345C/dnaYfpoODmm
K3qMFZVn4vlmNLjZOvbn2+/f3sCr5w/tX+KqmoHRD1MD3YzEVz11FF/qyEjEaYmhpxGLv7I83EGb
bqQQAFyghUFQJ0tYH8jOHucGcA0LTMsPzYOmPLqGEGe1qzEi6+LyE4S2n7c/Vt/aVTT+ebiW9hfP
yuUqS9tKQ5RvvGC0xF+Tbeen0eGH+LkwQnnoCxMjiTQqHhqEWf1IafMg7Cyu6ClvQZUpE20e56ul
NPWH1ursF33WvEPO7gjA09rn2vSwounrPKDZjJkVZUCAcQhogpwr+F8N+bMp8ujt9kdt7tyFcg3C
zbzWlGs7s5yajomkBZUWfo4I1b2hTNm9VK3+OIcTpiMyzB6VWsdIhNTm/vb476/H6oKjDs1q0N2l
s/iORfktLIyb2SHB4nXpyqZ7VtVEPCejK58bx8wPs1GUz/yQ/MntHM9vOw/fjLgePiikbsdCy9Sj
nTn4/MgR46I2Lh57FRBbN7vDo67MGCgiQhSizXZGdwhNwzm3nxOhYf3VdeoXy+2xKahajJjQtjup
URsfVR2wxMjgB3vWtUeU9cpDrhl0vcdkPmTyJA36OybCR7TnzbirIRfpDV6NkmxrZ2quLzHE/tCv
WugE4E6Ww/fbzKhS1IrasIEsLOifK7f3TmoSGztX18YRBr9B/wS5a7BMa02jOLeSUHdrgkck0U9R
PqJjV2n4gjYtFawpE0c97/KgpFazU2zYilsXSAVlWG5pmO+rDywTrR96i1cVCGR+X8VG3T9SsdLl
wbVHNUTyspq+CyvV7quI3a/HGVJVYsSWWg3H6ZAM0vyzSBr5qauQlT+gvaM+uWpcYqtjtC2iuomW
3MezM/xrsgdwferv4KhNxLs5nJcrk02Zi2Y8c9aEqXHXxoPjO/pYAYetMSfSTXm0LaNFlc9qAc22
0c7EbbzWZBwANqB6wARe30ORJsxxakoCshxo8KSHOBlVrThbWrhzvy832vpwgiXCF4HbZoHcX35o
0roOymB8qJb0UZC4yIpFaqTubMH3wPhqGJ1KKjkoOlfrwBnPriRv58YNkmYYkkBrE7fxAYqOiKsS
kmHQ2UncgFqHZrI/haH+LQtTDRM7KpyfZ3PSvk1jMZE1T2N2lEbdeT5JYPMXDFH9G7SZofFb6f1Q
GqoZft0n0+sEq/NnCKKrOZrj+DyHEIAXOlVa+oVH3YXKTKT/FGqCGfcQikScE0Uk9IAopZJdlVOX
+d3oJZ9uH/mNTtVCN1gcZiBd02Fe3r3fznzpOUoaOsILhg5bP8X7PqYg8FSZn4rIOldl9tiX4sUL
qbhE5ls+qH9l/fxcTflD1FQfZT2chgoHLxWjI7oDVYdvuTOeFQ2zXTQxFQ9Kc8T2lAZ3u/QaX0fM
Y2c1N55mSogLdgLGHBnYes8IW2Yg892A1As0pqScnFfSPLQmNrVe1x2dBTB5e942XjHGXGwB9KXG
t5ZlGCWq4XExuUHn/RAinx9RY83viwo4sdsjHtyomY3jYpOdjAgg+O3BN1q7i+QrNFP6DFyDaz0g
EWqhU6FMFKS0kX0nrR+1ENPntPmsRlh+xloRKFJ8KjztLbaVXyacCD1p99RhN+fdoeNEngKaa/2Q
amgDR1nducEceS/aEC/185m3rEiikxfWne+E/9z+8K3bARj3kpYQiaHBfblZBykE7DxWutIG4+jl
roPJEFfE7VGuxRy5bbmBUL2HFcm1u9pQZaKiOyF5frpo+g7X0A2KvAGnD+z3qGd54lcZPfSKPsz9
mBXNGewqZlxabH1xwxHeXeKYd7YW4c46L/3epBjOBdIVTxPSco+othmBqCifjnYsXtDR/vd9zuXn
cxzIeiDDr3Xu29lQirYyMGjs9eyRzqAewBRs8WHSmztvTpXnSFHGnUO4uTQ8DRA10bmBS365NNSj
Z3QkZpxDbdrShVvbvlHW1s5DtHXs0ChxLAQKAN+s8w57bqrGCAc3EJpbBpA4bEqUgxfUc5l+sayk
fUrmxHvMi9791Iha7Ay/PLPrZwNEPxgc+NSoQ6w+ErJA7QmF4ZtsacsLG62GHh8Zivde/AAN49ft
nbg5qQswzEU+zmLnX06qBdZwpHzsBorRtE+yLWAbe0q381U7o7w3l397ApQqAQLWj27gxqbGa+eY
5w7FgeN/+BakFd4lM0lmlrn9bRQKJRM1jZZdqUl03KXmHCMXdYn/MApoF4RYiC6vALzCyozclD3b
MIkj7l77U4FC2879u7ULUSeAAwZVyr3ihOtu0SFoysU3xoX+Ktw5eZk9YiJlctOzIRzEDMYWanpd
6icPPNrON24F0Igo0bGkrUQYu9oVwBjiqq8FM5nrxdlKpUbwwX0IC204p6R2p86Q1mFUnWknWtja
/0tQBuEX5ClR9OUamsIFn6FyHyI+eqS0/lM4+nyGynKYh1nZ2ZZbz8vvg602TKbrtU27m8t+juIP
DYLXx9rOvmlN88mV7lvszHuQxWv9hoUIv4Cm4Ny94yQvv69uZCIzyfsiBqX4ljflWPsVYsKnuoVc
HvPmPs0tApHFpPwR2533MCAgdxwNd+lOy79rzYl31nrjbNIH5s6hF4t68/opajzFlQql+CBCnelc
FGb/8P8RD29M9cUo+uV3z33cRNFyA0wjelYo/5oBml04gFpt+yGLpgSNuv8Q6dsE+oTflFSsKzic
VSqD4i13m1HOA0HjPB3sJce+fR9sgBXBfi1GZJSt4WE5q8MSOkZWmqZ0eDFiB7GotJmzQ5VJ5NZr
1/3e2V76zTSysfRxd1IxK1ctJTtYSTpaD1baz66Ph1AVYfdThL9kT1kYJ8Gyd4/A9hz08NSh+9DW
tv6nWREe+EbjQXSW81RTkKFkvrieeTlGr5J/+kpWLw0+x8vfiCqiN8MT7ffbH3xNpWEPA2FYVDh4
I6/qtzYy0VoJYpKijt5/tKQXE5rk9XGMtfjURpr7R5N2U+CEXXUAwpE9IjFm/qDt179qVige4kxR
DrME4XD7h21cmrAMF9go+CRggMse/O3+R8HSxLoLDY14thufS7I99F1IGkHd55BnOT0rQ8G+2DK+
umrTf7k9+sadCbGVYuXCyFOvqvnOqFtKOiwVFE/HH1LK/KFWavmHJ2LUBHrkERwKOYHahvYO1WHj
BFNKX/JMYjLKtavvzlSNQpCEMU49RP6tpaM8LNtqh5q8Mco72vC9qAUSYVUP9lKR9vbsOoE24bvo
e25ltL5lVvlOmHd9U8D1A9O40KLeiyiXq6gKpzHKtneCsPXEUVWy+C1Om/RgmaNzN5Iq+LkXZm+3
F29j0KVRACIG+IbKD7gclG1VVZmGA4UZ6m3tz643fSg97Wto681TWc3Fz8bBr3hn0OUxuwz2ls4m
0JdFJZFS++rmKApjrIA/AE2VhDXHUM1wtwvdznD82aEU9NJWffVZbYYEH/fWKj8nYWt0RL2hNII8
t9s/u1jvMEwuC+Oxi1t3oroZR5jdR/bgnuI+tavDPLVOfmgNK1epAITaW1jB5fJFm4zpwRNlqj+5
zVTXKM/INPJj2ajtsZWj8UOCqMIYPi9gRqhNWP7tFdnww6Gc+y1xyg6GMaqSpd+YadMfu7md7xso
NHWQtjPJS6EOrjiYGQoKvqYoMze/UN88Ghuqj8Z7h5dxEWb5ObTKGlNt4MWYsHcCo3tbySG8K9bs
UxWyqgXwMfcHq45KcQSeWIFUzUc7O5IG4iKdOTI5TVPyNbOUtjqpYTiKgwON5NsU9ubH0U3qyqdJ
OopHJMRG91iUx8HpWy0Qhq3mR9ubbYRR+3x85tenT32TN+Yhm4oMjKxUDfCCMi129ttGHEAVFPYj
XSO2G2ng5YbDfSOhnBY7AXLF0QPF4vZtsiheuJFmIJeJpGCtVeFL4wGRGUfbe0FWowpKm/5r69J4
N53q3+dXukUOsJRmAf8ZazBDLN0wclvDDoQXirOR1fKuGdr6dHvTXwd4jLIUZfl4KhtriGxreG3H
CbcDyE9YnKtVc/J6gMuqI8OjnvR7ScHeeKvLsRJmnGDmZQdYwIlzQ9B7RNHjiC3JSA5Z7umQXt+S
iAuSG9MIhLEB4PRyXROhNMqsTHYwGlVzN3a0j0WlDDs3x/VbwyigDXQS8KWEYFyO0rS2gVR/awd2
qGdHI2zHj70RGSAGFcbD2fbJASxxmJNxj8a3cWUBx2BI7kjYquuypogqLxdTZQfgzJXDJFq0zkxR
3yeZ0+9obW9MJZ8HEoUJZa+sIS9Jas2OlQ1WYM1ec8/1Et73jq4mO+/NxhctwjjYHwA8oP692iCU
WPKoSEorELESPWZJqp97EFBBWTvlzkO9MdRicQbHHGQL4+mXy2bKGKmCIoZQnSglAmlzfYiG1jtW
5bxXOdscapEvW9zG1Ctbhxhv8LYZPDMorKQMlAF902jQhzuNS3FnM268ndArcVDi+bSwY1mVLGgC
Nl08m2aAmTGM1ixE2S+OrBd1TrKvWqOp6PCBYbt9jWw0WphGTgECBLRLrwR/VY1gGpNhA5FSyhX1
gIDZWPGGCsd86EXWIHLYm28DFe/UM5JPmQHqEbePJBhnz0Mty9IeZpQojrYwuyByMxHMCH3Q7sgi
9C/DL7d/7sYcvdcUSbLwfwPwernyZJYhycFsBkpuulw+3A3BwQREd27yMD7fHmzjyvMoltI1X5YD
bsjlYPQXPRdZJDPA3Np4JOq07pRJ6e9cA2OLScmHf82tWM4NeqpULCgZrw/qIKqBIwyAOJxBmTYa
fOLczZOdr9rY0e+UMND1y+26rkk4aZ/WlUgYxZ7MN9sT0ykSc4eMO6/H7QncuHmofkAFpxcG0H6N
1sZkRxRG6lBEnRrtNfTaCPp/speubFAqdMIdMCPEnHjKrq+DOndGCz1OPaAhpzwonhu+tVlUoQCG
nkjmJ6ZSnty6Gu/xyBr/yctmCorRHO8bhBleEfm0Hj2bzq6V1OWMZIsQh5oYFk+PJPalE8/tYdYU
+4Ml4mkn07qeIDhPVH+5LRH1BJ1xucM6oy47u3J1dE7oSYgq/Om6zV5LcHMQKpKwutCQolt3OYhW
z7lEIVcPMJ3uQfeV7Xc7qovPt9d6g1FAxoR8CqJLoEXRDb0cRhmIINPRdpB5ULqHSTRlkE1x/s9Q
ZslD/BTDcNRkf6CI7yB5IskukzEOEPkZ/szxFiLUdLy31EYuxAU5G/Asu+e2yvX727/z+lBf/szV
lJt5lKXIE9AxmLWQurCMD3PXwVYAGoNUcWLtnIHr48Z49O2WajsCa2ulZCOZa/CGjoMHVFYfakkg
WA2q9MExGDu7aYN4ylg2sguQTcA2rokAuLR4QM/wh04iLTuQ2TdHrSy1g1KnYxAWFY0FtJnv1aps
j+j8TMc+M5WDXdTFzh2zseVMBJPpRLvEVfhEXO4F0yM5h1fjBHhO9echRDjcmOii3l7KDfQh3wvx
ge4JtKQrqf6omEUb0o2nSRORu0AJO0dhLP3arUmsrQrZlUkfDgKLqccK8Pb9QDl6Zz9tfSoxKgRb
eKmUrVYJSJnGZLxAGII4ckzcAePyYKjS3PnUzVEWfDRoDPs6p1ArVysXo58g6QbnGE7DdE7xqD/d
ntDliF7m0aQTdGvQ7uEvxHcvl02VzQhXSV+Igw7YRVcbz9rs/DPEDvUWXYNXNmT5g04MsBP6bB0S
NKyXFtiS06w1thEO7UKBwTUVp8p57ForPLWhwMtaK/aG2jr/IJoIvSkzUhpfrReC+YZSARcNBjkW
xz6lAahpSYrtb8ejbpl7edPmytmoVdMCpjC8Pv8aMsatMg5OYOtTea/LRPiij92d0GHzq7jfF994
ug1r8mevTTiBKyNFpcJxD/SEKiowSXFO8uGLMdbiw+2N8g7HvtopS9+SKt0Sha9u0Yx2nhrGrh1M
XVmg8S29g2Ml4zFGz/8QRUblt5BNzoh/2ueB8CDo5IAo+dDEr4k5uOdaooyuwI0gKcHCo7KgkJp9
oxz6Ntd8dLz7Z4nNyFMsySynDhcFLbSrJ9fuh6OcFwjlEE33DgnNAbCVWvoesqbnqgkx4MVVwGiH
0bdL12cU1y5H3H5S606fjPSxHBEY+F+lNV2UNA1CijksykqZ2wdkqSS0lMH9enuyttZmIeAvXveo
6FmrVNaopVFNM4U4pRF6IEQWBpQsQMtAhaDTa2g7MNqtU8yNuJhH0neiMHx5iiutjoWVUEdvPb32
my43/rA6S3utASQdaiIEHFTR6vOARO0c4429vmBqAZuSAWJBvdoVY1R6Zusk3FK9VT/JEUFpTbTt
zuNynQNwQVA3dbE6hcS4lnrNcwPVZRGx16PIOhh6MSDKDwBamQHeOAruo42qNDuftnFDXQy6+jTe
njGz4XEHveiw1BNWdU6M8mm0xnbnKG9OIiwIQkJiNiyyLpdPgZnR1S1mk55VjHeFVyn0XdI9VPJ7
YWx1gkHiLKKiqEEtw10Ok9DuiQEm83YCqTyVIHUPoSdJ3MQUBnpkRPez0atnlzIyqPlkfNCBf8Iy
q8Q5H9FOJtXrjpramfdqaqCuk/fi2CnJ3zC29WegCxp8A6s8a51WPXRZ/+cs4HN5GvClPszl64ha
xJPShfah04DDRWlYQC6a47vbZ2+DhEtOAHzQRpdrIcIs6/pbL6PrCy/p8twJjCie9EAzKqU6RIrh
/iUqunl+Uqo2raEsQvAiGabXKp/Nxg+tun10B7NqjzVq+2d7KoFaIW5Uf8s6ddyr5W1tLrot9HuX
jqa1LgbFdRxVZkURM2skGkWqUhyGctAfOsXagyduNJ2YEK4jik+kApQOLyekzIXMnNi2A8W2nGfP
iaugDcvsyYRwFoxeWH1XSvErdcfOhwkXPyQu0aEsGsevhdo8ysL+KWA27ERRmzPw269aRR6x0iSR
pQmHfCCrj7Wnf6Jzkp7bEhzM7R2xkS1CY12a4sBCKIit61QU6pnbnqHM2PYHKw4qzGZnz/muefNr
rAAdVDVyAhO+Xpx+MOR47vX4eViA2jJLPkyVcm9rxR+l1R0mQ31pHeUwzFi97/zMrWuA+BkiPE86
9/jy579tXKocztwK6q2uooS0POUwPXpW1J+6pKMOj1tOkOttdY7wZfCruRzOWG7VR+I6cZpGYzgp
qJufsnxKz4oQ5osn0/nJHmyA5zzAp9Seta//gwahAUG3cAyv8BZGWHg4AegxfdhKe9i/DSjcwh8m
tlxqKosGwuUXTXM9RU5m2sEix/ZzqtrSR4anP6aqWdzTbegOitHrd4qezx9irwCW6CVk73luYTNP
UHp7gjcPAsg8ukYor+CFs7oAMQYdpzT17CBeAC5tkyN2pEfmnRWauZ+KGb1TV0lgcSJlpwr7n6Yv
eojeAqxpKJA1bFQZNNBGdx6a5SFZ38sLPBJoN4QRHoHLWfIUAESC5z1o4/CJoKn4ZGdR/anr0XKt
VPUfO3Gqcw7FNjBmxAxvT8rWpkMLnNYkcl5LY/pycH3os9ROQzsg15mOWgKBgTDJ29nbGwERlX3g
yUw7AgxrjLLUwqGlekuTsMS21Arl8FRM4osJSeKUdt6/B02BjzdgZuHhQ4Lxvi9/O0kLT0ImjWMH
Mg6dUzgaybHWERK+PXUbnSiGQbzGpJj6jky5nLu8jQ1NGWjIFFkmfaSJxIGa8ddZr73jxL9/HyaU
OZrGejCiEtld99lVUFOQ4x+3f8j17ELyWTzcaHUic7g2UGn0VrMjMejBOIk/ybb0g6VAPo5wNQcx
VnQ7+/X65mY4NAFYz6VuvTaEREh5USwv9MCcFUX6wLCk34s8ftTt0vzXnYzLsVaPOQlUQw82o5IV
quNTIbJfYVXulRM35w9fFIc4lgDTW8LP37aLKMPMamyQmNMEP9SVnnoypqo8OU1HUuVMe6n91gTy
5HPaqJRAE16Nh1fotACEtWB0qs4vkbV7JfArTq2ljafbW2NrKNBDKpti0edcZ4mFmqPggF4W0IpC
PckEbIzauRhDOWG2M9TWLFKoAHlAgw2A3+oaQxEW8jZy/+Q7pvlqlFX10IR1dYrAAj6GVVHvbMPl
Zrq8NjEXIKuHMQLKD/zBatXmecripOTTZpWa1kBd6pRgR0lO2OWnUK3zo6J56nEU3t4JuL40GVpn
TFiwC3xktYAAzBO9jYQW4MDd3JVYkMETULWdCd0ehasFkTByyHVDdMaJvtbcRMNmVDMPnaREgtbA
nvvS1g6hiUfyBjme3u2yrL9t/ko2FWAClm0RRYdiNc0YC1bToTbrZueDtnYIFgokcKQ69J5W05ab
KH6VTa0FatoKP41G+9jEUj9G1Ab8ro/HnbxqI/4AD8yTCsuc8ShyXX5b7aW0/YtQDZIhcQ95o2RP
iou4kKlGlp8hTH/K2UWxbyANDZoh1M9qrc73IDHqQ1M4e9j166nm5xCKg31dgv41lrdQS63nx2KT
1rrdwVHrJBh4wAKwEp9vH/vrmb4caXU2wpZkGfqBGpCy2aepdCUoyQybq1jNTxCtftwe7nqngvzh
4C8KLSiOr3t0LSoGeV7wYYu+xp1Xh8NJaEW9w/LcmD7N4uWhYEhCQ7h0uZpuWwB4Kb0ZTbq2uE8s
EQUFONR7Ms+9HunGBwE2RceJqAzTinUO2QId7fTSmoPZQqQZWWN5AJOT3t2eto1VYhQaZS7dX3bE
Ku93Q9WSjq3PgdXGNUV58Rxm4YvWtzabY9rDTF1/E1U30ABQJ2DGA7i7nL5KhkyZMeqB1I06QI5E
IH3TKl9uf9N7sHF5LVOOhJxORMkS0Xe8HMYr6jwibVQDKdvQOAzqGH6fC90yjvWARpHfK22YHQcR
zsSzGGU/pmCFqyBqylg+8J8M0am3osx8HUVTvdEyib7mrZKhB8RdcQQsGn1M06kY7sNirv7A28FW
cN7zkumj6jW/QIVWX3CBSjU/rOT8tXKNosLU2bSerVoR3THq1VnxjXQQ4jV2B/KnXEtrDRSTwnbK
GrDLo1N+UcWgSazhliLeuPRYjrenaWMxyH2pooIFsWDarw6oir91Ydi9Goxt3t01Y6KSnMbxn7dH
2ch4eKaWOuTSaVxu+MvFiInnYdMh2B6OCr3eZIhfimJukCZExCF9sqpJSf26zb0WIXfquz40DWc6
pKlu3UVlaL4ltlp97uYsPCsRsKqdA3D9hFNLpkWLwzHlNCbj8ucNapboY5FNgTHaxePC8jwaQ5y/
NJ0CJgLaBlzotnjFF2NPIfZ6/hmYFj9lMLiuoCAuR8ZNkc6lR3e3sdT+rCNcdjTcot/5vo1RyNvw
ugdvtBAeVskVYZ6pDCkHvJPpgObrjE69Odo78NLra4SZIx6hx/GuZ7l65TLMwP+PvfNYjlvJ1vWr
dOw5dOBNxOkeAKgqeidSboLglijYBBIJj6e/Hyh19y5KLV7d0R30UCJZMAVkrvWv35gLKNbeyY36
zCIseoCjiOBvXsr6q8oy75WH9ycarC2BfHMGZG3c5BzHd6+tlDW2i8lQ3R5ojNPaKd83jKLVWaWZ
axt2WtVedLOe1udaqVDgZtZEuEaqL40WFpbmu7t+tftHKbPxIvDtLDnYydI+BOC5WaSkhk5LImAL
XacNtDAwFUPaPkEMGY+tUbyGkP3sa+IqtlwnRtlQY44vx3Baz2/1ft2nTZ+fu/C0otwV/v/Dw/DX
o7y4aWWL8txS5Jq0azvEol2afWAhQfv1K//jJslXw5eDygunbPbJ42uZ/HLSMMvikSvrNmxUboV2
Wa9RyorzSv/7s9u28fbBdpj8wuM/PpSGAM9O15znTgXTpd1qROUawWvo3U+PsrHM4BdibvMSHE/h
gnr54i97eg8AOkdMsWYlr1X0280/3rWeRWvIjTcyg/5yYqN0JdAJ2gstoJW9W52xP8Btqw4NfjeR
CPBW+/XX9NNXaAtlAY3EfvsHTs60upUamN/tBUTp86o3xyYy8vV9aiVYYvMwhrOUdTRrTv0h4a26
JlZaHjz4dWE3uOZJUkzpnehXSfgQ5GVt1HE4yxt4MBOGIrZqdUbkxRe717MH3uT6t9ec7W1h+aSY
oBF6iVW6nfQGvbXnvbKNaV8gSTgfzMq6T5zZJPJzcF+pMH8y+N/GP9QvuKpQzL8cXkAIqLpsu1+m
1ia7JTPN93nWJWezqT+4s1Xs8eJAqYKt3wkVvsCiVr5mWfYTssUmKN5q3G2yi5Po8QPfLknh6nM/
QXCs5QdoPhUKJMZjN41M1VdNAwNhqDyJeme103JbG57ySJ/yHmt7Eq85Nfz4otNKseojM8afHpT1
+GTmKndGqGqbkTdDN0t5w4VjtGYslsr87ZULegkIwqYkhuf8EqD0ioyknYpDjeOUfiLaZ4g76B6v
lPc/u71cBnZDTG8AjF8Su8krCtzRrSZMncx7DGuSqBoZZy4r5ihzdbH2ztnsTXakmeOp0xd/0t2/
Rpz6ScdIHU4PA7pMXQYP8PiumovjjdWSTfupxCrIMRqbrDozva5sqw2B0how98Daz/Ugon5aurOk
IGGhydM+Evlov7JK/Lj2cTYkPFBK0yb80FeVEqRh1JxxL3LXupP4r8bT0KSvqJJ+8iRh787aChJF
c/4yRcJofej0HUfB1aXFHj/t3vYrzP1Q16zulSt69vU+Xmi5JN/jMWIUtW22xzd4XaqBut7oGTjO
xPS4MosguPhEd0z+OsdzY2tr6GjsO4d2rAjbNipCzCNn1BCud8lk93GAeOqcCVby6HQqFwT9Vn11
Kt3EEide0IOhFX1rQV7Nu53TebjtW63MH2ECjsEhzR0OkJHFsIadJY0yzMhlLsIGsnsdAvbXRgjH
VLaR3TXJidUz18aWxzSvkL2vF7nXeXe6PRNlrLd93cWJt+hpiOlvVkeYtg87w8RILzISJ5jDotHH
LFSj2V0shayiAn8VEZnEpWdxXXNCsauVgqy7hjS2k0UsTNpI6jF3Phk6DYRg9GlRUpDpEXaZsue4
8p1hvLAC0TGOsDKM/DLIZlO0GRr/eoP6gSVMfQcfldUWkA1N/8t2UZe1ZmP4hSYFutXOZCP8mCUj
Bjc0l1coeckV6DP/tkqc6pOvlemp3Uzepc2wNcQzmhFUjqe2hOFxroRnLmFR6sE7xZp4Agu1uGAg
WfxmPbKdcQAbbuP2b9Y1Lwb2SkoNzffQ7ie79qJsXT3qx2l9pcB6XgL++gRzmM3hgNktl7r54h4/
wdOEZwAPWLs3Jt0kArLoqz1KlSwPsUusMU0yvIpovSnvs5hGtlmiEtfHqEaTGppCDAT7mXBko2WC
Kx+mmT1XGLZYZGn1LaF0J5KpmQyBJmQaOoikmxDrK4kqb2zIj6pdcVqMOisfSWPu7/aLXBvkAO4f
G+1PPHgquGLZSG2/bzI3u/KWNr+wqiy4NXtXnRoayLvTE8tHcoVq7pCjLneF12zw/wK9pLALaUZr
11i3a2C/ZqP+ci3cTo29AZyEIn0b4x7f9nopHN2R5HrPxEqj6LWyfdmkr4VNvOxIOQrDC44CRX7r
Dbez+Asa6rU6ETKMGPbZoqor7Ny7S+RfYzTktXMpk9q9xAC23GU42r72wm3N7ovnCr0B9Bbgyi3X
9sXjmwgT+zuyUfaVI94Jt+HZsPSpDlWpD29nYqWukg79r90lH2XpYotcztMrW/DLncBhi2dSTqf/
zN3+AcIHkDInzxr342o1Ua7c7qxVmXbAQ+M1k7qfHmobWbEPwJF9WXBjRKrlvY/b2Vr6T125WKdL
k793hXyN0v9D5bhdFE5i7OcoHDdd/vFXikl3I6Qnxn2bENmqZ8T4eGVpvXUXle7aEo+WGbO8OJkq
dV/q9bqzrd+mxXMO9JYUjZvKFIHri13PTXXbMMZg2K8+JAIrF320tv1rC+BP7unWwfo2OCyX/JIm
heonQP2ZDHiy1yWUwC6J6NyGcwEI8co+/rNDIS9yuK9IZdjRj29q1ulu5zXuAJWi0mMDq7+zplna
s5mu5Ncb0cs3crt1CEx5L0BQYKq+KLpXx5qnLGXynnl6DY+HgcvgO+WJskictVaruyPFtN/DXnkt
aPGHoLHt0HgvgTkjO/nxjURHaalJqmGf5stAyJhlhI4c8BQIUhUa2Vo3Idt++5boeaAMfT24A/S0
wVDyfMkCeZKYQC+8bs7eskRJJp693rdJXbzSi/3su0AOAZ4IRod+7sUDPjLHSDLsq/f6BDfBxRv+
oFI57qC9Oq987S8XYbgTG12YooAlAtH0i+WRLmMZiA9v90EviXe3V/w6p2Q++fVX/kORyGEc8Dmd
eSXV4g+an7ZMy2TMG7k3VNs6cbl0y5+WzlMQpovnn80E8qDv6APnqpq7DhMw24UIW1jOFISEDMsm
LK3Oyfeyds24ygCmcCe3vV0OVZZkGYPU1UPS6JR9hbFYTzKv2ybsHKdj9ybC4YxpkXY5Jbb+hDJY
Q5hTZekni6ENe3zVDmD1Ohm64RJMHYSiQuVdVLm1/2UUpf7k2EP/IG0rTeNi7MZ6N5B9gbPg6PhX
PtnGGJM52fwx1zKHXl7axTv0mwTZme44ZvsgcTbngtoYbp3RILc1tcrNswdXfD0T670oE/hL9GFA
fJaIyDBeHybTyveF3ZpeqOGelEaBlvs9SgfZ3dgJEpjfLLT4etDKbzXCs5jxJfxX+X3lqM6Re0dk
LKsLkdBdYdevHMV7sR9uRwEZZjOk2OJpePGs4aKyIGMTcg+BVcUiMBNqZsL8JsU4W3paEkNzfG3/
f1b8/3UXhqZC27fhTTaNF+/U8cLWNRVaOGxUNkGFPYYS884lru1cs2NrXINrp62Iqy7VVMAc5iG1
I99V+mfHy4ydvy6IMHJ3ST7hDbROu8XNl6t2KBvnYDd9l+1tExfaRCVuyRCLxmY342e/nLqByu8W
VKkkH2dIlnd52ydmWJO7sEuCLBWhBbgwR1phzUQT0bmaMSNdH/266FMkuanbD3tvSvMSZwlDxyXe
akklJW9sXnftNEgR15qoHyZpJW7YtR6g0sJ7a2+y9EUnyIuD2cO9xsvvYGmPs3DEcmz0r3ynz8Xx
0e0NII1scV7PQyimPse3t257XWiyK4Fr+FILrWDIKoZhvclXWYrIIvU+NHVl1ZyEP/o3rSjBjeuO
GJy1wrjqVF/H5ska1hxGHLhaOAje2MjO9aKNipYMbF60taJHXLt+V0iJLSuOUf172G/B1cAmnIe0
wsEUT/XSiJtfL1w/wAcsVx6cgo3itA0VXvpoZNlg9eWg8n1P9DJ6nNEe1ti2tPYmWQINQqWfkS0l
/QCdfoVQTMXjLAOsVLkpMIPc4t0UZNW3qu5/jgI9u3/8L//+3MgF3mTWv/jnP67lU/22V09P/eWj
/N/tT//1q8d/+I/L/LNquuZr//K3jv6Iz/9+/Pixfzz6x66Gj7jcDk9quXuiCemfD5A+Ndtv/t/+
8G9Pz59yv8inv//xuRkwbeLT0ryp//j+o9Mvf/9j27H/568f//1nV4+CPwsfM/WY//AHT49d//c/
HP0NOA8FIWKGZ4dFds3p6ftPYALRAmBKzWiKkcoff6txm83+/ofpvrE2lhDOE8/ufltsG0rQ5x85
b0BPKJvhaUDsZcr6xz9P7ObbC/DtK+E+fP/338CIbsiM6Ts++LgZ8Khz7A3yhvQegEfTixy/Jw6l
R+Ft2S5u5lPPFeIrVpM5vhJpuyu0JNsZlfVhVgRGqmLeATEvWPqb5zx8RDlqeN2sTDtjq2CvKovZ
xnYwWD+ZOAntdWTMoWVN9ulf7u1PTvl4uf52xlvYuEOMFu7wLzUIpAVix9sZBBv5fnvpBmP2QTZC
XDh4CFwQqFLtR1d7Lar2WS757/Xk+1G5PdRpdGyoW1/cJ1lP2OXlbaxJMOgoL4bgLFBDP+8qPIDC
dM6TR81uQWG6fsRBWALZAgbJqMZA/bJwhuyTs1j2DWLRP12iVWKostbbZFnXISrlZL8zxKJHWmpr
Hwl3Is51wFBunRdMOL382ljl/EGVdoUvRyC9d5BJh6gDpD8sXp9TIOUaPsMFUV4erMokiHPb8t7i
NNgAZQFXd26J5VBVwzIKh9FuwyGryz5Snjc+Vb7s7RByENNa052WryR3wFqpSzFb4Rgs7ifE40Eo
NL14zYH1hS/Tt7tqEY1jb07A8HdfzGX9fq0KLZMqbj0ALWHuTK56mYMqnPo67LXkchRfiGI6jNW4
s7pPNcMyL7trxxI5XLpvvLeJ2qMFzOUSBsVMAsAQDoMTSv47RweTlHnsG11I7M0JPr2veAUcF6nf
zx5RKcHXdELAjMfPxNqWfZMWHV6uJTWY7/ZMVsq8fgUUP+5Lvh3FdTGQ2EJwN/nr8VEMb80zoSoV
e0u9pR3wndbJ7SAuKk98wmV4Das2b14DCX44KmXXBsSjwwLugNN0fFQGiF0h3V7FFjyLnbSFfjEJ
HM7DMdfnRzTR1hNLS1GgjkqbWyriJkz6AbRVz6o+FFmmXeiFWbyH8lA+ZEsFK0NN5WF2F4cISj99
jer4nIp19IJywqyxm0si0y5YuccnzPK2OktaqjirxjlW1tRHTjnCtl/htJuF2+zVYME7I35z72Jy
vSeXiRdOl7iHGj4CbvyUobNm1W52mzbsYWqd4KFZxmJy/AOa4zPH7W5F1Y+RaJsiFgziLw38y64n
MjkOrtTv+nWpr0us2Jkeojz7zWUPxyqDHYTxCMJUluvj6wOXhqA4TC21vq1OTKVO29wfo9S0vzL8
i31vfY2bdDyq5MHjiDR5m7strlL+S8kv5iFNMgqOKJW6X1oMiBcWpbjUzhrRWbtfX96Locy3o21+
UnBUyLP5ARBrylJXHeNE+lg3qnqn30s996KtIo4LsfmYEocWNjf6ieuXdpzPX399Aj+u8BuFD/Yj
tik8RgxCjm/wkGhqGewUOrNLOiSOy/ZZNYjktPLWJErQjcaofNrds15laPFDaqyWlcXxJAk/agQl
G71TfQyCuPEIybT6e9Kplp1dZEGkIe2Jzcyu8Y2vGaIJoXC2yci9ql0sbLu2i5pUmQcCQefYEJe2
X0BUnAztRtRlG2au4+ymMUjvukLz78dsqA9VIsudVyjirgIWTmfOFhH2vd888GDq0XZGimCrMK9Q
Js591bzLs3Y4Mxo5hgwXrN1crt95kL9VAP7Hsu6oFPxlmfj/YwH46wrwtFOPT9VRxbj9wbcK0HLe
PPvWbH3sFpWx1XnfKkDLfgNBlcaTN5te6lnB/70CtKw3CCUg5DrI6BCAb/Orf1aAwRuofEwE0F9u
/GfYPr9RARrPnqt/WTm/FaAsLHwUp4IfyfGDb2eiyz2vV1Ezz0URr061flCJULf+bK4fkmZIrD1k
ge5pQaL3rja1pdpvRjXerZdlqo0suK8EN2/1QkzSQb5vM60rGVAL58rogzzWy0Dcj0WuI+3rnK0Z
rYr6nV6qg4cnTB33I/KH2LETQpJGq2cslTRa2+yJIcNAGF78MMW91cz6RVpY07rReO0insscp0DE
htW5bTQd72lhXq61GnBDFXqhxZMtiiwa4fskO6U17ZPdWV0fOmKW9Xlv2xph8qayg4PW940Zt4aw
m7emlZjp6dRkEq1TFxANgbSjOcXorjZODLMfFBjb0C8R2pVhhZFkwLDtaw9OCuArpIkGyHw4sbRm
KE/nofB9NpCi/XMmq5sAuxlIBh/3ypgjmfq1Ho9O5Z6V7tjnp8GCCDDKbT3RQx87XnLRhI8FuyGY
goWoI8fbVrVJFlFsTgdi9xq85GqUldEMBTKHTKdXNv71tXHZJl39rpO1Jw5yCZZPeo38CoM5bAfH
fMXg0vSFc2H181TvA32ymsvEGh6LzOunE+rVLAln4Sg/1CBZk+ZX5AGLnF6T8V0oqyxCsPsqv+1r
s/pCt7neCasi9juXRXKSpq3pwL3K/YvGkEQW2w3bSDTMPWiZtST++ah63N97QUgVhVoeUP1hCbyG
GoCGGTYNqh2yZkexxubEcxeZnuK6DF0tEAYVl4pV3NBgT6ny4Glt/EZGIOzmGpEi0nwZR/IQd/1S
aph2m20RV16zHFBYMNusPL+8FIFFWWDVhvY5wJBP7bJu0NVJEAjbJrbV8T/I0ZZnE2Y2Y5gtE/LN
wivq+mZIZXHVFfrEkznkfRJZWgH1SU8M7euy2M0F3YCxHOw2W+awxDlPHmzVFxiA5F2LjrUYmkz3
cUY3+s+1myfiEkn3dJ7bfQrwUidqqT+Uejv4sT9abXLWBuXaMVmE8X+Q6CjcAyDKMMcYmaSAF/QE
QyTSdT4bHVCJOyCbhll6sNQab06fLWeE5FTZiWk23tIRDGTXxYmBbL6I1OQTUIKpSsAwzcmDO9Fa
tTiZoPetDYG1pqwvrNJPuy8dDlExHbRzkrdm/ehMbZMi7Fh8M3ZlaxBNUhjtfcOTcFVDAb1oadmz
MPMAz+kQg/0KphYFYyB+C4pGw7ZRHUlzYvGkEf7B/odgVBRRI2YRTdB1O4D7POyCZYVJkBjfyP3/
3dT+eFZ6/GdY41Q9tkdb2iYM+bal2f4bxmkOyB/fwNab0D5839L8N1SnaAs2Gi+/sY1P/7mleW/o
KNCy8FMDUcbGBPj3loalwGYhh8rLZVZk/c6WhlszW9ZftzTUciAEYMd4E/ke4PHxlub1g1Ml5Fyy
smjk5yjc+E4gjzZWtNb9aZYQrAGtA1u31GttNK6zmrITZ02L7MELJuJ59DlzslvPABa83/gLfdz4
tZIHeCY80GnXSOIxuq6XV6LXg2LvkQNCtPTUzek+aPPMPctqR3hnLjHQiGjLTlntp6EV9nKXIFga
6DSKoDor6lKz39l49KFTqX28gsPeFYZ/yHCk/UiYRFJGDaoNWJZKQ02euPDZL4d0sKedCkxq81RV
tOlyqLDsHMquuPFVV+WhyluSzIO+0iry4NWwPGSkYVRhMq+rG2JGjA0ceSM9GQ3WlHwFObDaHUqa
oTmM+tK7djSOpWwv0Q3Y5W3by9l+IPCF3Qgb0r53ccDIMXmIITZN05mDNc4SCkmtExVm7RQ04Qsk
pQkSvXcIlsW4z62KzXHMvDonPaEcrrSV6OldgtM29fC8ZD7nnC3XXbU8VKXTuIyj6+LRlzOOxEUx
go0PJWht2dPaRb6nNV/sZNLOq47M86hYpUvzbY2OEycwGpBh1mSg0ZN7xE4r+MrZHn9mqugUuw4J
l3FtbHmAE7Fqu4kLfbBb+D8h5MjgEomh2Z2WRVn2O+lrQ/q1ItPavGcS5RPo1hO+GS1Dlcy71he4
SVMa5eyrYN1E5SbBeMmWYZd7p7fVEs5pyeOUpoNoQ8ogDm2TxJ7tqk7pbTSnnSzgmNXpg0pnbY0k
dDWxSy2Tbk4mI9EWGjIGbM57fYhgD7vjzkdt+SUpPd3cWeSyFzE8iD67gCZd48ILohJ5rZU8zf6y
vBNLovpdO2j9ekJg8ILaSMyGALDQmm5nO8LM+Kn/MdV1Dc96pYtDUjNnOGNXx8rXxaO2jc1hDFwg
/rksEC74HEAwrtzn7pytce3NRHf5s9bqsZVImFWDsWInq7djoPZTXfl3y+R6l9joyjYOGlMskcVe
hP3ZQmplWE8drEJTZNU1Hmgow9ekbT8OisonNkDOzdCxS5qcwhFtf5g9RvlRajOmDbspMb3LBZrJ
EjeJr4hyEqN8RKLoFHhap/1XP8ctN3accpaRWLvkvdsvXhL6+H4+rJkzgA850tBg//XTVVFg5BpK
oyLTslvs5NI2Ut+5zVUCU1zLescETi+WJMTU24frbAtwJnuU1icQkCGLE8bHXtjgr7i97m73Vtcq
VeymhAozrnoesv1oghBEhcXqcTkNE9QqQulzEAapwf0CorAfgsIzu53lJyqNOhW0KhyYvll71eHN
HSPUnz8nQCxpnCmHMI92tvubOh/6P0tDBF+k3SKq0PVxuqSk6nvubukyBtBSowmdcTXfo8Fm3pOW
5pKBH8rlo4tJuENqXO7yUOPdcFPpeETGk5t4aVgQaMBa6MiuC8uqmDCtltZgnNZcGQNgVcBqYzSH
vIw8DN3e0tDBFgMMp4Nwzvr1Kh8masZ863JDegIdY+SAdKTYMTHy3KapSpyIBlPwsGEt/4xLaS9w
1R0gJBPNXWF+3OLGEzeyE9z4NCAHlDST8qqyG7wRKuZ1yT7XoOalmWv+2ToCl712sq0PXgNwHvrr
YJ4vk6OscK3b7g4jUY30axadJXQK8ITYEiyFkcTTwgRV8427yszdOGfyeNfp3TgzFc2pZYq5xACG
MUxSQeAz1pMhKQiGW/SqHSPGNL4ROetQZXFli+SDA7+GGDHumhXiaIXlg41ddgqqYfPMWVOpnZr+
imEOqe07s8iua3aq3BShayQUMngDPsglt069SkK7M4srK8e5la8r3S29fgtxcrrOPLLSSlmFskrL
u9m1z6uibW8oO+8qu8uvF+HFta+dNyp7m/Q8BCoHtV/kTTK1+Nt3BJe5/nhjLc6u1tszF2FySmyd
1EXE+t+ciMxiNIcVUDzJtr1FEHdmK/00g4cPXiHyNLS6d+xxJSeQkG7tFw/lMr2T9CY7nZNw9Qz7
pGH4kurzAWT3HXyg0yTPPAiGjFbTxL02kuRQBs6f0zrde73mRmpc+EYSU57gYs4ra5SXa0tub9lp
h3wt/mzc8gGR9hBpQ3/Wmp39JI15j/Ylu+wxVDibae/WeNAFZv5pjktTNi5RP3bpqTtl9y2fYJSJ
k4br4mcpdEfdqsIFWzVcR4ehPcmUdVVOphFifRwJ3T5n22OVozUc6VWuzYVAERg1pAYbS5nubNRj
cWLO/m3A9P9kXUuXfSXTotnRH3HYKCFLNvRKXdPC66jOk6k5YzTA7HEbDXbLdZWL26pHKQqpTdum
zeWXQTmXpSaK85VEvFuvZkdxW8LF+KCbSZuvCqIp7gX8PECiRTuxl+JhUnl9yddO5BQ8mYuk7Mwo
Yy06+HVK1kDrA0nq9m2GWc1hdIBfDwGNt1lr3olmlw+tqCq4pey8eZXlcVkM56ad3CtTBERDlpcJ
kSZvO/Ih/TATxq1BLkY0OdbtrFpmAv5Uf3JMxbFF698kGtvJ6upLVPds1TTXV70fqCoqgxyCr1PX
/dtxkvVXx2NUY/uNcQChRQox6O5lr83NNRDgF8yArNNWq+NmqVl3FoirFa9eF0TZ3D51jXHdmSDL
u5ol+AR9W/PWlbBkyy1iWXTwIpdgyG8Q/Y4pL1U1XjUt7BiZ4d0lYZOkoZ9PN6UMMGXOsns1Z+91
2Wu3BqVqxABP7fJcvk+GkdS1Kf1cVf0n3WopaVy48W+1VG/uXYZm+6QtrS+ekTwUulgfKqGVIbR2
6pfVDKtlgjZr5yO9+3SwxgB3xqwqT1J2i4pSIpwH+8tAwgSajbClkN3lQaq99YqKXW+s3BjPsiE0
iuRCmjowQr9w/h41a95clO0EG2UlMN205kvmYLzNmRMUB6+0rFPCJk4Jee/w/nduGyR4p4smm7jq
oKBMZrWHjFndDG5qfsFE4i6Z1g+LmX3NB2281bRpuTedsviU9q2RDKcZEYhmlDvtChvFraV5aBsb
QSxkY2dgCNF2poEEK6uTPxN9kfoNuPxYXpoGyTtp5Pfl7HzFEH6dBasgA6l4Ig6M72iwu+5O9SCw
Z4vf9KUVbSYP+VdYc6WiAJhG19x5lAqrjFd77s2tc8cO3mNjLbWu+Tz6+CXkO6fIxq6OgxatRHnl
rBoZmSHZGkKcMb0eZpgrpkBzFfr+JMrbIrP69i0xztr80REixY8GsQQb2pmLhVpeHDKRoX+/V0Iz
THnju4KPvUjJAaP3ZyhY+d3NWAZmWTwmrUpR/XfJmHzVg8zLRdh4DafUSXf6ZKfFTFxop9bInImf
p52HNoTnq3TvimCiUNYVU0rMWSe2cBe6jn6ltEKzHoralx8sROL6rjYzQ38v88zWvlsx/rehpaGl
2/zPDe1Zo748Ho/ptz/4jtIGAK68FQzcIf8az93pv1BaWGibpwXsQFiPGxnjny2t9WaboHtMeBiU
Qfnk4/7d0sImJJ3M5LWH4QMD5TdQWgbcL1pa6nk0SRyf9mWTeW5j8b8Qhsc5D0BGhz4KstE4cUwx
XBRrwzpotyrwTugPqz6aUr04tbsyW/eaJ+LKwfibOtLuz1MmhaedYb2bBEp2eGfzrdn2H4cmj/Et
m65q4ikfNOFZ9yaj5DpqBrYQaWHu2oMXXszEBACxyP4GAmV72TkkW5xZE8KYHcw4zsLUXKH2gaRY
PfPysjdxBCDIBzzSNfMKHpvqLlnmh35LWa3zJIQXnpRPlVM5zWPid3bnx1ZnBwTrpJmvkcCTLZQ7
M1kfMuwL4SrCdux0nsPFs7sq4q2UIeQC73xqR7c9l17m71a5MKMWQFKhlThmHepKiCRuMPO7qtQ0
nfpNbeJAFcCNIbG+vmQ3V4J9xcqHXV3mRg8s2yOZuwJ9zcxIZ5czD/VAeXXHeEjWENJ1v7lNkyU/
7frZTs8mgsV00kiYek4+Y+w8PVWWDO6tbkh0qNPcJ7uOrCJrz51SQLsyNPGxFfPsXVStrK/alriL
Mu3W8XruSIwtln568HW04pc2E+3hqgqwTG+nfiZWCCjQebSGVHENOdab97q71AKQ4Xnp6wszkyvW
JMNAvAawJzXqvtOSBPeLWs/fD7g3uufuYAjdwRmLrfMsH1yD8VputF2cwRN8n1skS8cS+VSLb4bf
OZG2tql1TsgdMGvjBKOKrLLr1p026KVHSgj09Wg1FcTDEjOIjrZsLMtYlnrZRXPRWNrHcgpYCq1e
9wtQ82RuItiMBcnL6eC0u36QLZWaJB5pnRZDRfgkC1xWSFhkjo+TQIk2cf3cm4Va4nleDSeqIUx+
nCcHoY7wylx/a+IsmB5AH5J3vT+mj5W9ggUuY0A+CZtKQHtRZOXbIZ0c8H9/AU4mz7fRIwSLQxNl
euGbUSOb4ZwEYLZubRi8a8eW1YYgWNZ1l3r1GtqaAzHBGNsOFkgm8lMiCO2v+B8INzQ3YDuh4APj
fsa77UaW1Cia7V1omgQRp88KTqpnnDwrJyDz1dP0MKeXleEy28Flyf1hlg/77LRUVt7uzbXAL7Bq
1uVeOQrjhnwqhz/9XPZbTLLtfcm8bggAtWf9g1r75cGSjZlE0lqaOtIlyNVQGwRwNvniaKHdNqK8
MOtRby6HJbOCAx4XjED6LKnrc8JOGI2025RkeB6YjM/Dk77VGb9aIu0ZqjA8vbTHtDtlqFGdGxoL
4l6T2yimMe1xBU9eRkY0vk6yTEKi5XZXXBQOa6aUubOfxzvd86induGlxYSkHIzSFO80tQ2FVm9c
ZbhusyIYPnnsDr595eo1oyTaAXiSdU28XZHTWezc58GT7UCOucXWd6728zab8lTaPQ1BjXCOcmD+
kCtR3vkN9YujZss42XI+RZg14wxdgw/CExDzzWtHFfXJ6OiEQBmLAa5jDmTZq82uzbf3azJDI7TM
CzZzesCBNB3Ru6SkdZUI9dGz02+j8P/uz3+A+v5qfz4fpse8P4Kctz/4F+Rs47QGXRvQDiNYIN9v
27PtvoGfwiiUMSrUfUya/r09628M/sTdHOcgkR4hzv4baDt8HBMErCq3qNLf2J4h7R5vzxbOFw5E
VR3tMExyxrPH2/NCxJEtlCljAwwYfR9AIiBvXs62Av8wgkaFqoE7BuRUz1OkBhcbYU3qLVysRP0f
7s5rOW9jXdO3MjeAVcjhcIA/MlMMknjSJSsAaKCR89XPA9prF/lTm9xaJ1MzLpeLZVtshEb31+/3
Bt2ImJNYLhXPOi6/wxIjdNNEnJnl3KdRQfyOgnE/NSJUaVKhGO0TeoggMDF4cObibGm2RYsrM33S
700sZyvCyQyTwQbLJQsAapjOSj1Z1mRi37hFkRR/8lO/Gje4p/KJAdoMS+j3vc/xxYDRHVaVYaKw
g5iBsT44V2h4dXEESpi00Kga/VITqAQORZsnF6gjoWUL2wSZsic7vVGmtxTH0VzIQhRQpAZosCXy
cbpixEHkZAnqS3eFC4N/NZW6dmnCLHa4QYKqbiW761fQUIczdsNJ6qB5K6/d4dcmuIg+IvdEoIEG
RTwWnbAdoNcVV+c7dW/mrNag1bki7n9gS6k52xx1vQcaj1vBGU7nY7zLXfRGW2p+sYFSns5E8Qmb
YyFKrOoq1ubSASuD08m+UJrGVT8kix+5MTjRQEfqUCyjsdDdSqzktkiCHoAstrpDZdMSvOma2uq3
o6U6rPg8vzhIq6zOp7ou7L/anrOrGoWz8JqhVOdeIG/AsAgAUzzlTeqm7p0wjPyibeQAAD5hPLZJ
hwaK12ovg4P5VH1PMiT7eoFk8IsTm+MhF83zSltdoQr9ZruFRxOexxhanYOc1T4TeZN/9jL6IZjt
lkvE8ToPAVB1Z9tLcwxFalM50rJJt8Y8XXd5wPGxpwgaNn6LX2QogU/pGIK9Tcjeg70sp+YjA61T
UifEppX0g+h+rZc5KL7+fOwyCZgmS08sWpruVjhyb+qC7iqVuRrpprrDiHqV10QndTDCqdWDsCgK
9+CMVnVeyNK7rbzSJhauSi5FYRQP8/r0wDmnzYs16Tf8U/ukucQlcq3ogzx6TKtw55Qv0c2kwOUZ
KWh6raWhlJbIbgSh9T5vm7wYRIvu2NPr1/PmUJntEz0XfTq3KjMLEOy3wyZr8sIOMbFbSJrHieiX
27nxr2ByrKgiDvNAKrx9ZyYZG4xUDTWRJ2V5npiFuymS4pcr/Utr9Mqrko9xV9DZQcLb9tkmhnD+
M5gdeVtVS/ekwO1rehoFzKBSQOuMcDYQj8rRtJ9zLMpbaJH5lXKD0gtFbVU9LS1+BU4CCbqjSYh4
36ts0MOEs8VHdnAnoR7E9fEY2WL5AXoLNPYT9qQ0Jm8YExPzI3LWPpWqGb70tfuA1Z55wEOkOzp6
nEUE283bGqh5B4fK+5brfXvjaaNxdEmieyCxR9tk+TCf+5SvO6/ust2MbP+DV35KhuRSYfDAKmR1
JwjGWmfEi7NXMBRJ5a7u30tj9p+BXsH1sWzalT3CXNC/eoe0zOPFm+OHRMzffBl0TGFms+vBkz3V
2gVBk/hqxlg+nhz3uBpHHQxaFYT5zdW9rw3GlaXMbjekrdrNqxahL8shWgJICuWybOHe/BQq1i7s
2VQgs755NmXgeu9/E88WgS8arrxM2O3IZWnwYtTCMfX1E/JlManSxTcrxx2Dx5S3mz5uxV3V9+wf
5BvKqPXp8oG94sPHaaLfisFaaGllX4K4HQ9D6tpfTJulJ6tN7aoRWrs1/EEd3NSfD5OX9/u4MAEg
E9ITw+er/6OC6/85QtrK1P/voY5rdQJ0rP/734WUE/xrDQtgg4BOis/IKqn8u5JaMYcXAgRo7gHt
xvVtAnr8F7BhuP9yHR0FMXYsoCJ/CGw8f+YvZ45HeQbfEv90BNerJvr1zEk7L5VK4stgoAmKWe8d
K9thjKzDi5xm4wa+ktYdh8Ef6kutmAJawD0BN+Fc0pGHjc9pO9To6P2qNDGCwWpEMkqzHERYq55u
3wrEybCjBKMdVgnnu9/ipxFq3dq9VIWRFOvBHJIlrpXOnVYMw6M+14kTpdVqje81ZmFv7KBiRXf1
Wr/tOi35UiyL01Mx+Cu+zxdBAPwSw0Hn1GdmB8NonPwcdCYB6W2b6atSAXoFc2pgAUHur2dOg3Vj
7MiUcvNt1xllvzNLSdZw4kuxVzX4T4SYalnOGqsBhLXn1si2QbUodjgnX9VXWZpa90GZDZA7M9oq
dmxJfp4kPeM0hvSFEKB26IG1/XJYFMhmuFpfaWfgAgQSZmNi3Q0GNxmVc7bQ0/CaD0TeJyIlqLwr
CQPWY2DpBlqsU1eyXBgs19KFByCCihNWT5szxLZGjQdX5O6tzEvk0A5HQTBe70pv9c6NXFK8SCMd
Pf/ALy5uXnwFv9m8OT68JIYgJYVj4qMKwzoQ36pn4siLldwgzUclYwApDzbBFdFb06asRzbuZOrO
zFr4uz8eD8on9g2rbRoSgRPUbhQ63iI4Z2zU1C67vmvSrwLMe6O6sv1ugGns3x/vtDYBv1/pKByF
kAYheD+po3oUbz6iQ3+Tx9xapsXjGXYZMhKpyD+4NRaQk0fJUCwjiB84+3D4f/3htjCvMJe3/I02
Sx+kYyq/p2O1fETsfzMMyw+sIP6JmTqyp/WNvnhj6diVcolTbxPj1bKNsSEhDgnHjfefm3nitrFa
a8OLhp+LRwDDMUNej5ONkz2mC64/nRDtEGzdydHgYsejNZ9BSk3rB3yndOdrbgPh7QuPhkVcSLPa
ClmXvsB2o3HsKSQNF3GKnmTTdI15C8aI8Lht8VXSkYT+apYZp0Myf0362SaHgVCOuNcdYLxoPwPp
1uoyiC1tOPTT4n62R62bt0vXM4EyFklatAViwDYsGrJsCBdzeowv/XFRXxMDX7QxQn01q53rSJgS
kBE0L91ZmpXfjZbGGtENkGo2MjerYI88Rti3hYZkKVIjJ1u6oDR9FfzfIW7O2aEhBkFT6rXcDGkA
Dr4DHxWLyTLSVeLMZ5nQJieKM5fGlFagvcDYV5WwcAp3UFfGwtq66dZcXgWHgSPWeV9OipmIjlLf
xrrRyd3gpcT40QIZZ3GhBt2lqVOjqrwSo46rlqvEMER+0UnnL/CpIt/S9K3qfeK3bXGul4X4Qo9R
azfBUqb9lykw/e8LJNhbJ4NHj+1ObaTdzQLHSj7i8SibW2uu++Ee+4RKHvw0K9PLJSsgxLd5QXhF
JKoRPsRGOqaF23Mr5v6A8dlQXyzZJLNH1Pm2/FSbXV2R5d4k6dWypt+dL+C0818wzrDpCTq/Dq4H
AKR5UxM+Rwwd7TB04lOV+psltZ2/5izPL0ctnscwGSpnCGn+tNUPEecZjFPZxX5/ALgPIC24BhY+
NFcbTXuAquxOx1xh2Ub0CXsUYZq1N8Ax5bT50BJnZN8Ni5FMj7lMY0y+Y3+a9qPKhyUyfG0ervN6
KeKV/1Dn4os9UJmfGR4U1dCFIFI88S6SOD8k3egZMVC2M5jfzLj3tG5Pn13V35fKNMeR5i50iKjw
CTWJ8EbAN5GxsxS0HE4Y7AUdPm7LDslrHwhvKhqpdedObFlya1WYCG1UokZ1BrvFg4E1o8fxkR7P
IJ1Y3jDjZgwSuwZiMwIwDUugjquHs1osSbGrGygdB5q35dfZZGZulj5Dot53QTFtYObSX8zbWIht
mvUYbkgExhggE/nenfkd4OU2rwAOtjbIyIiQ0Z8f/FnEF3ph5/52spwUBJYbDradj9d96Iw2sbbS
q2wINxN8QU0UADo9HcIEBZA1oWgqZg6BEKQh/RZJMqOPrCw9vrDsGi4gzkfDfEjMyjmXXUpMDXKO
4CktvbjaAYt68Yb0RIn0vE499+iqGt2Qt/S0Rmm4WLCkIaysnX2/uDQzBCDXAwx05554HVM7lFav
D0jO9OIK0b9XsSpVZbYhrjS+twfuN4prjS3GZ7eh+2300lLL5Ww3Va5t2iXAnSAsFpdXzJXnHuOs
LLUkVUtxNWlSLaFC+WkGB8SNRHku9gLsvI97+rNxfQazt6YLtemLHIPknAzvdgMXvFL2Ph0Lclw/
kqSd7ATEb9JoI+fD8VdLAOyiXq/QLCRdQTr6SCYY6ssi9AkEs68amJXZtq+8oHqcMCBZjia9avxX
tNh86iy/DC4KMr+6CxxYdGNfF5PuR0bnzsFVIutgeHh/IznZgO2V+gqMgVkp+6JunbpIFoWIk7SR
ySYZC/s6mNb08l6MGIgY2gcb8Klk6nksi+TB5+2eUvxky6KmrFgeIOjrBIjsaC2oMKWnvLHN0nmc
nSD9VFmV4N+Z8ZXwNX1bAp8BCCbVB5LcdQ9+UcOvF2LQlXxOTOZYcGqoF9R6a3XPzE579twDG078
l82qiOBB4LdCeL2w/8xlmq4KBomUlWgTQW9xJzzR+xHqZNiabY8bAwvETUdOOD2d8qOsgd/MOQx9
nonEZE4CTr2ecwOdwaQaVobhONiQR2O5HwL0E+9Pmt+MQmAgT47Kg8p0Bb1f1jh1SfWTqxSOa9Lp
t8jgzOOotd7390c5QRLI0eCXc2AjqYrJyXivR7Fac6RnmMtNX+fe1iF9OMKb29gFZcA+sSoCEs1O
//5q/+hs/f+nJAxp1ovnv3oOvDIFuPvW/0j/1/9uvv2VfnvZ0nj+Y/+cxBGG8RfkgWczSl7/v0/i
CMPsgHQLqvj/IiP8m3Jg/gvXc8wB1khLz8El9OXJ/FmNTGzpWi4TOf8HLQ3Y+q+/ajYYqA42522E
ZvgUnC4vOODEectHhr4YneteoFL5idcebW4iu7DIdAyo3A3YZmRqpj6GhtXNjwv1p3EcpIZAUndV
/qtRxnwXxwEkVtPu5IEGg9ybJB9nNBcQGqXeKGL2z7gGQo+BieSMRw4no/iHU8T10cc5vsDNKmp8
vTiH9tbpkYU13OcUF46NWaTaD0H+5yevKozd6Ewywg33K7WrjBaF81Xg9yNFTV1Y7bFqsvjbZGJn
tyqF2em8/JNvzDDlRZdlxyy2Yc86wQXXHUChQozdRA3N21/0P2n95g0RkXVf2DeOcOHxaa0dVcIa
b0EMUZplfeylkSXKYd/aQ7+K5xN7P7cdUnaOl6QiwDlQ8ljVBMGdi5aW5VmW5XoKkNDIO9w2zGFv
jdNcbTys67tLDhHpvuS7vZRalcHzKjzniw5gMqHx7JviuAiZn3tU8j9F4uZ7O8khkiZ+MtE2Nuv8
YUrKtN3MRsBZH3EUXNoDpHuRfc/qMmO/V0PW5+qxaOs5GDAmE8qt976/QAAcFn+OnY0Daxtxnz0M
fT38GpOJRQybAN2vWhjKjuoRP/2ku6X1N2btwAoJeGGxGWyhePRlo21U0/iVfomczMd2JV4oTa9S
rc9LElhNWPy0dGPTBSS010TWwLikuQzsvwyYm2z03hZxZBZ6/2McqWBDxQy6zCV2nMexxsU1GhxZ
+hf+0prkM+JrJLaaMbmf8SKi0G1dvx429QLLPhxHP/iGNcBihKWTBedeMzjdRQUld0GS1SAb3Imk
U0RmTH2cMuXNNup7y8wvOzu3h0+urQamlrJc+6vjgEk7iyDWq0RnG3wOgsy/9+usvHIrmeCPlXTZ
redO/vDJkJyNjqOomvZxxI/8USyB/JHohWVf1+VQPa3e6ekeMgC1GMmFcVRPQTBGU6mcG79y8SDv
K03RDkeKkjy0o5fN+6H3weNHrxi/u9BG4yijnmWPQt/2vSXxD9iqMrvkHHbqMkY062g5dY7WBmc5
Vp9fOoosCOJGG58v5giHmH5DmYfelJrptik02jBaAcfYT4yBiLoKYGvxbSfYWd7c3FaqNx8ch/Ib
o/l6/lr0UIc2Tp8xFC6j+WYYVbB1Mr8zzkBwZ0pM8Dr6noN1X6ezaCMakMGDXJnNW4d+4jE1nEbf
jFoVc+CMx3raLnE9Lt90f2zQuVjocsLEm+PqLJFZ3R6gHycTce+Wjl9V3FXXUIn0ejMtWrbcA9UD
u5UzczEcjdqwr9G69F2oz5b3o5mK3I00GgYx4sKmuu9zGXfHCjIAKqFeJfMmgcOjtipzh11qmJT2
QiEN3HbERozIA9zkG/5B9qE0xuQaj57B3qlCy75yXJao7IrA1giHN0xeiqAVfI7Ugc9feqn9c+Fg
cFOZk3kW0LSKwzKu5S/Pn7CcG/MS9UkX4FYYeUuip2zFeVqezZNRbeZYb9zNBPP5oPQeNudcxsUj
JzrzC2IepIPd4pefAWqcr5PRd3oYNG4ar+qJcbWNFm3PVPEyPKbSFJIHfzpOttbkWklUpAhV5tru
4/OMUnGzoN685vgRfNZYWKtwBOPxd0lnq2PpkX2x82sD4aNaj5ChGoOAUAdZL9iQTvZQqF2tOuQP
ZlrkRTQLLbZ2Xoc8x+mWxErPET7E3tGsgxLJB7attB1bQJ2iC2HKIwy5Mw1v+JJqyhE7oIpkoYWt
9AEy2EoMwhPPd5dmxLNBH9wL0rkk5DX8D3xDhTCoxidVxzhambXlplFv6kgmho2SZUXIRFjHsyaq
G280rQy7LaQC9QB5fax5oi2fyLjY7hW8Imx5aegWOnOjbsy2BFxGKKxxfjd6f5tavYRXNz1T0Ipn
OlptOXWTHaVDEjp8T8cwLqDzT6a+pe3P790m8bBKRmeoszj00rffmCjDZjitGSTvvW9TtwuYar3w
hk0cx4h5t33iWeO5chKYpmGKMduU3Wj2IugaV3agsOZpka86wDV92IzxVF/YktepFYXx5IwAuncz
abVQrv1+RuTmN8VdWgdeGdGiQYQxKofUF12orrmVfhn3FwKS43iQDvDRgdzZ9lfuFO29NgUY3HQA
vTEXWKmfUGQ56wns0HAeXvJ6xgRhMp8ADpLlXhtxJMfCTi0ISopqLjaqRXFxjQQirc5j22ygtxG9
4fNRgFPBwwZw4hXknutGvtaa3b5uuXgZ8gW27qZV/uB8GZRTQVOaG3fprrulJyq8VzFc70qqsd15
BoUzIFhdLFYYSxZjy0w692gts6suEr2PjzMKjhH3krXjjb3P4Cx7vUjJrQRum8ybRS+UFRECk2S7
eipccGkkTdbGTAfzKW4tr4IQsVQBiI8v26vRDbKDP87+dccdBY+gNaXPkoIc4CqnyY5rhD6wP2VN
puEGZHFyKq67zKDn4I+6c00QJirvpe9UF8r1lPW9NURcRr7qx6852QYNPmVTfIXhx3znVELsvMRm
0WxmuMAJnmJSdaTImL35ZKRNUq1Ljl0+lV6ffsmNLo2jahVphbMEQTwSMVmnt0GVFHfGrJvOowYy
uBoNDVlunrFuBPY2r92xy6OYSIVfdslNPZa+KoJtKdWQwNLqavwDmf2tOG9ywk/3Er79svPbDN5I
JyD8EWPBF5FOEUHrtXUW27r8jlzdrbaw8QCCEubifDOoCXfDHoXakwRdRYspXS5U0pvgneaFU21L
Ct70OFtD69zHhYYNb6gcp1M7KkNU4Wrqp13V0cS+6APhLp8Mf4nRFs4w+LZLXQYe9NGgNp9gT9Mn
VrNT3CBd9J5kbuv1Fh6Xae37LmWqFHC8my34DujfStdAHACxYwK/MvBXf+olxgysDm3u7GY/6AfU
IVpuRUPmaXUIZEuoeC6t/ItgbuuXIFqNs7cCsSRH9IEzmJ1bsRG4iyeVFyIw4xatWuuBlNqgwcso
dkiDTbXZ3lF1JZfGNJqfi3yS1yYE0XsfrswcOfTsnW1XA0FHWPZRg3eEsd/qJdVwm8wEMSDhAROu
V9P4zZwFzWcdhUMV2Unf9xuET562zdGlZNeZU3XZtWE4qL/6rAgOSzpr7dkcoLFS5jSlu4lezZmg
mfVNVG0xRPRq/Kc6JkFzo5g07p02tCrb6AJBaDhncw8xmPLeRVFxEL0WM5sh9v9CGzA9VP2AZRNH
/+QABb/6tPCpkr0zt0xRvEegA3MLx9gc8u0gUv1WgOpd4yRp/yIyaMSfRDnldY1lOxnjlI9wUDUd
sR1e3F1UFjaTRhsTpr4f06FE/5gGAfJvXLK3dOmX2KMbJ2LibWlOnS/4XusKBNtKfigcRZ0dlFLR
hqaNAjDylGqDYz1Y7pdSy4hwx4sCrTzU3S7K8BYYIKKufkdNPduh5dXIszpKRsLH29xVlNai8YiO
L5NLzRBA42WLaWQIPVonlhOT5RsK9eAbkHe5k8g4CJexYIoA/fd8NJa0JzLnm3S4T5bR6w8Lqv0b
d1gJW3NsywMtpZ4vIBGrlXDXTH9lugzKo4KrmIct4Cj+qKXhlaHuYNd/1k1we7cjVOgyrCdW9w9g
ihMAgY4xT3g1x4Z/Bwh3ClNktjHhr7yoKLMDPpiMauLX5IxcC+cCrhkltDdt2qZbPso3Ws2NXgBM
2AJRkrp0ElktAdXWbvRLgKRsKDGIwiiiacoz6ECLE9/JQhSbPE8YXbkFLDDK5BsrRbu2UFWMH9z7
CUSzXgEsf8g+jmG7+L+t//1FG4q9ul6ylHW6Urq4ajVl7/BSbX+9gAhu/r6jl3Z8p5De841aq6/B
yvXATvoE41xI0M7o+qgIP02iAr26VVXUYxgH+3Qk0yjAV4RGzTLxFCjkWFWM2oVHkQD83GOwlnyU
Gfz2vsl75fTvY1CIQe4p2amTmEDlNv5iy2zZO8PlBF+IOb59/75/N4qF3dQ6qXRXPx0lM+DkYiYD
X80nFpGzkU2dI4oPWGYn2CwPF3gtIHVnNV1EWnXycJ3J5+QofcjRLkd3VnHT9DdDUc8PEvV++UEr
9u09eaCUDo8PmAa+xclohGAItxNjQVVGpkw40x3c6qIaPnKSPQFfuSsCR02co4H1QCpPHbKHSu/Z
8/g2hCgGuSs1h6JVzA1sLqsqthm9S/EB3rte+uvPEfQQf3H4IxgDcOR9/THg1R2wvyJlRMrR/mpS
17pxkmQ415PevdeXUX1nz5kiXWOe/o0nYg71e8PKN++QW6Wz7XGzDuSxVXDz8jssXb0K3NkGSsjy
kZWaLi1oUYshSwjr1fwgseTE0x1snb6wi37Hp+cA1H46MU0cHFVq+BQ4g8W20wUTG4PM5/nBGRDB
YsXjeIhjE+fRr31R7J3GE1dplaVf3v9A3rxkroPFjxg0zNg80z954nOLmZ6lkekhO38tTIqFc4SB
eDGO9DpDXY2N0Icz6zfrPagg5FpjXZBgXr9+1ik5J5jmjyxGneM8qpK2oIHzZeCgLCr0Id4Hsb/I
BJPiIFZX79/wm/fswNnGCA6yBkXOm3UHitt6DMaWOsdo/lx3lqTcpJrf/sKzgXPM+4OdPF3LJElY
Z0avKVkM9+yQ9WJxn1u31/FKS1CUt+V53w9ehoOu+zVvM7lpfMDBDwY8WRvWAdlCVn89onB953TA
KpAdzMcyjcrOAxKVzrDJP15V39wWcYceu7UDjwta/Jv1zkfSWwUaeR+ZqvALkQZ6yjbB8HA05QHV
5Efb18mEAapmwHU4JiteFKdLnqugvQ+ignQeW+ZTzqn1M15bW0ATBzogUBCCbD7U91/eyUxhUItm
Bl03SBtUCKcrQut4eGTPa0deG38IUJgoKPsfuelOH7y03wyEwh+uC3+zstsn/ZNkTo3KbGQczXwW
IU3POUIdnMH6zOY/H4qcaXxtLAYM8BZ9/eWN+jjrKScBSLiVxFqCm8opTzfB+tP7j+8NS4vnRwOR
zd0BcF3ru9dj5QK2SGu5SVRZ3JFRIUIF8xy74VLWziLPxEISKv4F4mrBmWYJDWfpkPdOahH7wc7d
/BJ2QD5u37+stw/bXtuKRGlg7kST5ORhF93gV7JNQYkXznYCxSxq815ug/WnPx9qTfHhnMxW/eZh
p0ueTEUSJ5FRDw9ePz4Mqn/Av+Thz4ehhGTvMoyVz3tyRzKVdgVJKI46Q2Kva+Q53pA+NPCuyf+D
h4cOZRXDMFOZRK9fadpD6Bzw70Joh91Kki7iCk7cFKXrT+/f1dtP3ibH0iK7AnobrdKToUBZ8qxB
TBJR60iCKCa+72nol6PKWGNoccSXDqTK7++PenIe4JunCGdzcFcTRG7mZGcaoPQIfFTiiBUugJDE
gfNqdPr+Omg75mmSjJ+XtOmPuU9HB0aO+qBe/c3s9JifuFlBSWPjOHmXnJhHH6HJuv8PlXnj6bn5
hKE/tYFyFRf0/t2+HY1bpdENmw4bW7yGX79OpfKqhzWqhXWzanQ1sG+3e/gfrAVvB6Lb51FZwYFj
F1z5wC+LK0PSBcaQAbRzmZ6/BHpn/9GXgNn5s6el6fvImk+eHkaAU+o6Pa0Odxk2Ke/osZ76gc4V
P/3po3OpjjGJY65wX6cTZcQQNbaMikfXyrP121Z6evaffNtMBJty0eBsiADs5MHlpBm3XU2rlIjZ
8hzQ9Yey7OJcJt2P9+/nTeGASSdKBCgWq9SM09DrN+RgZ9bIDrhD2oY82M44bD6+m98MgpgO0QG1
Nma8p4N0nprTUvoizIkZu7OdpP3FF2Xv/vhW/PUsjW6AJQppxetbUWNJzmU7YdkwWPEt+0txXnf9
RyfLt1PaW5+XCVkEDSBdqtejUN+mqZ10IjRLrNs2Nvc27NGsUj4HqJk+Iin9djiUgLjOUYpAKX09
nID4JrwZvNQsR4zMxmk51jOAQe560/b95/e7oeC+UElypCWy8WTOWTUhIPQHNOSomSCxL0jLcz3j
+FxiDP0RP/bNlAAEQMKC3tXSoRWfnvggnwbYeEH1kwKfJw0kaKsnTL73b+nNKFSNNnwITsvMB0Tm
r5+etmTNYDMMjiZMtxbYdVPN/h8/OEbhoYH+rdsxe9brUfpKDprbZAJLTL0fD/3K0eOsrLxP1JJ2
/QHo8KYIZzR4HCxCFPyUjidf7NQT5+PGtaCpkaWPloXqHJlr/Wk2Blru0o0/kOL87hlCdIVSwk5B
XXcyni6lX9NVD8JnXFlzEUNNgS8Pf/ymuC9sLZgNOhE9J5NPcLQp4T2LMMHWbz7X1cRx0BdTPf8j
zvlvD/xv7wcXevAn6jPQG+c0rQ4yaIO0EqK0qQi4ocNmdmUofRU04fu35LwpZZgSa2VGAi0EG/75
el608TgWz1lJ+bp2D0E2XaZCmH8pCAkXVWuJBBZBVV6To1LSFbStHHr4LKF4NBgIYAGBuRpyC2pV
knN07Vyf8eiA4tDqodEp1JUYGV/13eA8YW9oaaQ15u2VZ6jlMQlmsAPgx/nBtTsEo7Xo6UZ5teTk
OXp2itCUEgdFh8PhP8ncOj5mLe2GA03Mz7UYLXmmcLb62jrIWnbmesp6mGC9XgGsY0JGBwdNmIOW
/mFcKj++ajuFwJheoHVTo/hbNi2chotgMlDQ+HYsVtdei4gbXgwWu8PkqpC1HPP3uHGnwxLPpX/V
pa3xJD2Ncsf3euDf91/Hb947sANHchC0FYc5mcctdjvQPDFZ62Nq2DbTCrpPH87jt18n0aPspbQY
gVvJtX/9zjFAqjAoYXvAjQo4yconcVUEPTUkoZlXxlwtH0Bnp7eFFIaDFryqVSiOQuNkwLIh/c9D
8wJzJGt/TQFs2bwY4g+kN78ZhYUUlBOEDMz6FEaWPq6nDoyPENsDSvGUMmtBZ3P3/is63YG4F3Kr
AhBAFgIguZPlWuSp2beJjq0nfszncNixsmhzwQlAuR8eNH5zS5zQ+EAp/SmET8uFTFZ9Wpa9Fvaj
hp+HYluI6V7+vQj8EV3xvlT8fZpK9Mq+/n/GaNz/LNeAoPb0V61X8/1FgNI/V/d/M+AIf8MX7/4t
mZGwp2+vWIzr//+PMYOJB9KKvHicN1mrV5nXP8ZJzr9om2C4uXoX/WP4+28WI17AoJk+EDmG+Hxi
zK1/jJMsfh+lBvolYB1L5xf/CY0RuODkGycLhJqCSomlhFLTPq1d2h7zD9lpWJlZGi4zk9nWobOa
Bm3LKsmDnZasnjSLBUAGmGq1S5RL29G+5m6b03d/9rPRMztmedA1jAg6q6KFifV3TvrRQD8bmwLI
RFGSWPRem1hLrHPNMgmqzbFmqsM0c+YF8BJ7nWKcG5x2nl13LIj78dqBbbHjwQI0dc+tMZGfM7Sv
Lo4/SY6rXa1XuQWbrybljyVDdyeFxKQ26nQ7G11dfHdVwd4Z+nXnZMajaSRk+4aG8uz+LvVwKIIh
Vc4ejvqYZzboCZLESX/R919t1wIcxrF/tbrpoLClaz9Nfxu0ycRZ41rw9FGgExk2bpbRr55u2N9P
2WWPDYV+49Pw/EtS+Rg8zZnG4RT2E3nFj3Wu+uLoFhPWSXNHes1qZIeGMcc7iFBErffhsRAnNGM0
F0/zfS7d9rrukSdCJozgKMcHD1nm91ZzH0thXXXxEA7g7Bdm3u1nbI7lZP3s0+S2xhQujZAFoYrq
4YwWtaGHcxfQlpDlpYa6CpfXtgHJbZuLVem6dUr4JirQLoYgvdA9U6nQQTvuzNVf2ZJf+Lm1p+kb
1ov3mJQUoMVs4x1taxdwBTbxEqR3bsd19KsnfbvDtzEODcI9sLGlpa5Fdl98HpT/tVmVUxUuQ+MF
MFm75cuJ5jrYpaOWE01TevcTAce1pWfXkBNwsHP7Y4exQksOclgxXSP6DMBRM0C/Mf7FSaPYplOz
7ZU9hsMqljb6I7LUM59f2IWZ7ErE8lYYlL65d4LuM1RBhT09SgTW5jI1qRxoMIcJGzzkNKs+x39p
62jzwzw2BfYZGGQEQkR+mdh2VDbQBXLXuNW6NS1XYQ9yqOMFDqvIDl3vFtE4zAhvaE3jIVsXya7P
ui/QleHwiOVJBrV/FJp9aEfsrKzcdY66LWCTLGawH2rtmyRuPSLG5KaU+map9XtHTLcEQOPy58dF
6CTjebHgfGB0zZ1dP8VNd8D8XuyWHFaXJAidJ4rOMKQ91C/b0rLs+zIOtHhb4RfQ4L8yQPplAiGb
qg6p03xK7aUJPU8Uu6GZrlIvc7FeKHLcbcurwVrVSl2wSSSBLg3h6Fhkfhrq8uBVabcZl67Y05V+
MPJxp0NVCDNnyS6tTjh8jda5jiEZlg3dfQtZelfXUERxoccscrVoW/2xHPd2yoPmG6RP99O0WA7V
mS+UdsQ96aIrh/MhrS97zSI3F6+/4vus4H72hSxoRcRQQs1U8N01ZrYrLNf97IzxcIvLQH5TJ0V3
8Bt5HwxD7eB5KdaVzC6hKfur47CBFe/nmYDpdEcHIEHONs5RheWJ02TbwUV0VvxMs61LQkIJuadU
1kGObvcz+z/Unddy5MiWZb8IbdDiFUDoCAa1eoGRmUlorfH1s8A700MGaYxhv4119+0qq8rrAYfD
xfG91x4pQuEcZFzAkNkYo3ihkDN5UIPAkrdyVQjjqjB2cZhsSXQ4UFQcO25pTLOOFhKSwR4upycV
C5wnIOgg3mwSKtcZAznq9/DrzNjWubmHvzQgU82iZSSqve9IYehVF5oJ0AMnrQ4ll3hH/2rM6dqh
M10MT7exwfQqEboRNA1VqTxxTMkv9qLmbfElPY5GlgivqVLKAXA5uzLzTSQhSw9NMWUH7mXKH/I8
2NP2GdAZIHcH2ZQuYIpEdhxaCbfquXCp6sG2CouLMKvVnU/XtEWiHpOOoKsYFDgzHR0sdnDaiUOD
Doy/kbq59AaAxHL1hKdTuvJf1afeWxUYz4klLMB/dralxAT1iAXYqMF78LrxwOwvQPaEHSpniJdF
zyo3Uadc5Pi+YofpB1h9DcTrJfeE7OhnYJAlDR1wpeIWzaJLTKIXY+xXaF2R2i47gzAUoZUacN3o
0Ro4ETM9zbdxuxKzoVUg2fqdFE0HtOnKgu+Ff6QP4oOE9cxRrToAgeqX2o4iAJh4/iDn5PzGaDzX
nEDLk4YVQ9Im8RXHF8lFlJbFlaIW2gXWSBS0XlO7OhmC/booo8rWewFpSOl0JIO6U81C4uc1t6gj
iW1K8KR5/SNAvnadjtnVaN03WbnOTRyNXTlvIev9xHQ0RtMGjXf7mFJ0sA2r3WTVXps2g5XbXVIe
43JEpNPXJNBogMPy8t6vREiH3oDBi/3AIpBB79RcRLfhn2H0WzsKfO2ATVS9VmD3/VUIvyPmBeAH
vSjUdXwZMgFgz7yymt7WpGHVePGe0wkOq6I8hlye2Umqi89azfndyvZJoFzr5kvRaN0e8iIa3Wpd
Td6xLOuDmLf1WhiZh4kTS5bcLuavlt8eC6wTfSAdUPFtxyi5iuWNKAzIr0KbzA+w5c4A6meocjcQ
+4MQtnt/lFqyhIW7cdQQmAvHspnjerNqk8r+vyJuen9DOkjmyFpwpNqVLNnJ7E3hrZCu2lnXXSdL
Ng4PnTVRv9EjuInMx1YRW3NNYqWmYRK6fRn/KZgL8+JWVl7NniksUO0q+ovgmFv2/Jj76VKEXCVW
Bw/B5aASm5D5txTX+NQk20JiHQlAy2sJWnq41huYpjepUD2U7SbkKoD7P6Zdj2X0n6kL2CpQgRmC
2w7lErL4Os3aC326UM3niSibNggd5Px2pxuOYV5wPDzw2V6yB3USorNCICjlhA6v7ZnqR7sMIzeu
4fmH3baWh3UjldAA/ySVdjRD5TJI80VcmgjdaoZRwd7jSRP2qaJijC1Bb5kRZJfOOqRtt7DYgCWG
SwgDFbWFrP6tRJZPWQ4v4UDRX/52QFDsVJO+qDzItWBKTKHcW0kx2J7fd52dN1Z+NZHeowYqLk55
GcjsTQbrWOASr+N03eqXZR1wB+Tn8NODSD6gFEOh3GPOQxtTXEVWzD6FffWMWkbwDO+ncmfrOtk8
6WZSVtpIlnynkBJRu1LBaEFFWuR+t+3bBFi0B3Hb1I49CHbw0RLELaso8q3uT/UVcZ3yRlP7bItQ
JFz7YzosCP5E6Vgf8qjh+8+aR/j3ygZxKnJKHY4XU7YXVldyH16n1dEIonzdpXBt23I6yma9k6pu
JzcLgtJHVwarCNc+NZgm8/hagwF6PyhWt6YGZjqYThDSRrBzc8iJY3xpWcPG549AS7bcPk1v0HOr
zqhp7RpsUegEo7RM42pXAQaw+2Lcm2JwUypEwWsqutxAYXlZ5U2kQLDqiwX/R+pf9qhmfbCFrsvo
xkGCNETvZNCdAyHKcvASyPrGMKKH3AclA1SQGM5gEbABU8oQvGi9UbXkVqblrAorW9BRvMrmvRq2
rjUnIE7yhdpclbBYiTlK3KJVYBMaTov/NQW4hoJ5L4UiWj+fjgHxH20CQ4hYNZy0MNdhmI/LyW8W
HhvnMdQcq2ewhsM60UWyC1FnzwJwlNRu4KXLQhAfFYj0yM9dbyxuiKi6iAac44Kh3NVi9TD/Kb1K
7mEV34SR8Gxp8cHommtBEt8aobvrrTJirSdkwwIA1pQxCSPslo5Tn90Uo7csk2iZDuVBTKStoKSw
WyVyAET03oN8I6n13YClSMlf64TPy4BHiS94JyY6I0B/lurhyUK2bFbGwW/FhT5lhB0NbERkf5WF
xd2Qexdqq63bHDlm1FqpXVQZIRyNqNz1Bq4UXRe8hWZqI3+2ZM6FpCIQiu1owK82cqguDFwAotCi
BPULfXRTnxyGCMsOYS1LDgwhdplhhWLouenCCkTWUK4rgxyiflxAmVu0DYRRJYHYurUy5YkK5S5m
nDQD6FA8U4BHRX4outGkspZYibY+uAIhLUpINMNaazlmRcHTZOoEBmRjvc4K8UUGTTPIoZ3jFjGZ
GSNyblUgq/M1SaNuIUG7uN9ejFq4tTzj1k+6lZ5LNoQBRIr68KrFO0jplq0WFckXUoDr0zrqEamV
hBFw2T/tIosA+knTtkKPJlUfSlKqtWKNV5AZSMFFhUk/lkHWYAfrxRXe84Usp0ujLyDd5T2JqON1
aIQbqVa5DM320DhB3EcOM8yirPPnJNYXBSt7z9U6JxnXmDELWrIHj7MNpmNOUBt4OS7mF0rz5ufC
op2yq3DsYOK0BHRVW8Nv3IE+UrOjiAUhzZrc5SQF3IVdlS9eTTJgNq1bq6xssU+OWNy4YhpxR1od
BF24r5ujkQ03pRYcah8xrf/SG77sDqO19HX9EAedGzX9fd4ppYPjoAMLKsS33AWwNijVJDm1fxHV
iJ+8UHjTlWEhFDj3ZR2fc+2PO10atMQlT2QU7W4skz+xb6mYHAyNbZ4Y54G38qqasDEffsGD0cZc
zphwC5FaTrn3BxC+ACLPhMFxLQyd2DiF5OveSlMQkHP+kPq3CHFfZhutHm3DAp+J7Umh/kKSbfps
iXWqcvBp0reAzK3AzZH87tNUscYbkn4MBV7gOJaHgGiMjdKQs+3CgiDEG1wtgZKyKETcI6axdOSY
h4tt1KRaJx1EqRCfek31Ai8kYpsXcFx1DI/EYDsGWUJFEVuTRTaB7/csWGnwnJhs65eEaopbRRs7
HB8tlQfbSmQgdXgZBJEo07bxl4bSGgsx94alQcZ85sQaMXULCOQXuj7kD3gplEMrB+KzUlow2dpU
5FAC1wb56SCMY7XAN7EIKnbJMPXVBkMjAm7dDrH5xfwbAsiTIq08IDFY83c4ixK2Vh0uQldA+3UH
/ZgQTeZ8XA9hB9WpVciGYO0bq0diVmY+YpV4fCdT2OtgE1JhN5n90LheGYUX/LD+1hfaYt/LgoIc
h+P7TWoYjJoQocAt+ML4FuqCdjdZXv8maFIPV16sSEMH/jRzK6QZMYjVlaNFP4isrUCpI1gTasLu
Tc5VfPUTRfHJLUsU4I7f4Xt0DWYMw1E7zpN22VT6tQda4haEL5AJ7hgjlLmF1gv7qLbSxAHfrOnL
Ws/6iq9uSuOFMmWQnzU91HrboMR6VN95wyRRGEezTIYOWlXe7thWwiaepJlTHL8zi9V3fnHzzjL2
Qym6kRqundgPzLTjIgT6ZtfYLl7COBXupXcycvJOSe7/Q0ye4cncS8JRhtsNU7mHrpy/c5a7d+by
bFgRnPGdxfxeM/xVcfX/rXL6/xuNDU3qT+XT+3/Zv6n9l3wuoc5/5j8lVMDR/zUnoylAzyltzzKs
/1NDZR3/L5QFyM2QfoC+4FX+N6RNwj+OJlW1EKWhFUcG999FVPG/dNTe/BmUD9ji5JkX/wsz+Ofi
O9J70EiI+6z5XtagMDbfBHwQSIoIXricHUGp5/eS+FoFZ/Q07+nF/1dR/LWB02uRMI+5YetpwH59
Lu373H5+fb39d+nbt4T+2pN9/e82tG9fIa3wl/n8n6t/t/8m+/Z2sC8C+4F/86GwL58C++3l6eLt
79PLVWBvX67u3m6eLt+uevvq5u3+7S9nGf7n/urtvrRT+/Fqv396+bt7uwnsq79nnum9U356pvm+
8WOnZcQHCzmddn+EpGL/fQ7ty9A++vPvvbj8t7rbvj3+3Z65k3kniv3U6smljAp6H+UUPekuD+76
4M7/f2nbi81yuXJsx144/I29dtfuhxH9jXVh/u/9qd1ZsvXhaYFc+bE50q6gr0v9IRSf/fk8TYr7
vGcQ739u7V0h+0Nzp8gReVAbWeveB8zj/RV8U/v5/vF+9/qPfZn9yP8+M2kzYI7Xm+Pz7ca3N9f2
5eb6erO/uL7eOxeL/ep6s7q+3s5/tdhuF7vnm4u9s73ZOk83F87Nze545WzfdjcX2yt3t3s7Mzje
ry9/+v3S5+7C8ulp6fz759F+ldu32Lj40aX9+m/v28P89/9Wi6eHl4vd/cX+hWF8t/vLMD4zXN5V
Ij/9Dq51Pr429AMkabX8jsPz4fFquz48H593j4+r1e3u8Ojbi/31frHa7hfX18fr4/I4d9X26uZq
d7O42K5/fqczqPunIXSaOV/4OVUQb/Bcvkze4NXft93rEf+T/Xr9z7evL/jGM3v/tL1/uXy5ONP4
fH/1pXEd0TIOQ1VSvij9kZGFOUGDnhvjDW/N24oaS9jv21pZE3Nkd+pbaWCuUuLnaXgZZwsaCM7u
Wu0eyCHiH2+F6WWM7/rh1m9vSXE7o7M8cSL8Z4bE4sFtOKK5mZj5+UUB0UeR3gWeW4uC3WgP7PHt
WNoN441p+XbFbj4zd1JzJmf120nsQ7PWyTV8TNKQaPQ0yxB95WrEvg7t19fLl/3ly9Plxd8b0b7/
e+7j+HyvzKPqWLxElRsZ7skthB+fHxWAL/teigugGX0OJ1JI/d5MKYCOTTf9+XnQzf9dH8e/gRYI
TZNqyigfkR6drGyFhrvaGGVIIvXA3lJVlId+SnyFXFzd3OUeWQtlDJ2UcBbrT5QR22n//ANOH/b9
ByC1m/00MqqkLysfwDSriyA2ls10w7G2iZxRgGOm4wu/+7mtzzehmvbeloV+i90CV6KnUm8SOIwS
ryIcuqkoF4DsVLfuR+WlQ9pxXWCMPfNRnW4b5vaIq+F1MmCxBs5rxoc1wcjbrFUrw3ARtWhoczVv
gc4nOfNpfNeDCIElmJckmHOd/LmVrsIGM6uEXaMZIxePyEvWFBA0ojFe/dx/3z0PtFpEkfOw/KKr
NihDqDHXqW4kTJz3LYpKfT01zi9b4UHQ1bDVQ7kBePGk12otqIwMnoTb1lW4wstNib8vgt8+i4nB
EKEY6n8Nb6N0Mu588q37AFUi53hRdCork22uePwzu4Iv0yqCPlT1fM8MNwRM4sn6YlmJhWsAFukI
hVcJ4usUPm1ZN+u29TaRUS8SIX3ITbJHOoPCRrFG0r4QSn0pDe1a0vu1kQwLzJAvaBJddAbLSCFP
VVGkuyG6/Lnfv4yjk5+qfB5HOqGdGHH4qVkvWdug5Gq3bRRsVn4Y/Pajn5tCd6RZbK2JlTpZ/UUJ
S0fP9YurcHG0bEzlUQFgbodRlZ15AV+G7NwS0kNEeuQ0v8s8Pn6CcWOmiQKkgbpSSmFFU8W9wEx4
Zsh+mVhohcHK6QAbwGzZ+tx1uReH1VCqA2LuzliQF98vk76TL+ZkNbswA23z86s6bQ/kG8edGTTO
eUTl+PO5vS5QsLgL5eiCULFNwmkqX13KWr/NS2P5c1Py6a7ktK152HyYxGZmmpD0HJTze+VGvDaO
6kX+pq/8rXLFLUl/aba2cCdewoouN/VaOSq36pkJ7stHdPoTTr7VsBGwV0v8BGlfXWrH9j47VI/W
X/ViwI7+UO2i+/Fyugheprfw0tp6C2oM52by03E0K2fgIzJdcBrFg32yJvuFwq2uMY2uGqQbsyQ3
ZOykR3OQQfMU1Coqrn3ibVDcKVK/Grgfba07I6V6V0AcENguGeYO5Nzj1C9bDUlIsOP+b52qc838
gDbbkaDqmQiMlejFIkx6rF+b/kmSngYttb1iI43jahL/ynS5KDwYRFjEerMw+gEb+t+8KZ5ZV5bc
bctnvtRvnhu5GZoz9iJgNk8tbXmkWskEF9aFpm+9DiDCnvP0nF/nm0bY72AWZqKc/bwnnRtJetvI
8gi5cZwJVFV3ZST58CtN4OwgUWmEJRmnAud546SRQUd6JKh17xI3PdoQqzI7acxo8fPn8u2joHBk
uudZSOf4/LUIkVaIDYR1V+pScmLMqbqp/Ex8/H0rvBXMkzAg0ZydfJO61WueIZM0ECe1ske1PYJI
b80zs8xnQfB/egyvFlMMfD5FOpWjKz2/IChhvg0EloNxTqwbTDfNYSindpX7VOLjcZDP6Lfn1f3j
hnR+TWjtVd4Sb0s8Xf09cmYSDD+929VmvjWq6qXMZCV0pkQgL6xGskV4eRDjF22l3491mmbfjdWZ
TYF+sgByVydkaZzRq0gQXBIFPRgiRNv+/t3NDgLSEtlI0bWfRwiXhKE4VQIpKGRwLiMtabcSC/wZ
2f37/uW0HxHAz2ac2Ukgn8yZQoKGBclB70ZQLeyM4qxDRLp/2fWjCbsafgt4vXQuycr8K4q0AD1U
P1lDsla7XmE4keYdJelt0RuLUJX2P3fC+1b79OfhfZl1kXwnDKTPveDLKOlaVktXUuDlOdT1s1cN
2texCvN5xou9a13vsvUkKSbHXsmvr1BRIA0Tdcr3EFHk7M/PP+l0+8PAw1uOUYGoEyjop4LrQLL6
1m8a5B2CXxeIwfLhKlJHJV9zM1B3Z+aJc62dPD8BRXphSlBqjL5VkYEo0MllK1hVhXeO4TpPbJ+7
mgooyBIJgyfAglNSrIbgvZAAMrpdaEq2jEfRbsIxJmR6hiYUWbifFHENUfm6EMXfmYaZQyTw9XAZ
+LAwMGDL+Pyem8qrzFaMStdKIdPMwr4EE6uXQ71G4VlJZ7r1dGNEc+i9Z0+GzsRonJZQRJK7lGQU
gcZF5TERmscCoKSNJek5qUvxzHzxZapCpovHCYrOTCRFDP752QQhzYbKNGJsLEazEEehO2Tt1G70
pu6uayOEvpb3ycojSPLMpuzLzPze8rwtElkCKJp/bjkRsAZVNRHO+gieSxaKfdXiAJ+K4LmyinWW
Z+eMXV/WNVpkw25I4BdAs2rzP/+wCwyVeqDGrjMtlpXoFAQUgd3LE/dX3yDqDo4EWNVwYkNTBuX/
uZVUA2+GZLZwKUVpyj7FwY8ql6m/PI7RWAlnNpYnHyHN4atg+8wrxADBgfZzcxC3/MxsqtRFWVf/
CTGzr1LWNlRvoOVefn60kw6c25o9XdxgEGGLI2/+LR86sOP44SmxRNZHE0pXXlR4t+EE3Ob3rYAJ
h3UMtYNS2cms701joxV1n7pKpcQraPjRS6UowZk1+ku/MRKsOWxQxSyLuvzkWfICd0gz0m+VH4fG
MlXq7EEmAjtZ9n14rvL3peNm3+LMA4JFAhNAnb+FDx2HLCgUJmB3rjLNGlUQryTc5t6ZVfn0mMO0
yHeMHImW5guCGSv8sZlxktsE/Wrqhvi+UPAi5huWJJ3PLClx9JJrEbGK1aKyHif9WCAcfsJKBJy+
1NoxWiRSljeOHBpG8MxtbfUq+KgU/5mZUB3yhPi9RZCFTQ/ALpRJDB3IDqx33SQT++tHsXX18zA4
mQb/8zCcRGfYD4fE01lXH62yG4UqcSFVSFdSOJicFQJ97GBUlcKzxAqn/W57TZOMaZYXA6MpY+PU
EdcgAmgmLUuhO5ol8WAE8GghvoKfH0yaP8kPi9l7M2ytVUqFrNFA0D+/JjiCrUcOQOqWAyqYzAz8
i94EEit25bSVerO4KUmgd5B++8u6HYI5yGCwJakcVsCk/PVkjdLDz7/p6wCdN8l8BTiOmE1OtzKp
2ahhGgUYExJ2T2Gk9ctIqJQzT/5tK3NOFMck6m/myYMPw0iwe0krUaWFN2YQBJc9lOkzS9p3rTB7
zFWM2dp4yvsRalPIlEpF1RXK0y5shXYlh1L2Pxgr7LBlErRmZIp6Ms3HQa4JCTZCttcQm0zYfy6o
vvF/8iw8CV/z3JB1MnFM+BNKto8JH5uUvMGY78kEKVEW/vz6T9bi9xGJi38GsODQfL+f/jhxsGDW
QjM3k9S5cCVEMUjKcCqBXQfNitpfvEFleu4Q8XUGxjyksndW2NexqzvpwSlsfKi+UuKapte6UjyI
azUWBJCSVXr78/N9HRJMu2we2ejwlF9YPaiea9zEQ+BSRuVEJGVlRvJ6Ehfuz+18fSTGwoznp/wG
yua0wtIjuhQJVfJdMmD1x6Jn918Cxg1lfWFpjaz8+7m5r69N5q6LIa7MWw54aJ8nkkQiBJXVmuZA
r20rZglIlz2qZmS9nrqKxz5ei7za1W+bZe0kxx5OELVnPPKfm42ArSvCmAgoXbOyX+hSLZQrjeDp
Y9NWaCYl5izirdO0OlPdPTkFMEyZoAHas72aSXOnG7ihkrpmEAOBmbL3dkFupJvYIM5hGiBt+tlY
roQkFi5KSYmQqmX9mef+uiJRQJr9khYVGPZCJ8+NtKMacEJ4jiGGIYJiawrSZUrMe2ePQMUHt4BM
K50ZUl+HLo3ietNZmThrn8o2TLK+U1VHSgUPXSCxPUYyHUXDmVa+DlxaoX8J/sDtR/ng8yuFZRWR
7Ujy+JBkfrWvsJv/GcpCF5dxxLg6sw58aY09F9JnTlUkdkna6aHDbwdVw0KG26qfxFWbRvdwwNW1
XCI7+3mofuk96p0zv4+YM/4K+c3n5xLqtq2qwDMdEdfc0py4h/EkKP4/t/LlO5xbga7IuGTjCtHz
cytwB8tcICHC6WAYX8tmGz6X7CWepFBFWu9byNGQ9+i3P7f6pRdplQWOE+Ls4pfwWH7a7eUhX0nV
kvUKOiLbZjhXIKRK8VVfVf7y56ZOTolArDjO8M3TCldA8mnAox6SRzepueEEslHdcxgZuiu9TQDW
21FMUtKBk6yhrpqo8VML+wy6uDPb9W9eJOdU7J/4+7k8n8VVH1cosQEoPLWd5hDrVT/WZmVBGjGz
/x118v9IKgATyMnmYzNzn3/YqMcgAsmqrDRHwK1z3Xdq4dtjUqdnZpJvXh3FDHRd1I04UZ06yBvc
NDlgGc0Z2My/KammHPRgtK4HFXflz6/uy6TFE820V9KO2XOhg/z8RH6rJgHzs+aAFiakA6it8tzk
SnMFwxbWgWAxe/3c4ncPNxfsZhCDgdH75FUliFW5TUQorfRsioRCyQbbEtPmPi9N9eXntr4bFswl
IBNQ15HuebKHGIUW9DRKVSeI2mLbxkJ+kNXw10d6+hDICLV3MKo4mk9aiUa4+AKncDK+xbhcQJMn
TcCnvC86peQb52q4X18Z41wirYXZhIn/dHSUqmF68CpUh5TzhVRnWDtMgMhqoeJ5Isnvt11Ia7Qn
SyJ7iHcB4schLwAxlJGYqk4/SUC5wVEa6SoUBzE6MxK/zpI0xDsiSpSLU+ppn0eimqbE05Ol4HAV
pi6tThnv+qQor1XqFRt9GoUHpbDM65+f7utgpNEZ/6kCQcIxdjIYU8oHmFAMlS2DEhNbEU01Wl25
ICpOm4T8HOnku+agOlFi4gXO122fn3FQienw2YI6Uat3uygmgcTLBulopGq6+P2TseWj0s8x5OuR
zY8VAt9GAuJSgcO922ml+kQ2rEYQXUuw3M+Nff3O2B58aOzkCyBjlpy2Biu133f9spCz3sbv9/tp
kelO5hNTkJzQiye9x05nlEe5U1GnGwYG46Yyrv3AMPdg+7Xmf9B/Brse9EKyYoLJ+vyqphAzO/4f
1QkUT1uqTSIuxHD2iY/6dGa6/+aDprTKBSSMLA79pyiPCaRUJEc0hQS8vgomAlcnMxa3bZiMeMmz
9NeLJcIEpEjsrxgYXOt/frQWl74S5iQb5UQz33ap6K8tI83dX48JzgEqGqoZUcTG/HMrtWQVxNIS
+oNfMTpmRJJu0jaKrv4HrXCXhtCFGyeAK59bwf8mkwnA9JQa+WCTIBqspH4azwyGb8Y3QwHVg8we
m1r/ySpJckc9cKetOmpR10QwG+YUbqowFs60880cyCUkY4EpcL4tPnkzlUJwSzNFqpO17TbKiCjV
ugS+wyywqouMsiCevJ87cP5oPlWboOHOBRcWEkY5+8zPHWhFQan1II6cYujjhQDbDPCccBtmwi91
Kmye5l0w0CqTKqRCTt3nluAFTlE/qLOj0sy5D4rD65Fg+OXvn+djK3MXf9iiBYEXDSGFfscXCjVd
DpY2Cm5DbgGuvtoMn35u7buBYc7YQZFxwe3Pl4Gh51Y76oojJZG8HLir3iVldI7//U0rjAdEk2wJ
Z0r7yTNJmDaTuMGLaiQjYeJdr265D5POLMDfTEO0wvUSIAlqPbLyuecUckQaqaMV9lHjRpWK1i0a
f7r3lFw7BHWXnRGefvtUHFuBW8xMmdNDZabHeh/NDlvqYsYxMn18VMA0fr80MbrxSUD1pxpxqiNo
cyUIEEAz6gZD3nR+XNteZsbur8cBBHGKiu/FB7Chn/suGqJo9DrGgdVL9YHcBnlDQlNwpse++VZp
xSDecRbOUmL53MqcJutxpao4pNVEd7NvqF0RGpMEd4lKpq398zN9Nx4+tnZy6Gc+nWo1ExVHaHzj
L9KwYtHqEB3I50KUJGf1OTbg3EknU9GskGENpM4M9vBk9pNbo8rzkgmiMGPBjVJT32dp6rtW1OcL
C39XvSjTIe9cEkQa+fdTL/sxGX2hyvSLNuJz3wIZEMwy4mmNqjdAkWg+tBKlz5UQXomk1esZPWRh
yi3M/ExHf/choD7i8IVKcy7jfG6ac3rQRJVMWo6upW9DQ6QbdP/wl+qgef7lvoyKILPvPExPuhee
Hlg5gnEcurPdUmLx1qGZ/Q4jOR+RP7dy0o9Y1Cu1CkYFKYYkuFw+dm5tesqZLvvuS2APiKMKSQNi
2pNWCs+voORmisMyVZP2MNUGaQ/cf/9D1IFc7+cv4ZtleeZL4YbloEwF52T+DbvE0Eqf1jR87nj1
eV121mGE9XvY3ZVOGjh5QWdubrlbmr/nTx+EiYgLLCcOMK7fv2wMG44j8hTLOHfzsrktJK/s1w35
J3uE40rtyoU2M5HkWnhSsjw5EMbZozMZC3ORCkRaL2OAUIZt5E147UcKztEaqid+hwgsQltpJhwa
xU9v4sIrFZgt+VCDHa6UZEmdtCmgBqkBLA/UKrbWNEBvCyGpHN/0ybMsdF3jElkY5DtSIesncjin
0AHWUnRO2+Ty0jcmD7V9o6p/VP7wIS6IYXRjxYC4krCPC1zVL2I0fq3RdMvAy8fbtOukTRXMUuJc
8/OtGInGP0uwpA3xXV6ziksv2mshwZ4r/t7ynaDWIlzGHplkfkkEaIWZ2l80pai/5ipXnTZm2Ka2
mzrO93VRlXPydSkYy7EysFZHUeQ/lZ7IOqf5Nc9EAoOyG3VxTLa915rck3Ygyp1ijPIH/MqUR3Qi
qm65cYmf2q7xyMfj5B/bviBJ1y3MiBFnCZUMm0yA8FGDmzDZiqwDA5Cmof7rS0Ie2RrIglsLY++4
ybLGfKgEjNfGZBG5lIaCetspefgw1EkT7tpCJwch6owOwlWNSifxJ4geslSkkyN7DQZSsSiFS62e
okeyvcbMaYLcbBelXuPeNSJtaBBmkuKGk0XoD1NN+vjKaHyvwHqg9LMXltttW52Kfi3IRYVlOFCV
fuHrQfg0wvR/UoRS0O2qHmRtI8QmU36L1vdfjep/T7GZThvrKj+IWjlUtidO/l7w+yZdKJFhvsD9
oRwR+1QMIKITweEk9eylJW6zeTWKXgt45Fh96KqxeunHWjskXqM/l2hFjR3BmaQxktNQXsZy28tA
vfROskWzqa99TwAoJKuYgx25HgvSJHXDk+y8KKfINUYIXYuuLpQNYe8Buz9q1KhTRYXCHfyosXKU
2FQ2dVukr7E8JJdW3+V/W0BxD0HSwvyZEBmQYIfTWyrU+gHVmHAXkjP5h6qfYZDNk5uRo1PNLReG
0YmbIFSpMelhp44LCGHghkSlVQYnCzrx2FhTrzs1pY9bs4GVY+eZ1VzWXVgAPmGQgAmTcoIDC/Jd
dwoD6C0QZpPS4Au1CGXHI+tFjxX/puMEdNuN1vgomITegVppx9ZOxqEHk6GaTU9EUCkv5DHSSFOT
JJ+kGGpIBZ0YTI8Jm8t+OU5CvWJ7J8x2p9jIKMK1ReP0qjrdp0lX7nyua8KFoBTq39Ho8sgxpMGI
17rVlYtKGTTCxaltqFStvXGwdb+yrgWS/tqtyH3tA9e1k7bMOkU4AG/Sn4WMSKwNJ6dsB1qrCF22
ys1VaJoJ6DWvAXE6lTjKkb2ZQHGIJ4uXAkr2btPLnLiXUz0lh9rotH+Jbg7XOgmAcPCiDpYPUcFt
bavEG4quLE/JrVCawb3QqepR7ueoWLAnnY9wPG10ckRDoDPSUF6kEd8jJduUGEn0ebm2TCsp3XbK
MBhOUQsj6ZKKzESlGIMR2Y3uVbBo8i6LXInbOmwunNPpO63TXqlW9SQMR9NwzyKkG6u2HrvWHiQh
G5aSIOPVxqM/wG4x4+hSHgOTBNRW025bqasnt1DGoLaHpmov6ilNB15IDSKgkA1fdeJYID1Z5aOX
HEho6AP7tJREFwhgtTPEwP8bNpqZ2kYSNE9tXdeXk1KA2M4y4Vnmputt0iNyJcshabnillIiW0cr
jhdiUlejExK89C8M2WrZVU42wrEUcWOhdhrHm4gkMxlHZ+T/KfowfQOOBfNlYNvUraUxyDp7CHSL
5266e2CB9dbXBBnSGijXW7Ws9RcKXGW4VNq0v0DpKr15Q5odBSJlADCMY/7Sl3zUJNTVyquV5sWw
brnXKey4j5PnICl7Ebm4Zaz8gXstN1TKPN02Ydj+UTw1iu1iEoZX9PqDuLTo7wPhwBYEPDVl1OpY
npZ6yiFn4Q0gvoBOCEpnm4LVxyuZzL+rIPKEKzSBwssoTv3FfOvz3OdexxqRKtJ91hHRiIyPMFlH
1gk0XQ7hgAAh0AYLgtZUonRLYpg/Spa2fyg2NLf90DLYdDPrbkTiH/5AiGRFGPqe0D4rkcoXX+9G
psbIYyXRpFRmac4AQeFhCuDyia0mOdzSePflJFqZuJuykHV41ZDncqWIjZcu8rFWMrcYEphEMdyg
y0qt/xd1Z7IlN65k21+56815H/tmUIPnTm+ikRRqQ9KESy37DgQIkl//NpVZ68o9vMJXalY5yEkq
BScIAgYzO/vI76PTJDfTJIdvGZzragXKgTrE2M2GECBs+Y6Dzf+KK7SHfehgTR/S0Sk+dZXfib3D
SdRsg5Rg05iE/zmqymrcp2UHy8ZRbkfEC3rss1Xm2I5Nhunv+K4gJNBtW92XQQFXLAu0tfrMasHs
BHoIycmV5ftyCdlvImnk+G0HgHk2Zs/Ot7UzV33AgyPQ8C34pbBdkjLDpm+aeKUCL2CAWXPvgaTB
ozGeSfbY+8VPWxB/wYKZ61JajBrlo53tXb+r9Zb93fuQhIs3H31Dqbe2gXBlB5kT+nZiu86CShn7
XXglSepgzDiMn52w5ylEmLXtoZ/rYIDtAGmMTdcNH4chCVkGaRaJWDUjD+Ci0Crg94w15CHiEZPG
qEi9n8ol+D7QlbhCPbiMMS1DNG25pITfKt3Yj30/BXfuCPyS0q94ZQzp8g1nt+6bkVlYf1L5G6Gb
ZUliHTj3ixd9YyRq2xVdCcx3zjI8anNCINtW+bxPyjGP9nburyTFbsVctDjxxaMwOo9IAHgMnOrW
+KpkZX/tpNWqeCgFGQizn0I2ncp9NNG0jZtBYj908Mtx5ScNaYJ8pyonkiIJcWUY5wR8EPDoVpH5
Nzsq3QA6Tl8a+3Js2/ZTRH4yj/kWaFws6K/too3pU8278WDX2Q9lWhltnKBmK+7qzJphJMLDkRt3
DhP/DkRg+4Eu1aWMS9IzYjeAtll73H3bug+SNk+O07j4KtZz24YbmnecgMa+xnksRg/rZGxx2zSG
xzWkDzp0VsST51S631Dgi8rDSJuDG0+4fxtEaGylAXWXofJuqdYPPHhVmMWdGtK8zsmkady7t9iT
d9GbsGstA6CUbIKPU1+n74JygsVFj4Io07jthJ/e0MRhLB9CQ/T+K0mX3nLTNbgh30IiRPdU5ooI
Y5uTF6jujMpfOTqqldkBpMxcvs6cbLxNC2OWceqYhnk7Em/bt17tlfK7mxFojhtLYKi9rbkcVDsY
jWom9yeL+aAV5rk2gUQE0ccwczONs7Eb81u3RIT/Cc/VLpmOdDP1XbdxnWSObmk3r4d7Yc0Ef2wp
rnpbEeOouwnDD/e1IzkrzU1Oc7nY8Xc7xR57QR29x+MTcYX2xjA6Ap90KCMR9gBnoRGueNt2qajf
hxoHpIIEtVmm0HRwtN5gUh+aH4tmGgqTb0XB7uwGj2sDf9ILbwa3H3uISJk0uRbQIb8puxq0lsNZ
am19uxQgLccabmPJgeDt84Aj8yCAY5bvQLYN471a6syHVjWI8VC0MjFjEKLB+N6yymV5cDNq0d1N
Wk0dMhfYdmEe4EkcZOOPEJs8SIB5pyG8AAQ2kfvJzPgQ2ENeveoR09W7QKQ4xcc+5tnmLQljJ9qP
Kh3yz7KjQxLjTs3VxdoC2ZXZ1ptTHHO1W8+7VNEE+w7HEUOxe1ABjvsqcae3+Rh1br+Z0tFgR0jb
9uOgLD6vkeRBuXeSRRDtYcPEpWyQbGtON6UMzOvLb7pOGYRUUZD02P4SYQwvO7MZ+X5M26v6/djW
43InE/LsP8lBkAJ0psKxv/hNI8IXrV/L8U0XVp5zkCKv1shx6McPGPkEawig62p+hCQ8YsIdBCoR
r2p4bwEwAqNoxbapMsG1D2sJ+d0sw5JwTQqvImvvZS/bAqUKLqdOddOO+bjc2IXh2ZxbFq5DGJj3
TbXPM6j499AlcxJfugjGB8ucWkHs5KpPwYiY9pUj6E7ZOEKY6jsyXq/Zhd44Pk4Y3i1xGGi3j91Q
1Hj9VUv0hk4sq9k5c+63wOGQAe56s9DNQeFnbwOkkgG3Cgy8hLlfJjEFcrN2f2Y7col9R1jXL2Pw
M8HKLnk5DQYh3jgvzvtkGnO9bYjs572S+Hy+qe06wNHUXibjjtYPRL5m7eAjGxluMSHDKUb7neQl
NntNMAmcLSka86sVVa5/DPpUOxJNvgzaw9JPbfV6HkJLgHICvP+ixFolf8HVlnDCy3UzHf0pUOIF
R3lSvZrKOvLe8UJq+1Gk9phSZ0/K8FsHix+WK4KM/CZVparwBdeOsZdadD8TPLs/WsECvDgxhApu
/NnDGN5Mba84jqlO30RRNgDhdGmQ2/amo6u71OjLFqJXCqND0XxxS9sjGL0ICiILLWDVPQwNzVEb
Cw603HRhPrHjNBrSmfIJkDazAdFtLwWilUq2fLFTocqu37bTPH6dZpDIDyXqluRrznad3RbcKsO7
YZzD8nEqqafc5QWwpfvMGWzv5cgvXl4arq31i7odPG6eUSVUsyOedStYiqiTjp05se4H3bk+UEcv
ADQ6FZMTENctaf0Bb3Wj+7wU/fQjn7TnNViVMs4baGUzQOYmxx23tmrzNgjFwoZF/BPO71XmtP3P
OTWdMj3mMhqsB9+s6g9ku9tgNykzecC4i3t6rppkp7oCcTIzVfxM+ZSiXYFTjrPPmqkDMpxJxUE4
l+FdRf5V3kXC5Opegc+/TcgCR9jIe+re94THJzA0YbMDgQYAjaZu+6fUFoICkgucCAMT+c0bU8xK
nSGYHooADQdfTQX6r/XLxKOaBb5wz9+HvsM2Uu8j19t2OSxqqt7Dt8gWKFQhPpkhMFLsDTzp3s9F
2jq7dmzt4TAgF7Y2XD4qdRgMPhraywGd7gQO16sL8wHGc9sdgG+N962yQvzW8fz8zKEMK2uxdDLs
ZrIoONSVRXkXNLnIY8WBq3e5DVvA6kfzqzPkjX1si/X7FmYP7S4sgijf0/43x3mig3e0X5BBQHad
vJHALJtt5mlbAIicx2++tvzvU5A2FW7lkNg6Wc/k10yrfxEIJ2ClLrb3KEWhPK7KyE76qbaWrczt
/EufUMLc9/k4hQfuk00HjNTscLFfexPSDc4F8/cgGNB1bZ088Yut4XvlF2+poXsDCVu20aQic+eZ
xfiW7Ehv7dzCEm+r0FncuLYXrM41JZAPi+FUiMs0IrZYI934JHAXwQtNQ4Tfznk59BvL6cyf8NFm
dzcBIYaXrE25HAvDoiRpiKL7wYuDJD/PBh4doCjSz6D4DJICLuh5eKVu8dHKa7vbBrbk0Eyjrvnc
Dlbp7LvRmPFF8UfjE4agBUaPZVta1lF6dGXsZicl+ii4IKrtMDSWtRmn0WKKpwHEZtu03dfAKVqI
g0aS7SI14WRg53Q4jK36aOlMBavpKWZjswPzEXh45ryH3rA6hAwkQuOhcVm50eTn78xcYI4iJX0U
W3sef2YNyZ3t3JVLd4iKFIiqkza4a7J2XjnJhHbGJyomcxnKstyQiFR3s+tZ3w2vUNNGR4F6Z+nK
fT0BICeuIPMeHCtlRsvWU3Vn3dqVzsCm67T93sgS/2vRivxjI8kfcdch4I+NwlwazmB3bgHTReOn
JCytvuSWQJzh5ujrwhGNcmUHd4sjnA6jxbTI4QFa5M3YWCSXX4zcPk22BXbPTSgXQhGuQIkajhy5
kNZYXMRCG+yy1hSagjpAGgIUdLVHIlMAVt8ivc/9bb7MyfdJ9fRLjYkLAbPMCoNrEFqxB4KgziDh
mZDTJygcfvT5xMhuW6fAZ0LOa+QSmKvGUlppebM6Q4cbv84L4LNdkv80amV7Ww9b449TGeUrG13h
NOSWSkPWbS2Sw30/iuzliM16CXF0TPSLPKwqdp86rPS2FJ1NvFV23T0xImy7rB5Da1uYw/LoOj29
gAFGwnAf2fS4YErVqzgFXhCumaXgR6oSnW3pYq3tI5jp0rlzhYDfgE/28GWmUY0849hZ+Va6MiOa
kM4Arp7GE43cGwbdNiPLQjbGc6u3nVnN9UvDyMIS8mCUf2YxVvM25Ki1Yp8L0cHJukLdjL0vjV1I
kr9h4yB22E6pBTsyaLs6PegIcc4uScJE7NXgYrVOcbHx4lRO3QCuFVw9Z1sAyjdsItIVCtAypP2g
tV5GorbNTZ9K4W6AaEHqV/RQNjvDEJDgg0j6DqhtNxNHI2nc6EYB0MWHAGOJXZ2RpIqjME3faAo0
b6O6viUF1Xcxfz1qlz5Phm7TRqKycDnALSE2R6sWu86ORpC5qhVJbPcudPawXHxzN3pz/rMe+zDH
8HxxspsKkETqx9xSxumtSMpBbce13THWgxO8pOFrpQSjJv4R1knFHZ8w8a6rzWk4OItM1CaQRIyx
dOzxjVSQY/k8hNwKmt/uSwFxHCRypV6CvSGHYdTlSPOHYe5ar+igjuucz4eM1/vCbm1cNIrQ/JSg
/s93UTuTDsocev63Q1SA4s2tif97Kpq1proUZMGtNvCmjchy04jDCqvkDZkS460osE/mcG/Nb1aS
w2s3yMpkN4uWsCHzlWSzscemezU1ZABe0BBlKm4KagbfZo/RXbHAB7qrNYH4louv2RyBcGPuMTct
e1UaDuH7EOtbjr9uvZsuyGFk+oaiRlY/CG4Z2AAQ9ceBa5AlSub2W2cEbrqtZV/9jPp+eedRzFw2
qhkci7xaXt3n5Uh7hTW5K+bJyz6SzQNnUyrRHIMk9HIONCaZfNI8vILguzgb9nyCInPKyjshqz7a
UbMk3KXUfMvOuXzsPcgVG7ra6N/Iejb7A+lU4ygnB1pvO0WCpJWhRfaX+OQfURj/1/EV186T//vf
AMMn9jTvkY79+P6v/ye+fP3Xrs7FF/ljOHWr4X//C7Xo+f/GL52u54AuE2q6DoXrv9xqPOvfa4sV
DZK059MQunaQ/e1WY/v/RvBHut1DTo4r1dqW+rdbjW3/GzQEAhFEKDTxA+35c84izdgeFy/UVLRz
4JyC7u+02OuzcfSVXSAHQg2wL92oucmTxr9SsVzbnv5TOfxrlBUoSXoicEJseE5HCR2dOx15xdg2
EZQbrXY+c2a2QIXN/J7dEbfM0RfxIjPnQ6WL9uG3d/Pw10D/alT90OaNHP7r/5yWZ38NT7st/8CH
CLlnng1fLXndJni4xxpO1Y4bOFxbK3OQbHbhlSc9bRr476Hw3WMYFMq/RI+/9fs4VZXZtjG5wLWi
vVsv77RPbzHyyX6zEP5tRoNcgLT/WePP38Oi4UE6gJCHjNTpBAsScF5F12+Mn0+yqZPI2HdJMh6e
n8fTFoy/RvFol6L5zPQREJzNY4myZwkTz4tNgPv3M+qLzwbjcuGt3XsTZMW358f7tS7O1g3fC5lS
2vZcOprPVmfU9a2lNNfiSI7T1vJkfQPvA+/fJbFbEUvkLYpgog72yrb9n3qpP+dm2+y7xureX/kt
6xQ+/S20JyI9DF3vfBENOEkEVpYSjY+EY0id4nnKXyU1h2Qy4n2zLPMWbMELiuDWDQCmDe5h/ue0
gCJncDJvn/85F5Y0M/OfX2OfvvCwpkIcuYYTU+6osVobvpgJGRwT779r6KjTfpBfb30lFJLKgWZA
8+nZW5cAPnU6ifXrGaIbsrBvq26wr9AzLj4Ps0IhkC3xSU9ZFWA50YAdiSO+1Fv6RTF8CIrsWJIQ
vrKKrw11tqjcRIaTD4AjNoMMtnKQ4UqhuhcyHa5xIC7O3KqapVGOfuQVv/t78x9Sk8Ud2JEolwxi
1wZmf6cdFf7jpYDQiq+DfY2Wf/Bep6OUBeYwXRDCQ08ck96EZb4Zy6q+Aez8z6RQ61JYhbBgmeC1
UKs917W0ZjpKPQVEmWNNIboo7NslrO0PQTu7N88v8KdzhxEwK46Tia6vJ+pwqXD7xIMBroQOukPW
UgwCmX/NmfW0lWZ9oFXWAqXs19HA2XA6d7MfTSZFzY60n2398AenuB8WP9qaPmYz8NKsr4U9XlO+
P12Ap4OuO81vZ4Sagr4OEpjgfmKFJPP7kSYec00cVpF/ZbE/ncb1VXE7ZhnSyXbeT9tS/SE16QO9
0pTl5BT1t70rkytwmacHAw1cq9hpXearBP70iWgOBFw+ekPcWIZ1dIYuOJqcIzSs1UyjZXhXmpEu
vDYkIHQg2QE9CYjuT8ejUBdkjrAwURloz9g0S6u3XBgw38Gc5Zabr4J4kl5rjLvw3tb2dCYxoJBm
n3dVBm2WOlGdqbhE8Ln1G1HfVq2QcUim5soDXphQ2mtRGeMIBZzj3BA7o0Q24fTOA5pqfNV6Qr01
lzykCoR7jZtF4XQlbrlw1HLKIm5cNQ3IRr2zXXGgE3Wy+1zEJW1HG3uQTcsh13v9ptJUS5K8B7zm
k3T90gVuWW+FVPJ1ZOn+dY7/2nhlT3saRhHcMsdsaQHkpvM++lxSEqgrKWKvcvDumyS0h51FGXre
ZE3avxkKCqabefLJvxWFVfztyvk/KusuLDD2ZRYzKkkm5Lz3c2wGipkZ46tIJnunMbq40oNEcW59
UUWU3fRKX6NwPlleK7EELc667/3Cspwuah1qa5FyULFtNcWOjpwGK5cQMH7b/Hh+b336shmKnZzm
S56NjfzsYOqkk4b+QDVAN4ip4jqwk0OIIRhdwtLhjt9rPIZbTHmXeXADmruy4CbUrroNqHPm8fO/
5sJzY64a0K28qqUR1589N6VLiQZoiGXN7TUwgv6NV1nZOyyEiytSkyef1coO4MLDxWld5uc95UsT
zonh1TLuzJbMc17QZWOk0/sEQ859Cs/t4/OP9mT3XUXKnCq0emMX5AVn+6JvjEVAolLFIouibyUe
CPsIytmVo/LXDJ2EpgxD5SBEqoEGzz5/ncWYJLjvah4L4dOdBaYIJnlJap/OBxvTL3Jku3KiQYnS
Rbaf+7TYUVvOb3UXyofaKOlLmFTq3i+hzHf/fAZAfEasNbRLSH9PX65vV1ifA7iI6fKn4Ow40x6I
UXYlelzX69kEsDGvIRBDQE9cl9hvJ2quEiOtvGWIUXF05BTHpbzPlzJN4q5X9sHBOu8FRUi6GOgP
OHp5FBlXFvEZJoVIgn5crvCrbnXdts/bmdPeKq21dSdOs9LGedtP4j5p2q1ube8O0I3c1EhbSSaF
5LVYo9HDoFW9C8uhjO1FWJSavOLKsXxxWmh/Y1bW2J1Mwcm0pGTPgrJRfFl0NeBV1ZncFdZqAMVf
jEmPTjtMR5xcxN5uZLSbOwtcwPPv/8lGyrSAfY64l/pEjufxBwbankGfDUuzsHogPq1N9+Bc3qjQ
jH4uRjixRhfrymduPR111eQhoQQQAN3ivEPaV+ZkpG2l4yRwHl3xElLQizAx4gYjZx8jdMv1bxwf
Z95sJrG3x7Tlxgm+j0MUDwCDPCzx6nS5opa48JtQEZBjCUkFwds4+xKyiPq7KXCU8oSj7mnwt18O
ndU/LC4hhFEs+JyBFvv6/PQ/3fBYktDSiCWQiaFzPl0Bc9/QuOG3tBwMQXE3/yyHnTt19Y6jrb4S
QVx4Po7MVVTl+Kt4cP3vv32DtabpIlzKJfaKXLx26kLtnKZp3paY4h2pf4VA71z7CtfmwknGuYGO
a+3C4QA5l+labpY0YOqp7oVMY2Y3xS2mc8NRVnpqNmaZZEe8U8W+y+iDo9UkwSFTzS+lfdVn/ekx
xg+ASYxsgissePDT58cszCso5C+xKVSyzbgz3yUBgEctkBo+/1afHiu02RCb2LxU5vrXpPw21fRm
rZEZaNyp8pLvdZPkHxrlfHp+kKfPg8ULeR4+RDgzVBFPn6eDzZimIYNoU4m3veV1O6PNnG8liIor
S+fpKmUo7gMmTdeQfv3zCGDOxAQ4DdqwEtUN7VOdtTGsnN17wHEqy2da6Z5/uKczuJ6VJtLG9dRA
w3T6cJrnwttaznEC6u/oiB4ksIbX8Cej/Lp4UQohvD4bxUyFcjpUs55RThjkYk+6FHW5/4NRiJSB
rqw4tXNlK5yJXE/5MMeVRRRTw0m4U0U6XVlzF94RQEmseFBLkp45l0uWysSsCS1LrO3JvkEY5d/U
RoIe3s0AlkMcuTJ3F5YfUAE2cBwZ1iT5WehE8xj1Go/xQBIat05hGNGGfhEEQvU0XTsoLz1c6MJM
4C0BJwrP1jryBvLPg0EVN6FGU2DRV5jpT9MsHlg9zZXVfmHtccPiTrFuWespdboqrDQUfj+HEsPz
PuL2hNJaZr06Pr8qLszf+i3BLMa/kozN2fy19NRkqeEpULPpjzrJXcIe55NkSzr8yUBc17ipkqo9
X+SGogBrdQ6wUwVOpteAMFEfLffJov75jsRqQFe9nuggnc5u/UZYw1NNTBWjGu0ekIE6OyMwurdT
N10TdP3Crp1GlGuW+z9j2acvaXEzOw0DLuB9F6T3I+axyDSwlp+2eWMldC8Oo7+vUdpAaYgElX+q
wZM89E1ACOjMYLVwynPoIZNeOy60YNhSYqk7hjSsN2Jq3mmj6X4Ib7TtzVzWODzUS1sG8fPv5lfi
5fwxQHyt+lkCIrhCp49hiKzIRto8YnoGzR3d4MMLNUn5cW6k2HlRHe0wOsdhpHYXWAIDra/QJ7o/
WIrrZLpOCH6ZUtfpj1AzV9vZFiMWrNjkpjYRb2f66kAiybsy1IUPeY34iHmwICPIOlv1s+xaz2cn
pw2yL180oOVxdUZ6fS9suoi6zOn9K/vUxREpLkDQwGsCHNXpw3kNSIOxlGPskkC5yR1fHemfwNGa
VgXrhVN22cPz7/TC9gG8BZwZBgtr5e58+1gGbNhs0O1Z1LaY9M44jNl+cWXlXHgslxOLV/YrCDiH
tcnKpeCuXR33RWfGhYaZ3QPXOi503tBDvqgr411aqQiJMXIg0Urn6XlMgxKm8O1WTnFK0zdymV7h
WWs3eywe23c4ahpfajzrqehTTHxNi0r0NVQEQVf25jOI93qN4yK5Zus5CUhAnUPbzDEoByEm3EPw
evU2tHuq+wko0SsH6ejdbGf2tvVxmpQFOB2MDF3MAWzxQhrp2qcS9Dehm9Yv0mbyyO5KNAVhqK5c
JC7s7GsRCqIcQRNCzPM1zqUFR1FDx90KNt80vjEdo1pbD02j9bd/vthY3Hy9cHAsGj5PVzcNT4Zp
ogaKzQw3zQxFGyIe7xqw69KS5tOhpB0ioXXPT0RtRFjOdA0+KFaXHKuhaG+7aMyuLLH1wzjbC9kI
fRxoSBpTVz+bN3pCK905kY6HeW4eKrPHlIT6PDKDItDTwRdj/QZv34QmpYKGj+cnco0gngxOqE58
gd4Z1P3pRE65505Vy0SSqlhu5i6v76tUFBjQ0GekK3zCFV3uX58f9OJKCSifmmQUwVut//23e0IP
0G5soxabX1k+CoWtp2n2moa+5Rre5+Ib/G2ks8cbyFMWJvz2uBkbETfYzL/IlkpfyWdcfh6AlRSf
nZXicvo8te02ZHwFz+Mhp6JlnvboXCJ8gL/zzwwf/t4I8Hgif0G5F2D16VhFmaje0OxHKMEspAkm
Aw5md+WJLs3bmvzEb3XNuZ8Hnn0wsdd7wxS7WqsdgjaFLmGa//kZxcXqP6OcHRmlZQ49XaHMG1ew
t6r1Rgitjr/p5ii46VKrvqZQv3AtJxm2JltZePS+n9cvtOXOZpFiytHMSsepG44Ig5pB345pHT5q
EVm3kxOKjxNNeO/t0jPuExqZ75A0hP6Vz/7ybwE7TlxPig4LhNM3OfqE4b9sSGbbqtizp3xXm9nj
ZAXikPnNTyB6caPy9DaXKKT9CY7xTB/c85/ixRdN2idaG8noaDm7YRQqycxpmXQsor47equaou2H
+sol7czk4a9VS4XKgozmhOS3z1Zt0LkhbuBM+SBSGk3rtHwNV9V+yVkJ99pOfHmbD2mww6ms+Wog
R90mQOQ+2iTnviAGRj72/GNf+mJ//z1nX6zblcgpkB/GMOJobhNMAJWJbtfa/jUq8KUZxn0jwHqD
Kw+csdPXXJaEFRQ18IGZkULoxMW7vUN///wDXTpEOBTW7OLKYo+c01GE0uHo6QyTD2JutQEoj7+9
XqtIr12zrJt4jKru3pwHE5VfUrTlH6wjKjYQLLmrcrs7+5SpvkIySD0dt1lU34JPF9uurMWb55/y
0mtjiwVjzmWLVrPo7CnLsGu8JJ3iSDXWDakbYdGpXIYP8zLV/8yY4681yw5B4oKDEXLn2SONY5EO
mvJFjMNIsV9CFJNtBhwnC219ZfYufh8+jWDEePzzxLnPBkatZEgyRiB3/lLZXprHwaKMdzNm1nfo
+r2vMDS6eeuVAJg3KU2g/c0iLeNR20jINoNKo/zKGXApNGCBrI0OAbn6c3R8X/YmLaymJrNiYv2Z
mvPG1DJ4WMKwPvotXAv8Pr13z7/hS/H9GuTCNqTPHZLY6RtOU5XbZc0GPbdVvsuz4UGBg9gq3/tk
SePD84Nd+jTh59KdRoxHlepsB7Zb5U8mYABS38q+dXrM98wCWcrzo1x6JCaQ3c/m37579mnOTaah
sXJladpMPta2V75LWok2Is3628kyxz95KgiUDrUNmCjO+hH9Fl0Br/WCOue9OZO/S2VTPyxyFG+f
f6hL+03g22sJka6DJzCe3J0rbhqUSXpporUqrNrYpWjTKWUI+TkxXPRAiTOALNXXHIMuzudKbERY
Sb34PCtLoXJE58jQTmoAN8npC0Y8YGW72i8tWBlmXb5//mEvrhMKaYDzaGKEbHs6o31rqxE81xRr
HUXQz0s3NpA+758f5dLmxhPRUQiVzCMJfDpKngk71LSNo6CrrZfOMEW3lKTkjSnLa148l94e9F9Q
rDSprI22p0NVwsXPwirnGIWmflkCQHyf0Bl/nERq7Gre+01q5PpjYyfOH0wlCWdzTQoTdLjry/1t
cXZmMFApNgj5nCn/kLedg2qica9cRS+9MDI6ZOO4HK4+b6ejLFUBZaTC61EMWRsjlq2djYaA+Cen
HhCetZK59l6euy92hDCN381TvCDG3EU6Qjo+d9fYg5ef5j+jnH3QgLERDKaMgpbc2oUmrnvWEok/
uAlSIibip1+KV3P2ZvqUdS9cMgyeizZG5UmV7bSyyG6bkfBjMddGnJiVvtJRdDHBglPIihWnjY89
8vRddY1MpWlxCdDKNfXGa/rgIZHz8J493z8mSLVuBhpuD0tbjK90lHFFXvrPz396F2Nx0HdEFlyF
gaqfBWnuYg2tNfHtVTqx95UVjYfRN7svxZDkh3lp3O+mvTifGiweALAMENbTQnoPaVUsVyLTSy/7
919yFnUUje93ZbZw8/LRpCMXxeg1Ev2Vl31hFDr0OfJI1lA+OQ/XvE66ae61XIGWsUR+nTrQj2Bn
WFfe7oVxuFdwwyGI4o5zXmbvasvu6kFasYfo9n4q2vEgqKBdmbM17DtLYlBStyk+EjRQflx/xW+b
SmFnfZNmlRXrPrNfqzLI9pFtYYhpN/ZWJbO4XYqp35pJNm8XJF7X7L8uREon4599oA0GDsJzMgt5
tgHuAgXvN/AwzUHQjXWs5hSpj013y+H5RXvhvKApicwuEoK1QetsVJGJrMzS1IojS5kPNZfVXdCI
+W2gjZ9/MBKJR8J6qmwsmNP5BbO4pFW4rCKrcL7rXdXvlrI33pqOvHYyXVgw9CWFHIActSE9oqdD
5brodJKHFnnOst5Mga+3dovp+vMPtO5l5wuG2zXtLD45LzJvp6OEwgNYhDcXrrkBfWORP2SP0ex5
82H0nDG6T5umbK7F+Bcf7bdBzy4vfjlkPgABO05EL36atVKvRteWuyWPEnRmtdscHKXrnWsEA6qM
cLIOUeK7H+wc4X0id20O1j510+Hb85Nx8XdFMPtoHV33v7PfpZtxKVqy3/HkMC6Qm3QHOfIa1hYD
xSeTzh2CZh8uiPQicEc9nXQzUDqC8qIIEZcAO+t5wQTXsTeutXxygLKVVSjKgzfiorRtpj571wZd
W8aDlUU0WqukeZkaVKq2sk0c4ygWS8KIyoWRvmILal5MCtAUV/nRRV/ap6F524NyhL4TTqF/kzp2
0e1z0KBp7Kdp3u1bSJmfk6nLxaYWSettpDF7dzRmTPNxWdDX7Wc52Ol9nWVI//kNgLx0Mxs5f9zA
UL1OaFqDopaiHMLzmR4dsyDPEQNfGGgjGix/gycgungEvPmysRoXWno0J+n97HXLe92C+YXEsTD+
FPYR7s2Yz6e7UItE3pZ6hjeWo2JZiWelkfC3tLLa2BreaAwATOOooJLajrFBbT8JsSj72HhO3uwH
i5wnbsOFF+wG0STRBmmfXPZT6o1wyqIMNimPhO3iCIbiUGW1rm/trg8x3U0dp9iJzEnVnXL6EZG5
DUoBapXbbU3l5zAJlVHmW0Fmwdi0YQQrYvH9qdzahuH2H1a5j3Uoip6pskrfjmHhLa9tT8N2sioE
nFBMTKPfZyrX84Y/G0ybHJn6o01aCAGWM/Yv2t7oPnre4KQbbDJuuxmpBX9b3rVbxM7O24YkU4mm
AEr7rTESNa2Et+UIisWzNkUK+G1DwwHe6l7qFONdZSuo//k4DG8G0NQyxoeJakEqKd0fKuWXxbZO
kuC+8APBVCWLPR2GfDIf7bTGyVp6pfMyT2cop1HGOXNDiq6Afirtwd76EySu+x4Zl72vkVKgIHdU
fxc5IH5QN1dLRqIiIG9gJWPQH8fQ7NQrO2iMD0k3jh/FXKpyCyIK+lioGv/rzBL+AiRLvxJW092F
9VJT6Deh+nGrMn0gQ4V+Z7rIsYFPC30btCGqGvqaLIkktJUyovW4hjoL2iYE2zVExlHnUTp9UgjM
vU0xQxLZaClHg39XdRFXo+n8nBrXyDaG6cA6MITxs0US6m6QMxV6jxULS9hsqvkNW2YV7ZZmqR+9
uqmMTZOS1tqSv80+F0UX3jh5Xv9oB5E/aMTjxaskDdzHMu8LuanoBbM3Gq8y4GxgeASLp6Y7uo6k
0291OlTDTR0ASdxUKH4fm9EUJT0pUP0eJnsxyjhU1Nq2S5SL714AmQrxdNN00LO68bPMM90de1Tm
5Q7slveYYVM+HmDxJ7AHeuW8KjMA15SUp2yf0blk7GQVLcMmc6E3bgCM1GrnllFnwrsJKpCJxhK9
WmFNqxiXH4IK10s3FS8NRCS2cd8F16qXTeSMX/8/d2fWWze2bee/cnCfQ4M9uYDcACF3q3arsyW/
EJIsse8Wewb3v9+Pss8tSXZZcZCHnACFQpUtiSI3uTjXnGN8I5QqYVv6YMXgwFwojTEOCoB6TgUX
BIN7nAKF05YECgxM7l4oaauuACFR1hVCgYTcNHN80Hm4Q78OEf/4fYC9w8cJX5AanWTFXpixaXpx
Bed8LZd0T0/aOoigbKwF+UlhkjUXnaIzqh+juIO0o6ZFtRpgxySntq4MFs57KSACKpEkoR2sPVCb
xojkim1ScasPaiO8rs/LZDsJydOpqxHMPL3pg3THk95Bx9HjDjZeAeAdnUHQIqYTRnExjq51pURD
rW/I2pM5cgJYFR6hzDEx4V1TF16A7nnymkX1DdlGUy40q0zJRbclBuaiDuz5KO9hMiSrnHxHdNad
1ThI4pRRCbTmAWliMSoXqjLM9uy1qhEr2U05pq4dc/6B3kT+fytqvI0wrc1VD2bjjC6luLLKNrm2
dAmdvV+AyDY8p6OkBhIf4uJmYVFqX9aOfjNFWsJfi0beOEEBIyrISqX4oFL7SYTrLtkgBPow5kP8
4rzvzoYISvtiFOYqscMrLleOjCwAES3VbFX2ECP0QtYrI0i/8ZqC3JAojl8igobfw2JTdc3Nyyv/
j5zPp/Ejsc/lc/vfl297LKtJxmHUvliL//q/fzV/9DIY/3t7tF827f0/LuPH+9em6OV7vnuiFVf/
hB6YOcUS2r7kwLIb/W6KVlznE0kQNGYMe3F/UN388ERr2ie+wWFQxvwEudHSs/zhibY+mYsKlORt
pD82RtE/sUS/axKTv4IpghY/knoUM8D039XGSj53oCFEuhlKpM2eq/bteigzeaS08L7hFU3lqo4y
/UzSzIbWYEerrDQVD81r+ZDKprp7de0O3+vl1/bld7tmZtW0BBCz0PNfSkeYJm8rujnEW5j2rrOe
Rle7jhposVi6xCrSquFQoP9jEx2LE5TmGZxrNfhSABa/gJAzX//+N6F59Ka45NoQfsxkAJX7i5da
fVdc2mWdNVEN7rwVoBwx/ymeNfblvphC7RhnwrdIZqM/IqEIfWS52nYcy+bYjXpn3fWBekJgqXaw
grrwoWAZtzp2jG0tiUWfY41KC4BXF7VttiJ6U5y2TjiSlz6pnpzVy9pqH1mJwnWZ9d2JCdTqNJA5
VLBmUo+Yu7V+Yxi560FmkQeSSJVLXmDFGVgt61h0VUuWGuxkXpG2/gy1z97maRccZ1ZanLLbZSHo
suNyaJvtQKeVmjDvtoNhPuaQlf2+TL/yixg74mmnb+SuFj4wr9mvGjDCoRNemlmG+Sw0P2etXW9i
Ix/vU8TJmzE6yzJoshCwHh0lvcPodzZE1Q1gQ2dTI2j29QI0Vxllt25SSZ/WQHQRohzxHMBNlFya
dSJVkJGqVk/roZHN6Yz0d2UMaD3TyGpuigFMqyuKZg9X2oIvqBl7wZzGi0fQXfC4K9iGqXEuhtJ8
dNs+XlvVaHfelDzmtTtWFDGKeh50ynAxaAmv4tIIIlix6vREfvhCelWjzCv7VId0ZMEBIdZWmveL
ESg74tY9oSWMboyRrp8O84ltl7umV1QQSp8rS721HT6+KqyFB7MEspidPyg0Cowmeiac8mtZR+06
zQy4Pkmr7kKCbby+KuUxRBh7N3VusRrt7FG4QcL+GzeaKIc9W4SJMt5qTwvTaLcAfSuvn+AcW9Zw
rGLPutFjN/VTs4XbP2ftqp81PyqNh0QEm4ZRwD7SLXjaLTDVwdCzaxhRNlVEfRJlUbVTqulbkof2
uhpA9oyDIre83lVf2tGTllS7cipu02Ym2T0J2h2em8Fr0qTdBal1FY5l55lZvXMU1cLy7+ZU0865
MZdQaRXXrWkzwyBIx+oy6KQ+eNhifKOU6gGd8DRuOjcQmxCJ9CEMwmk3zZ24QQPER0pG38lcqeyL
wGvFR0GsaueAucZDbDB78F3MA8eabOxDkRX9SQGlbbmT5WCuK4dIUb/T4aWvOsWeU19gczguWU1W
Mb3wFRUehCS9m+5jVU0vlNreKtZyD84pm+TTBoiXth6c1A6OIS9X0XnZk5Xhx7mtUB+QBAPlNSDJ
c/SQM4Dqiap61C7U0hrnnSzlVG4ca+TXMYeKyqBz0/Mh2CAjSm9xbu6tJIfnVFmrtg8B9wSo5yfo
oF46D40/W7PKl0bVkQHo6HJK4OKFMxZ/vdYVXu+1rHyz1O8zusf3LHjpQVpRBpQO7Oa+Vx0ThzcA
yK85RKUnNXK6C+F26rXSh8WpEeRt57Epqb8pZTD7pZ7WGwWEhZfJqacfW0WnrQZUGVWQvgMrG6wh
0ZR73FZsSLN23kK1yzsw/FG8c0Uyf5lyHqxhVJsbcIFi64p+p2vNsNOH2HlOW14fK1Ubmruy6Our
qKC/6aM6so8h6kF4nSttOCPhLtr2GHpS9h5Vv4qtYvIKoAbbsTZ62I/caFKXg+oBpk8vC+4w1jRu
10M+Wu3nKG2UzJv7iB1qZynJntlVkH6exWC714mh5e521LBKzLDVLVk9zW49Bh6CHfCElL/JRohm
4tAtxCe6uGrG+lRZp1WhimWA0Np4vVXtOnAKoqcC8zyFFnJwLVIc0eMkLiQoU7ud9Hkd16UJvJRS
9nHINOiUNIn2iVEw5kxUKFNa22/LSjCXqKeEcfpoDeuka6jIybXaG5UTb7EugdapSR/c1CIYj7rA
mGFrlp12nQVlHgANaaaGDIzQYmSKaO8QWuFXYwxEATXVhY06FcFJnTrZjevCo4Kn1RFrAbAneZwc
6yqmWne8eXDHQ2HJ8cAtMx6cNhInoMqiygPdpECHxaVzLVAKXSu0Hw6w8q09MDqghj0Lhkp/2jPD
tLuKXDnsGMjkV+AZsyvdVg4878M+4vqfdmZHrOYcqPI0tJxwHTeKBrxTGfwBiNEuzrucD7EI762y
i7ej7LnB+zm/tO2+Xxm1YRZekhEtJhJjX0ExiT0j7atrOdfGHbIWo/PzUWjtVawQxNdqNFXCsodP
3dWtnbL0uVJlW2BWp05k2l8q1iFo6VjsT3suMfGRWUiEhGM113Wbh6hnGUtc8l/1FhoQYLAiFSdD
WaUXRtEqnlOoeke0jLQvCjvSgL63CgKBsS4gHtfVfF7YteNFvWlsNRte3RpefHapFOEa6Ud6Y5W5
Fe6sqWQZ6Mf2GvEzEsve2HATqvspJtAknft8Da864HnpByh1ytB115NM0kOYyPmi6EvDE7OhbnOy
J05yrVI+N1UOt09XtwrZbzzBAcTdYSY9wEzrO0YZ7moKSuNOb/GKq3h4d1gB6fOlUXENJ7i+C2vV
Po1ytTpMbtafESguNnZodluWZcE15bkL6aduJl4by87G6HUfvRIuZK07LQL2D1MbJ7fEb6SXXURN
WKqDXIezDI7n1G2vVD3NwPR3Kq2EKlOMfVR2xrTukm7wRbS0ItFHVneiGd2TYKiv1SKp7mOz4z4c
HTiOuKvu00nnVQcoNTr0ODKyVWA29WZU42w3DVF4Y2s0GflS3b7A09LBTQRx9gUkvBb5dpZbR1ak
KCtClQIfKikk/8luXbmyIb4HvFAjeWSxtWtXRmM039oxDFdpa69rR6YbU0mCg5xNdzNUVuNj3Cgu
hJpVp5ia9W9RKhQV5xPPIPR7bpaIPCWPEWThTW0EfJDX1TFpFQmT0End6RlNBqNmDjRFfXY0xqK6
e1kgQtDqJwmM4TvUg+4qa0VwVml1blDBqTxpQVrEe5JcItPnzirXAXRF20t6Uw2P5gFa+KlaZvq1
BDa3wkGtX2cLky32uLKjILnHNdqroM7ab2RpsBTY9sAy47bjYcYeG99E1WQzS08ix9zhW+VZI5Ak
woIiueHHNqBllQdUdXahj4eX13KtNxko8qYWz0UUihNRus23olFFV3pGaGrXaaJybekqqr0npNTK
FSqQPvBE3QaFP4ODxrMThtNBNq2LpFcbbpFtEgHchwHIUZuEWhqC4sQy2urOKOfmNBAES/tmbY6H
lz+k0uCGTICkx54dVJBTlGGo7iJhLZL7zkLLBjSHEyjNifVN1FQL0VjZj5GVp880+cw9JB++zQRW
v3dzKKPrgRndQVXs6s5Np+q2GRTuT+Eks7bSWpu/svvqbpp79UBeZbiFSsDB44zGOcQ+ocHJ4z10
lff5cCzxP+A6VFmYcFjzp67ZhQeRgPl9ufyh6MW5adXftyp/tPW+LnP++e2++2935282683/ePkh
4VO5kMDe/M8ayGM7XXRPcrp8arrs+8b+x1f+7/7lP55efsr1VD39+789lh3uC35aGJfF6/0z/ahX
27WfmGR3T/nTz1//A0JmghpDMostcdGSvFjEv++3Te0TInImBex10fojTvxrw83m7scGW9M/MZSi
o4LFh8Q8XA7/RKP92L9yhf4WrkBU95tdJEII/sHp/zLoYhQtll3mq0FiBc3Jiq3UhlCoRMrWSCJZ
HSg2o3hVha0Iey/LxhxfSlg3SnyCTCu3tqht5nNnpnG4Z1MBxhM3JlHuulHUCPEoDGE06DnzFScv
ct6KPfrumi78F7q/zp1bpiQCATYuv7jgRWmADcAPKi8hDJscgI62rvu1Je6GPnwgXZMePqOrog5X
Ip0mfkgU9MC+CQFIN2FWR0blx7w3lGd4tmYufbOPaHV4wPfilBeYkizGe+z3ML/UUFNcfzCYspyw
j+mMTU0w5Emr8v4/zYa4iFZzpurDhjw9Ch7LmN3mYKmxbe5piEcGa+gsrYkWPfzke7dVeaLdyDZC
yTs7BjWtsbPMPEmZTx8W33+kb5MB4MtJ1LWsMh6pHORYxGQdf2UA46rXgYgt/AupNGaj92IrVoro
OJGwWT8XxBL0X6exGeWNTFkHfIJ4coqXgWCjpTmf6uzEBE7QHHasbUxnc1br0YWYA/F1xCpQ7QNC
0aLTEfyVnXkD3YRErgwLcqwFYwEXiQ4jtgigeGEvrXJzi8OvhiQagtPcSIPCHjBFOdBGpZJlT0wk
FL3gxISOGDhOOauJp89gofpnNWaUBEl2njqdgVBRRdGNMoDkQsVAKpbo4dznOLI8toqj0Z5kNRar
nsSbOkgf9T7rx51VJYXOqAmUbL5LbAioz3VnKvoVA8BiO8eOhLeuiPSGYKb2HrNP4rO/UGHBFm2g
eGqQZMd1BqN5z9hI5tRXg0r5TC11CxNBGjvE9nZ1VAy5Fu6aiJrZL2eTnnsnsouBqNVVa4r6ouq6
BEZtVMYRtGlbuzCgvu5bvR/WNSEgN3o1iNtWzauHxE7OdVk5X6g8lQkzvWFelIbMH3VmEbVv8g4E
3IJl99aoY7w6Y2Jmt2Cs1as6BIBQ9JW4w1gTnoYhE5KVVWnM1WpLgEhnXdoMsXJlkHzMaK/Mjgnz
s5fYBKv9OlhjdZFFg/lVNyWhRGRotGwc0E2vNOK/Nu7gaoz2htwn9Ss+TgtV2TS0AYyiKvYM+zCq
NDUv4tFQPZ7mZ2zvJdmRurVqZvW6z9pm7Xa6fWK3FKS5qctLUNSX/ct4KjPHZ/Ks5DGBLfq6LAJS
XOmIgUhmQnfV5E1JV260EgKo9LoaqRKS3F5nRarax05JcwGQbJCkR7UVO+I4jjVhrKjWW3fTi6BJ
zzJVG5O1YWMSv+U+SIZv9CcFG55mCFRQtnlWYzkIFfsuTF52R6Bo2U2UGdtqwoyCYlXM0PfO5jFo
Zp/2RuycC6V17LXeIpXwyjmNnlODYp45h11d9nYvDuMYywdXS1tK5dR2It8laq/lJ8XljVDwiG4T
nbmbn8u252YSeVGsJRRXda2nLbkXILcSHYhEC5C0TLS28dVQ1W8HrZegcjRYukwxK6IUyN9InU1k
Ak+8z5solUdgfcuENsccauuMqKp8k8+wjUpvFEPUfzFs+kLbkKgN3Te6MIlOalIGyTFhDz9DmQ9q
O3tyyBZJ4JTXVbVpaWBIdTfXcpqvhIGA1AdpSgaFLNqcq0PDkrmO0fcM1F694X7RGn3bjnQMmsFM
tAQlJhQbaFDvBAYRXmRUmF3gyaSFRl04uFCgoMj2D2f3L8fB34/EDcUnMK23LyyLQdtMxR94M5G3
D0SBTQ+ajD6iHi2N5ddyieUojE1c6Ozow0AIvj3KDPEps5lLg2YWxo52Mvj9MisuG9o8Xl2lzekE
effy95fwJ2HYclR68WBT6JGgnn3X0iUkRkCvNeB658h4WmU0KsSdYbs2nTlZd2YSb9EzKCmGBVGv
VaSEoNkR+37+/e/xXraw/BqoH5DFoTfHpvHuEousdBKjsQJm9eEXF/fICa9a8NnuJPe/P9LPNw3a
Gmx+8BMQY6Clf3uZXdbNuNRmhXidQlyT/aMR7TV9JJ/9+XxQYukuwyjEUpRd727NwskTCt8y8GzB
89AIvVlFIf2ICTD0Hz8FuHuh5JlcOQvWB4OR1+XUPFlMY+0i8CwEFscug9No0D8y6f3ifJh2LERa
rAeLke7tQTLbIp/KJVGgVgKKn9AMApp1AITY17bTn58RYH/uRaSlTIFexhCvCsQECU8fYi1ajKC3
igqneiYa8IP74FdnRB2Ktot7AKHsuzOqLNJYYnMQ3gyVPvLUjiCO47QvZuqqsqn71R/fdjboKRWf
l4P6cxl5vf6U7MnmtsdB76V20210CXEHL2C2/v1R3kuuINxiurJhvZiCg7znJjiIYyGxmIKUsJLe
bA8L2u54uKXSd0dloX7748OxLcAgSvMdlNh7p4jTukZckTZH90ohKJIMN4KHhH4sO1GeGdNkfiCo
/HmJBDFA3xFSHasxkry3FzGc6R7WDV0XBDY2jafwnokZiYS9djbZsgDhnX9wxJ/vEo4IR4gXPssc
Yv93R4xDI2aT6zCcL8vN7NA54xUhfKmmH0Fdf3lyy6JBdDwupvfmY8skxJh+gONRfTPdSYdhY7Nx
v3ZcWW5CLYlvnGZAWfL7j/BXJ8jNz1Ow+J0xhLw9QWmT4zlZneOhvey3ShU3a2ZG9aapsmb7+0P9
vPJCM2R1598o4Pgg3x7KCVkAKXrph/RIn2LFWerMpt/9/ijvH4HlTYKdxrXBlBKx/b4oIMa0SUeH
rovM+oiBbKqAGsiLdUvA1XluKcHm/+B4DqRSEybFsgC/PaskCLPJTYhBoEFCDJGJuq7DuHFLxN0y
DHLC/IPL+PN9Qm0AUZz29DJE15dP9NXqGHezsvgkXNpKAOCRxlN665GTXpv6OBxJQWSGP9lkF35w
p/zyuKwq6nKeJoP7t8cl4VWTU0fmaz3k5nVWTRp5TaK8KCSj2QmHzZVSIrP7/dX9+Z7RbUAE8G14
weHefHd7mrGYHKURwmtjZiXMN1XjQUcu9cHq/PNToGPCQh9POwKRpv7u3DJqLyiquvBsJSKpdQq/
sQaV20QwHvn9Cf3ySHwkNFw4GN7st1exT1Q51RLBP4OU5o7ttCQxbW4AtPRa95Ercvm135aU1MY0
QlBaqFQ8P/nOiUTtNBvhURlkWz2bbV9pnMchNJotLYwPaFw/f1RIzzGa61hLYPa8B30kDrESs1LQ
sRx61VfHoFwpVik+uH4/qXwMkHIIPSzOCFMNmrC3FzCKSJ+MGHx5UzAPwaqzB0Gq7KR308pWykL4
/eRyTUkqjm6VnuQlpFoN2HVDiZxqM/F4EBoTRGbudWGhfsRc+eVFWEoKaCALXvPdb2ex0wwISgUq
Xdm1bwedupns4CNe68+PomWJRRNCbcR9+dJhe7UEuKi3I7dD7RA1qXJSgrM6hORJrTS3qa4mp61v
YzRSH3D1fj414CmwM3FPYS7m/N5e+EFxgg60ous1XNZtZE35qhFZ9MHqthTGb25Z7CEcREV+A+TX
fe+8J3qNHsDQkfOszS5xNuRCan6s53W9koFuKWdRncCbt+AZ2USSVenT75/Pnx4ZmFP4FKnVMKEt
Zpm3Z+nMTUxKb8Xxq1yedOFM28KU2rgjXiNFMN7GH9ETlp/47oxxLGoEPVBE4357t/Z0IqjiiGXe
qxnPFTdmwDTa490RmvtZSwbxwfvxp48RBTq6K4Ex/8Uvqb89Qb0yWsyGtuVp7aCvRIDLBnTDH7+k
lqOwolLEw9HF9/n2KJkcehfgjoXSPW1A6Jba1kpNJkelTgZWmlff6sDqP1ob3neWIQ4A9+C5o3zi
8OLdUQvCZ1Cmhy4ZT2hXCm28jW2SdIVz5kbNtZX3D2YQ+abTX0cls/rf3znvhFq0I+DJUXbTHKJE
Bf367gFp27kdtCkjmE6x5Fox1XkfhUnnp7M1HmwETF+duk0u6qYbtkqjNzvEA0Ntfvv9r/Hu86V+
xNS7/BpUdEQyvDcdJRq5y8KYcz9xCterWkjF9ML/0EHychSb/JFlf8tA6r3dNkuJq6likSN/qMlw
riMg6uTifnBJ361zYCvYVfBJIjpbhH3vgQbEueGK1sm2EnMvwk0R2OK+bWI38wk7lR3KsCgp3I3d
E135gVnt3VO5HJpJ21LtUImzTVx+tVdLrKWHZMvP2AOMJFQueWn0Otooe9Q3BB7Snf39h/bz0Xit
4ZF2F1wnb7XlQ311NJvuGNQgu/VbslS9lKse0dxN0AXYzuB+hHd6uRNfLTmcHPYQlwcFJimsCPPd
IjdqcyBjrep99DoKsjGtF8Xg2bJxhm2vEpN+1JGcp+MKkfZ0jflB19d2QVN+a4tMqc9MKZCNQ7Pp
e/teqlAkVmbftPXK0UPturfLPJKey9DVvsiod/q95VSDdZSkWsVYPYB0TXwblXJ5GySqmdy/XMw/
Gv797WTvjQr3X013u8Cp6Ff9vfR2W2b3xT+uuodvcUO+6mP7eoL447u/zwQN6xPtoqXlCN6Jz//7
PJA/5d1AfW+wbFMGL/7UHwJcw/jENtimBUTxRdvE5R79MR80CCWC1ki7C96g9UfDQXV5/by6NXVr
UbgakHL5NzSu93kjcVUrFi9mUpMDMXt1bpt+xrjYh5e8791sk+gI4RztC2kwB2kyWQ279VQ6pxS/
5rpsm2Mrt3c55A3iYM5R5x6VvXnGa+PYHdLP4KHP1Gi+6Ud79NraOcpYinvZ7LSU+XyhP0woCaSp
XpYmfk2FpEBEHtY3on+9HACmZ2jPthuiVW3yYZtlWbVFTfTgpKn9hNWkWUZTunYzFqLbWlaNSp6H
6wjpbovQB2HmGLEtVTO7+9ymwMvQHo5f1SnQ8YTlla8wJ7xAOfGQNvfkn5fnEKIM1HT2Y6XG4ypK
LPx6ssmPQjH0mwKDxjmy/2hnJg0t2YqyfOmIuHsmbhmAfmlfkgx6FapW+YgUdvGu4BBFImOetUln
bZiMFKDJseaBzK4D8qML19qphfOlJhAVNa5wgSegUaqY3PiTRcKkgTwGC9HeSMYcZWjb+ZmttD6i
33Il1U67s7JgLUu+iIXkKM2b8ELk1b6tyT/KM8a0sveDMt0K9D122R0neekzq9kvxhInPW6G9NhN
ir1rSF/mn5u23Zeu4QVqwZpbei6BrXFcwy2KAj8Jos9T2PMF5VlkgtMUskUJVzUPVuhsCr078Nnf
jYTzDVXoa+4t49fNLGovNov9nG2bGqGEc+XkwmfLQpxD4QlOymSQkgj7RIsUMHRjdyjqqbirEptL
bPRO23gak8rHxpitVWIReqqZVbPX9CL9bCzzm6wIzuDO7OWcyc1YqF9HQJM3wVRdNYvyZQyS5Bw0
oaGUR1aQPJn9cRMlG562jZPQY1f0OaUvbV2h3nK4gx9l2mQH3aqsXdPFRwmM2jTgV8zrXsHJzUbf
6KdNqkGhMbTiGzeC4s/OiEwD9s5GV4PqOM+y8yxwmE3qARrp2joZoSHuDXNijKaas+/UDc2fNjw3
Z/R1iyLKM8VwywbD8f98Xf5XW3EhqGI4WCJG/n7Rve6Kh3/sG1beb83r9fav7/0hw7A+URTjiF0G
HcsuivL0+7JrWZ+oyF8KACoNQCmsrX9lwS27IAZcGMjxH+Nu+OeyS0wc1RduCHaaKDOIX/mTpXep
jV8tvFhFF9fF8kJgE09r9V13TtNzHg8LZ5Ojtn7amQ1ay+g2MdKHvIvkVuDc3+DDe3WhDt9//Btz
w7vC5+WoDLvMlza8jsjkbeHDH8T2lETWSqva0mtxhJDviIloivOj3ozPJlnmXmEb2yTPEHhGjt/k
OQNmGd0kLLMrXiSzj1jO3Pz5vfr/Zw1BUwKonEGfxmWL5IIH/m1F8b8u11fry8/r1X/848tT0z5J
ygtG2JRk31VL+2///m+//JH/VWYw8lUNbt4lCoMO2z/veUoNcji05aanaQpC5E2pQa0i4GTwXdSn
yyb8r1KDCRQFChOHl6fB/JN7/vvE4NVd/6tr8brwJsfGkFkuNT/MA8uTlrULNTtag0yZCeeOcQQO
KLJh5p0SknyRmP3noCOQPNT2jWUmR6oRpR6x4Vsw92ddn3oOXZhONGdp3WRfXXcM/J4Edy+nCeTp
eqhvKT2+GABT0MsBupw0iglXTua5SqDuOonn58wK73CKFptpdocTJQsGj1h0n4jwy6FyGM6iRbro
2glPa1+a+0rLKl+0WupNuMkh50R0vkVMpGdfyvpS6tQu0aih8+nicTshDPIyB2oDKTObcnTWsuhO
m9w1N6IvvqRJVB3M2ICARRiIh2v6ujSN+0jGZ0VuX6KgJ61YhYVcu6gqEtw3xMHOZfwZx/0FEdMn
7ItPo1jfIlgiEDxtuhOLFpyP3x8IXFIRqKwnFB2O2Jpqp6+RSp4aVf6MkCbwUZBrvjnqJ3k3n0yz
CnrIZG9JQjCqelV9aqLsvgnsszAaG4I0kLIapoL5ZZTWZmxxCySNu88qC5IifvEThOvjWusnnx7Z
sVGFqR8U4ioNsn0p3PNOD+dt3pbjk2zqZ4ZNDVng4dKumPatlhGIDsi6cO+rYNwjO/Uo0tBDJPSe
PKrT9RA450WcPXeTpFdTdS0VRI7yxpHVuT0zruky1fQSVNsrI1KRxTRh2+z1ScU2LRXzrJCEKLHT
kluTS+ghU5WLmnVH0LZzNWgPDpp8v4ua+GiKo6so1KE/uUVeeRZcJhyogdfhbP8Sx/NNHjlYqcGK
g+8K1nUxlocJucdJK4fhMC8yu14ZlKO5aO6aJhJbAq0xzmaPfWHUGwQaXhvpwdq0eueICiuhIhyL
40abTlCWFlui0G+aFiQaUhXX9HGw+6PeeWWCrUfPdsLJz9OkuWZLt0YpuUKS4yXyGWHQBp6in+DP
qcFPeE1nkJQdrfsq9qKw2pd4PeT0tZ40L+3qVbnkj0/FRVtoW0k7t8+r4zrU/UK966lFRTKuLZmv
lYDQDgRxhD5AJrZ4OMRhdLOtIw9qNG6H9igh7l2cpR2B0TZzQeOzGVunBczHwCWHXVG0c+yDukc8
w1rFCl/0kFJu/i++Of4f1JWy7P59afM/s4f74u1iz9d/X9p17RP2ERZ3jeCGZZpBi+R7OaOJTwDD
kCIgRoAWw3Txv8oZk60ikzmQWGgIliDBV0u7+MSGj1WfuIAf5s93stLfyUzfFRbwBPnx9DhBqSxa
D33ZZ77qqNRdHdeI9EI/gIF+kRZtVntOnyj4ByuyQV5dlF+UMfTV3lZPtDnRz1gmm1ebS0Hz+N3h
LHz24ZRGfksC9+0s2vhBZWcF6aPpylNXMbt2M7iYMr0y14eHxshdvO5kS59NCTrKHVZ/ur5xZyXn
YzCF2TqMmg7NOtrCC7NDObCKWjtGhUUG3XFjtuyc8qIa9n2nFoUfC4ve20gz8DYl+Y5IduSWo9fb
upz8MNDKxHP0JP9sRZI1RGNfeZHasjyA7Or5Xeolij6Nnd43QX/3K8V041sZVOF+cLKq8CKcnq7f
mMmACDOuKlKmJZAmv00D/aswFKf2p8mJPjdMbTRfJcgQzFGRjy6WPAUV4Ky0Rr6iJsZwDReiPwvZ
MX5pxiDHclkll2HhyGSXGJPZ+0S9VWTkDjVGMBVyi+IpXV0f+p7W0lprJ61/Spy0ttctXaSvYSms
8wjHIv4R3gO3btMhi+wJXbE9kekDA6+5qD+Dxxvj3ahXpelFqghOnBTXHHha/oTIbqW+o7EbfIkF
lOYVrYnMgZClNpBD1JlXkKEOw1dTjZtl0Kq5X/SpHw0gEG3+kOdTPGzQ1vO67OqmCf1GxW5ESLzQ
LgYlzI2d2VqNBWdS6y6SwbBJOyb6qUVbF7uIkByzJyQRS2bnF4N0j7lrISdREohrFBD4kMqcZRlZ
VMWw11Yc+2s0MhZGs6qb90reKLqfzYkRYrMhSGUDmqg+TEPbPyQS1JfXiRmXWxl3IznEZtPXHuB3
/QZerpxpTI+IIIkfj7ZtOEyQN4dhummrgd2wVZgJK6hp9+dY5wl5b/pc1n4QlRaBJoI9ts2OYGvQ
xnuKCVQr1iZyx1UKOyU7cWU0CF+Xrv0NnWqCtzeb1OsiRA+9sMTlTNpU36g7TZXNOtJw9N7i7+NV
pU8RQYMGrxJ9nUGP/crLfqy9YLShHGImZGsS1k4cejiqmJgE6HfyfU5MHcExZjZFftbn2nOq2xPk
x1YvDMS4sf7ZCuL8JlNn+w7Bd4IOthQVau0oSFrgKVNDeDplVOkJe6qvwth1pReHeVduOo6QIrlk
tO4rcUz5JXvXfq5jWFEMIMNUBZBQxsLrZ6Pm+2MtMjzLTGd8Om3b5J47W8YzrsYcnGgloF4ogB5T
T6/asVzZkDedNY010/hP7s5suW10u8KvkhdAF+bhFiRIajRkWZbtG1RbtjHPP8anzwe5k4gQQ5aT
XCQ5dU7Vqeq2QQz/tPda33JLaSK7bJAnR9poGLLiKwF1GvMqRe/ZQ92f3lkG6js0iGg4ub6Se3kV
z+zStL6bN9A+tNGNlFROSaiX7MfGisXfFbDFeEnkKC0vsofs2zAJzllqVwXNNuCGQk+fQ+3noJGL
d5dUk9Xuxqppy/0cKbFx7Uhz+CmCnD54KskVxc6Ia/GSRTOlamAWsnYHQw4lTDn2NhvLJupQerYz
GirdzMxvswmncpumcTFtqqwvPoYoyJGqIs3wDSczFA9nllpvwb9Y+fZ/cB3+P10F5uR+ZsUufiC3
PTqe8e//XrGVvyyy6DlWLa1zkuqWDtY/K/Zf9DhYL8FGsWQDj6Z39U8BYlmx0ayxyINdgOS1SBn/
OYzxj0jnQdKjoCim7/RntV9nXfql7EAA5qIsoWMoo588XkNVp5CWpkCCKbeUv8ekJ/r6WI7Y1HDk
zzLNkJZ14yoQlv3U48A9LJD2p6CubmvClvd0JjxHTJADy6skn3q2egOW1B4CJvnVPXwZHYciH9wO
AW6xScb+JZebb0DX+m0vTQ8BX+je0uA+jp0TbWa1TK8yc+42yAdK4H16861R4m/1aH+tBjbKRand
TGPwJJuRtivEFO2DurlRgCJs2EI/VabS3SNY+xmwGtblnLsl8eGgHfPneup7r60n61ol9GKvqWLy
lFwBzC21tiuUUbzokvyRn5Lf9SDShhIvoTNw7Cl0uENNNakfwtmOd7kC0qBgvG04PbIID2a/DaTS
BFsvbkSjSLsp7AqPRvq8wxIeelWp/Sj1OdjGdJXc1Mj3HXSGT0lWfdTC6keQSs86aByedGz8kkbl
2h7j6FOQNvqB2fjg4GM/UBavN1Vezddzbxe/9XZ/1Lv57xi3jgb2/md5/3f+s117wP4X7sKXFsx/
PqjdsmUX/i8UGP/l8LOZf2LfRa7/tgSz/Pl/BjnbaPSYCIJfk1TYSv/7IKfiQvwF9UeN9FdGLn/m
3wa58ZdK55z6DPHGSJOWMs1/DHLaoIjrkWAt3jGqln+wLac7vN4p095c5BXMQjRWmVqOR/nYcTDP
ez3BM4WhYOFU4KQJ8sy+U+Q5gzNWVO1XQSJp6s7U8g32QnNnUvIGruAKDvrJLiF1YN7q9NH/JmVA
eWqpSyTbAIKoAeGvaRJvnAeWNqwTSuiNODzZz+A6ta8qMxuI2O1HMMNjm+N0GU3c3PeGPBbBFvO7
/Ivt65DxR1HteF2fZUsjVso+S0a7SKxN6gabwkgsnc2Ho11bqpANL2ZS/UzMQPzcEAB62zido4Bi
s43HYYjY8QUGBUuMICO57FnVDV5gWERNlqGqHJS4x1NVF458bU9w6e6Ek9vUJtS2ubH7QZNc2l4g
pq2uuYn1zHmUc0e5i6cg28LX4a9dsmnuhy5I7uNJy2q4Rn2VL7uCnO5xN9d7kcqqx69PvwRh2Nxk
eSmxCTVZuDdxOqC5l2ck8Qj82Xq7kpZQNSL74lcbFTmEFJ3nvq1TyZG3Th478RbsQWN7uO9xKZBw
Lwe3iCzjnhaRDECvljNnE5hNFLpW5cTfBsKMejholvOBWpkRbWoxGOiT+yy8k5LW/CY1OVuHzir6
lzKVrRdJr+ZpQyhnfSMMNuSAHGPrEAaJ7bianUf1ps+C6MmSNKNxB6sYrW0vp+l9bufiHlWFLLmq
3Y8ZpJKAryyyxdBDzlbUWzOtgm8q+YyTGy+7QsBV8lWaLOcZZBvNITct3FA8fMo5M45r01VyPX5C
lMvZkXFRPSVWHn4vInPI3C4o0aDVeT4/YxBWQjfHwQYbdCLphUvL8gJ5LGgr4r00/LmPc4X8bkrh
28LMLPKG9UYFqGF2kEHmsmwszw5M5SbBbRi6VRPHhlslSaS4sRmJx37WF6OW1amuNjnJFYiKMoFw
UHffoT8M9xZcj+/w9MT9CIIlo1sZKrczyTIqqC8zeBROEy4MtpYjTK/DiGSvpmgQCSWo954pzCxi
hCX5nSgkmYKPJXQ+12r41oachTcz2L15oxc5mk/sidGj5CyMuy6e7Jc46aVnm5orkQddMj4Qsqv4
3SjruJQTlRwfcE8ZUmb+8L5AploROJ30ylYDu6l5VP60+XoMkekYtYXdLEVH8MlWAxbsRsd8v22m
wqIuCCCycaXJKpOtIRewcsKakFdOsOOI9x7B6g+ZgipwE7asfkrn9jkeM/XFCfLmZzHgNveSKufB
TelDS1LSl9zAa43vMv2owTsESdrCQNu0Y1QNe3A3tuyq8A0/Bj2NG5yHSqu7ijGG0FKVycx3GhhN
Z5MUssCtqgTFw2BO7OKHcJY3lkA9pnXVs9SK+YUtfkqFj+QsZLmKzLmjrAoJRxm1J1ylZQhwTdev
BYJrdWvXQJCHKtW/4oOtIg/HoNLxPQ+WgbmvcbZjhgUdYoCYnppEmSKYJHCMt3S/J31nT12F30pS
iu84/5XvYapB8yB6RO69Ue86qhNBYbde1VDavDGwkn9uuhqEXtGa2OQDVPWfczQui5M8DY0tVWjz
1iq7kYGm1uBykjkdXlgnAL4ZZb0EJchqdSM5c9lsGAQcNcgig2gt2cr43JYqohLHiLFsiol6pVuR
VFne4raYDBx7GkdSaVwgbMksi/w+D5vixXbshEy8YegeRqfOY86orflRtWrqv2MKLYcuJRg709ZY
DWYxq/VyxKUbG7dOk15ztorGjVUFiQSzHpsq8JR5oXhVSTltnAo+YdeHpnSAgtD27NNMTn2E18qf
6Thk1p7kCVM/FASkP0pZCqoyN6vM2El4p+/5sOgWm/SZq4c6Dghds9o2buirh8qvqehV8Ft4G5PH
uZqz7Bo3nCQ9QfDkX6fmoBMJKNWQxYnIE/ZN6Bgh+MBKcSSvY9H+5gwWR1yweRYhQJYFH0oCN3gv
m+n8sSx5p1vM0h1p7JY5fu+KIns28Xp2h7IMrJtAVzLhFnHbvYgoHj70EhyqG9LpwsLFXx/JXdF7
jRTltAGobKfboIuiC4KpZd1+20mBUYZtgQMC8hDk6WtflV4MlGjtGC+mSFpyxcPoinXb2kqWAP2R
FAYYTKe4mRDm/q6+/dGe8f9nr24RvP3nu8LHksywsjjVel7+4D/bQUv+CyMV7TVabGxP2PP9c+Sj
6YzCFq0gIkGSm99IfSTjL/KiZGwaiIs52i2g9n92gxIsAKKkyfOg/4ZgFZ33n2wHV7Q9At/4aiyg
/osTizGw9oSoGSe+jCANvxyn+kDfrziYjTJtZSdLHku5rrwcEgy9gyL1mmHUN0M1l34xFsmXOQl+
vnl8J8q4r2bH//iGf/8am5XcoQtOlPxab8jqPgrd6RM/FZX1JdBLuLe5MWaftDILfg5TRsBQzypJ
nBssV/R14UM+CfWHCZyI1CWcx9SkIEw9NZWWd+44Dt0IDzYrGrfS4xqa8JhEJbaJ4lJU30rS9/un
c3wHt0rzHgEVTd239W4traHsqlNMtJ1gq1b2A4CgnpQpJNSW5NtTVLFdmSrnqojzHmmQUYYbLTS/
G2nPNDMq6lNf2eMnY0Tb4jLym59ZVAZ7iQ3yw6Q66S816OMXQ0c+xc6xekzVkYZg/2dpMf92H4gR
VBTutI35Xt/eh0I2uazTcPRNdUiu7JAtHAcXZXf+TS9/y+pFUwRZIrIghvLfVakB/S7UATHGPpTp
dNvrCjKnsa5vmgQL/vlLHXcGXm8I15NGiR7TDPr55Z+/aUT0KXgb2+SGpLj7lfVG7IpAvWNCx0vt
GE/nL3bqvsg3WiLRcT7RcT++mN2lOEUbPfYXvvdNWHYs0XoJ3lcz8z8KHfh9X4hVOEhickVFulJu
UDCPcwp9iZ8UUbwbdG3w5qkeflfxOKYDSTkxJJcXsX5RKhFFdIsQJr4zHUw5JAz6GomfAYre8W80
nOekS0Fl76/CZGZxGc6/+KqY047eEXIdgIrsK3wmKLC9HfGjAfuQC/ey8lovjwy8xhLVzV9D0Lm1
HI3ffApiBEZUgO31pdmUt4WaRwcpQVPGxt3FJ8YDrNmwW7DUvXksJ1fLyvGCieN4lf79ExalJrKP
xVz7ejp/8xMSo0gss08Tf4jUXzSXGqpPvdhHUQiYfI4BI/dNvBWldWnEvR8GBj5/WKZM9Yt1c3kF
by6spDmJJ6rNi5TlzyPHg02RWk+z6P9WAs5K54fBqYsZNCTxRBvExqytSCWs79iCx+XnU/Us04He
pNG0MxQggANt5fMXO/VIWT5VGqGQYym8HN9Zn9gRDYgq8UWTwY7uhQG+m1NojQFiq7GLvZ11nVNC
bpaXPqjluzweHQbCL2YWzo0GxZnVd9tHEDKh0WW+PX5L2/4O5Kc30B2xE/mqyyXqesVGDYPNa3HD
kr18foym5O9G4Rgz4Zoicjrtfpx/HO+nIJq3tHHZWiDQ4Rx4/DjMnnQQo5wjn3ps/BnWdo9xJ5h2
CWkQ+/OXWjkulq+ZLHqWamL/0AtToj6+VoDm0i67KFmWt5R23hhyuo7n3eAo8aaNIutgjVLyVR4C
COp53n5ImqDdVXp5yQ7x/hsw4SIt37fCxIsF+/iHDIre2AFhxX5EBwYoqAbWVMijl4FP3SBg1Wmc
zDHnGIAy55/B+0+dK4Mq5u4hVECPOL5yrilSXo18fWPkTF45xfo2NsveI93bQKKSyJee+TKvH39z
WJTYaZANyHN/l/oU2hBYhBzEfhNEyo+B2tRHOE72rQmHAMo/nSTJJQS3SDbpVOdXUhbvMEtD9j9/
36fePXtUjkaY7PBPrYkE1YRMiT544lscom40AUDfZBfjVh2ZAT1l86suaMQjhup4wRCN3qhNwbZI
0/nCE3kN+T5+IjbgaRZ35PHMqOvgsq5SJtFPufDjWLB8kJNske+ZEHzHYVNRG8r6qJ83g1OGNxJM
SXPqbZKUG5iKUNnoXm7qXOp9PUA97JUBsinIOvgiqA+aanWw2xF0DE1K2oyQbOzbRhQqENEoIi07
xAecj4X4YvX6+DFPOhtUndEUtzBYQSCPSvMxz8iidoeunaDTh1Xzq+omalvnX8f7z5B98zIcF1My
8o7ln7+Z3mNHhJRo0tYvJciIbcYWtFVgRETGTFxCHWuP56+3jOzVM1fpVC9SWpt29zrPKsB4Jpvl
2Pq1XqeHmaLjjoropUXr/VzGxoM5jKwu5B284OO7UrqqnojN4q46lP8Rm4+yFrWXyll84SN69TW+
uyFSIJlAMF+8KoDfPkBYS3ZYR1Lrs4c/jFa655iP2MENOS8g5NwCqvpCTiQhF9lBsb/CWvJ0vh90
HzukODuibB8Mud47efejtSOCG5QLE83JZ2HRm+Mkic/OXG1eIoCnJoA04ZsIcD3cV6PL2A7cyZnj
C+vaiZeLWwNZ8wI1YW5bXYoXkrButMJPkSJ42Qj7yC6bP99a2jQ6Fc6xxDstlJbjl2uDpqToFnd+
HkQmEO45cavi4uzwfmXgKlj1CTdf5su1VVewYXCENXW+3pmOC6k326CNUsjKGuYbggpCb56Bqc2D
eWlNOvUUlyP8UpVhRVpO/m+/KNOqiRydtM5voNFsBgAu1LYhMJ8fiCc+C9o42C4ZiejH10MkL5SG
Kn3T+LQAqLDViYTr25Td0TAumfRfuS+rMUKoIQIJDlOwOMzVKqvlrd1r89j4FPOATBVB6AFKk9Eq
mL2Ht6zZBKpwblWdGiCQP2QJsVp7Q1hrj8DfEs/srfFJHYR2wfl+4hmY7MI4fGtkPDP9HT/pKYvN
RTQj2AGiOdUWuFAE0BtHTXvR4nriWhxV4AfQ4OP8usZNiEoPsdQZjI0yCT9DG0sbtw2pvkH6GvYg
70f2G3PB7NDLSu0aKHqIeQ5BgJJnO4SUTimwt7vJpkBOgRHXsVNCxzj/UZz49NgaaMZrbQefw+qB
5FMoV2NTMrQs2ktOaldXxhh3Fx77CgWwbP/wA7y5zOp7sKxKzSlSdD5tMHtnTBomFqDNYFOGiD64
Kq7CwVL8ynCkD5YcoBoKB2mf4JnfJEpInXiOrAt3/rrwrL5RkhpYMhgTyw9czV2LDiCYFGPwq1Kq
bpMccqoGsK/bDkE/vJiIamr0dEWbbKRaAijs6EXjU3Oq5E3bC0EDBMi4Ssuf1tOBCBu13weZDkCN
Hk3peLXZtbvIkGDHG0WmQHfupco3SzZkF+Z7bVnc1nfCttJEEGtxxFgjrOxiBgFcOp0f11rrpVGT
7PpJA/oxmLZr5SQT52aCGI/iVtC2/TWBWkO6FzSUoFWTxTMVWbibO6vdNkvIijaplKUy+LwoIPsf
QwGktynp2BIMoCLOMH5FotN92JvhrowT9bYgnOdqwAC/t1FkbYeoba8kCEveuIBWeqcZdue/2vdD
i+kS1AjeA5y/7wAWlWx1HM/lAfRtS/uAntmziUrSTclsejh/qfcDBJUrzxSIA0c3dhfHM0Y9dr1u
ztbgS82k7aM2+1mnvXL4L1wEny/iXP5nrUehpNWiiQrwxtTwiAyHf7GhdqheWADe7/yopFnsCRiL
CwQK5cDbZWYSrJzsGUY/MpMvli3tiGq9FmWyhEjQxDt/S6deEdqlxRWOdQU3wfHFgkE30rwM4ExP
DaqaGfdbnspUV6X6EkrrdSY9/v5RKMhLRXW5GpbU42s58ZQEk5FOWB4NLBahHV/Vcaru1JpGXV9I
9bUzYdVUYlMl4SPtTSym9qI0aEuIK+S9OWTLJY3mUFgJc3UvrHT4lZAL21x4KCc+JuVVic0JlD++
PgkNLYpkmUXY16ZhSZBDvGTCTb1wlROzLbWGxW2GQ539zLpmWueqZOXEGfs1iA6VyAdCQMgW0eFu
tQnMRTS80XMLeAQLQOX0NxpuzA/CKIrvdYo1AY68Kt9Vtd5fqt6d+AIp/IFCoabFAryuRBphqDVw
yGZ/IEbmbzuBRyZRkPmAqrjdsnu8VF06cfREX/PmgqtPPrJDIC95PfuUxGHWz062b3Q13mSZGWLY
oDWgxl1xIGHS+Mhdg8jMMm1nyoV5YcY69eY1ik6UfphLqHcdf6JRaJltko+zXxqdOFjKpO1IObj0
fE/ULblfBgDYIs77nPuPL5PFOLvMwZgpM9navqfsTIihHt6kaWMfJFD/nmoN8r4pU+U6MaTqU9Ao
yYXPb1nLV6Pxt6aJWjAdZlk7/g1S1dgAWLrZnxixLsL16a4sQs7FSZUeaBRNQH0WGZ2mvTRNL13Y
apx60HgUQXvgm8PzsHyCb463kJkMkUQyb3zOQOuCgjNTXbu0d1juYX2Pb6+yes5TUtYQLyTFz80p
uwvIslF2itpWS/iNEB9m3aSMkgVZtwTXtIrfh41KjaHKzf1MVDv6GGpsn0jR0aEjyYaKp71Hf0uh
3il3UqE2L3bcy93BymqFMCZpVpG4yHZyW9Sl5mzqKgrr7fkJ+/0siiGCh87hYJF7oRY9fnK41MdC
MSTNb2yocrgHwLGRUuxHOlzsrT1UEy4HGcehq41q+eC0lfwMxVru3aq2A5IHOmPeW7Fj/UKFKMk7
WQzSYyr1yufzP3T9hkHG2JAMEcHS1ARcs6w8b95wHJNXRUJr6weKZLA91Ob94IDv/tOrWBzxUeCq
C6IG5s/xVQYzTzUhms7XmuRjXw8IzeHSKZf8KOsZcVH50bpF5sdYwY+2ugzQ4Nyum2bw1Ty3bkMO
mG41ps6TFBfWlWRO3eOF21p2tW+/XEAD7GIW7zCNJ/iFqwtWmSI0djGyH9Sa9SLSLCWfRbFCye1y
0CabLLFqrAzseAmxoZQt3DDTjARwuxL+aLWUdkDThrBve7Jrnq26a4l5xuA7uKXSKiikjC5G1cRu
Bu64iMwPSh5nLPu1GX9r+dOlW2gSAACz6NrvDXKsu7arrJtokMDIl5Ehd6459zKmgCKgbhYrTRtv
CJoyMOm1saDhqZLpxE7d6P28g3m+hXU94V+hEkoqkQFOcxsZWnUXw2aG8J2M1cv5R/jKyjx+hLTB
gbIsgESwF+sJrusUEiWLtvMXEwFMplidD85gy/d6/QKUTnoy0nn6OuuJeYWPqHZls8OsQl8iwQqk
J861jGDrR0GWeUyCSiflWwjCwHqhrEjPU4+CCVmNJV9HzdRWt0Bo5qs4UCIZFY0uvkeRTfo7uhPn
wOvlzeSDE/lyYzbI/23aCERTm5tubnA8JJ2otLsu0Qxg2yIX13kncOUhQZKpME4pJifhSGHtdVqv
f+6A6zdu2BIES3p2CJLIyYraMxN1uIvmWisJqJnaz9WcKIQwNVQtNpTYrXQDtK2r3MHujAc6fpXj
YS6KrqGR67WrBsHszYMoEJASd4bUTFjNfCORp6Neq70untS0oNTSd21nb8KmTqIb28yDO4ko9oey
tGcL95X8jS8MWbkcdQrU1yyQ5c2EaytzI0ju9ibV0rLbG+rA0bGqQ3Lu1L78FKcpQIxxGAkZy50q
Hb08LEjFHfVqT/bAFB1oPqHLJBW4+azqnCkwayJ5cvNZ+4LGb5yXybmxL1QQ1xMY0DKYbtiiKYfK
eN9WE1g75TG2DsAXcmcKTym0xqvoQv7hjoOrUMaiEct5AjnkWqNfESOjAphiU6xjY4GwNV85zVxf
WG7f7Th+XwZ3EVUetq6vspE3s3FQirwLpG7yMwKYDrIpZi+V6mqDukndB63lKxlDOnbKaWcjTXRb
J20vnJ6WxXY1Hg2G4dKqpK9CKfJ4qg7qWsnCnuPv7FSEIMnVc1lSf02YebdhL3V7hJbfzs8Br1Cp
d9fEDs9+SiMkY73RKkVvaRIJDL4Vd63hYrkgdCHnGVC/lxxCZgS5B05oMjoSazbvG5MMISmoAsR2
I2yVqbpXA4NmY6d1vTcpUyNcewjj3hUCIPv5X7sUcd79WDpOiwGE2X/dSm6JD56TTu/9se+h+utV
vM8VbF8pVZVNqiBvGytHcByyqs35K69PgcvXAbjqdcmm6fcq43nzdUDGW5z1Zu/DGhbQ1tp5K1Wt
5ur5xXrbiZuksCfT1QBASnFhtfFrBUlbI1lOfuMUETnCTt+PGzuee921iB75GodSPm6KqY5+CRz2
l5jAJ+6UUbYorRY+2LtGNnSXFhcYEWVtJNfkgajxg1H0V9gI/5C0yr6eRgq7W0ruNB+gPK2KaWUQ
Bu0klMl3VGysrETIQoM0vjB/vDtF/r4MfXJcBq894uNhJepGMJWGsx+MYrwioVm/0ZltNsy44npU
cbZP8pR6AfZGdPYLeHkCMYS8vfUA1BMQBy/CO/85nfpNnB75kJbZhoPd6tZhN8QKtHnONz1dDauM
ftkSBQ1sseUhrcSvhMpV31YbbWgkb+rD9G/dlsVVTnjSLlrM6ed/z4mZh48btt7yJpiiVzNPofPG
B63g59BbcXEmdB+gYA4edTNafhrR9HM3yRc26q9/62o4L1tFNsHU2G0++uMXYxpZUmnVxBEHXc8+
lrufqYn82iR4YD/MUnCFgly908EaEreQtd5EMX6rR8J+4MBk7VHoKbTc0/pWTwjkk+JQ3KAOknZN
N1tXfWrCCCbI/kqLApWEAzvDhaHo172sfyYLNsIFqnAQUIETsMZKN6qgZd/Pw+DFRZFTS2wY3rLl
5bZIvXpsMwJfJu1OB859AUlzYsTTeVoaNjwM492BJa9JFeGlzH7YGLNHpBCnlD6LXacieT7KnXGT
qnV4SCXt0itY79oZGjCAaCOYQOJpfK3mmlqQMkIo7exXoh7uFHSQHg529liE2LqEJJX789/ZiR0D
e00qvDgQ+PJfh8WbadSK5nlW5UT2w1Dqt3IblB76guHPJ2sCJijWU1FFxLVmDeI31ONZ7blKbll8
vraBREVFk5LI9oVLvSvMLE8Q6fer1lVbaM7H33AByj8Z20jxyRcXPfiyCMyXFtbDdTiO/bPhREwy
wTBHH8twVPJNnRkWoZ+pLtebrGykP6NXv86pPDG2SrTgDPogqzHVl5E05YjHic5jTh3mnh1ujcH5
/Ht8d8ZGFkufj10KJTDYo+syEKFOiRZbheqnADy8kbdQeeVsEIfXUnp0tZLCHAXTCedTauD1tys9
+iqldg0dAdM66TBO3KKpj9p7bcys1rUImHc2ui6F9oX5//03x08FlIA2kcmN/tDxG0p6h3rVZFC7
kCf6c0BKvDgADnL+ibwfSf9AJHTO8uD4l2X1zZfNCd6eCbhUfctkGum0CFJNmBP+o4roSs9SI7vw
Ck5eENn7skojAFkPJRZWKPrtrPpmYEdbOw6gZ+E58gI+900fZMGFoftOLrC8cjrX/37B1ZfF2V8h
+ExT/UKb3NCKiVbERxPr1m1SxfGOxEH70OVavLfIT+S8atpeTm12TzkGQFFX1h+pdhTbcDCUayrb
X8fUTrya7sBVYc7SDmvG+TfyfiPD74VMCzCWigQ23+M30qpmq3Uzv1dpOWc3ADF2gxjTzVgRVnH+
UiffxZtLaceXAghizyNFed/Rc7GluDDv5QyHiDlM0U7KE/nCrZ36pBndpsIAp1+w3gdPbdgB3MlV
v9LM8koAmXHHsZsuDJxlYBwvz68jmzeAh1MGMnx8V0E1leMAh9U3jdrcVEFt+YRsJvw/+B+52ugb
hGDO8/lH+X4tpAXCEJI11Kr0M1cXLWTAsLmdar6YcYENIvslV4b9qWOAfyICNHVpXM5/B0Q5XLjb
U+/QsrCWkdFDZXsdu6GZKngHJdH80ajiA7P2tKXRO9/rOdHQzqR2F6536ukSM0ADBSUXPZTVjRoR
e15n7DU6qfajmtrllrCx4arMaXWSLtp5sWWIh/MP98SQ4JPhTIG3FjLLWsJUzxkrg5bNfjzV8lY1
G90raK+4oWkPF87TJz5RdInIjmHucMF1PTCI+3GIIX74iVbLiwsPr61SXTgPnrgflL1EHpE/s2iL
V5XeQht1G+PX7HcdCejs0wg2VOmFBGUT/hcuhW2QPqCG1JST8vFgIA5NaaQKo58kbPWD3SrdZwtG
/K1I0vDP3xLqdvJfcH5R9FjfVTqAug7VQvbzob0PMOx9qVr9uUxjzT//OZyoeSyoJD4+C8Iu7pvV
NzjB/qqM2JR9s5LnfTs4zYNGIjEg3EDeMU6jHRF/CunBdr8zRFNcw0uVrs7/iBPvkN9AepC27Fiw
Bx0/2EIR3ZSzgvs2lfpd3JNgMpiJtteonv75tMl2DRQUp4MFHLxawWKiPk0TuaxPUG8ASCFMqNM1
8oUZ7J1miIVyaY9xLFwITWzEju+orEs775cNx2TZ1YsmdRUIMUn1jCJQr1s5i25k2DfXqjXrm25I
Wqh/iXyfJ6H6Qao05TBMVbErUgQl55/0O6/R6w9jJtfYGOPOWu+L7SYBPCPnsj85XXII8YPfGkPS
H+KW1Rg31h61VXydZfmzGhbFrTVVxr4aKesWVWI8SxNSb8E6igAEYXcNPceTiqbZiiKlWHRhST31
WfCylggRKlN0wY4fol3U6UTZXvYtAqMJCeryj72lw08zgkv+nxNLztJqpPSGdoau++pS6qwHJghE
xc+EiDcGrYS7scmKe2Em7Qbfk7IYsGSWBFX8OP9GTt0kSwBWWXCqyJtX+wYOJbB4+1nBnUG2ZRTP
31pjMA5ZovTe+SudOKdwxOQ/lPtBnsA6WT3PQJCjMbWqP9vVfUlhf6+Eufhu9mPxmGkZ0VZN1roG
bZVvyliqT0abTQfNii8sCydWPSY2jroyIfFMpKs7Jqw2LuemV/1QbQbMvfo9jHfoltRKtnNCbyoI
lcfzt/46X672MTSrWR7sRbtlystverM1r6xeSsfA0PxKiZvFJBFlt/qIP8qlG5mRGj6k13lsYlYj
sxfmvh03hrUrh6yI6cZMKURm4xftwibaqvRIPGeSnWdctuZ3SepiaRdZBAfypypqNp2VFr+SZBiH
TU4yCgTIvs3hdUqWlni2Jdmza9eO+kXp8ul+MsZhP09CMu90o42urZoihctnXm9SO89vgnRAwKnN
SS0oPBtVu43LAH5yJQ39Db6inu4TQYIYyeQoy7eTEs7gGhWJzvQYKeYHLaATdgeaUoloauBbIOND
sulIGV07brIpGKWD4FPZQ+0vbmSpKF5wepmm27K/+sAGulFd/JCQmUYHl20t7PJZkwYZoEAw2zO0
yKp/ruYY6IOjJT8CAxD3lehCQ8D/XKCKAArosAinTPZWEIADOP9mT33UKHJAAS2VE9NZB0/M9JUQ
7raaj/yFpOZKuW1ja36ai7H7pU/ycC1wH24tWnhfCzmQRnTrVXuvzGV2OP9LTux2OP4g42K9hoO1
Hl2DnkqSGgya3w9FeEVbEAuhZYf7P77KMoTBqiNDIhpxtX4VVqviMg80P6tje2fLfeLpUfj9Dy+i
UppRUNzAZkJitT5bQFQjVkkTpi/0SPaiEqt/g9XkwlL8bubjKmBhkL5ZRDdh3Tkek1OXVJTbFMsn
EPeXxdJ3n1aWcqg7igDn7+fd7E5rioG/uIvZZrNZPL7SMKCaEHEq+Uvcp9uBHUrlSdCcVuXrvkgM
fL/RuLX18pJ66cSF2ViRCAePkpVqLebK6K4qKTAVf2pgaqTASQ+wWodNVuds7uf8h2SXtpsYSvp0
/o75/rmnoxkPjfkiWcHztzC21rmuNbLOWdLi9MFuLQ6lVHGiXR2IyI/LuB2vkG7JN/T0koPRGpUH
0g0pb45FVA8Bx7pmLjkfdOE4L7laQdIbe7Xvie0h9fgTNZQYqkI6FcFOCQez3bHVKWHAznnAwTCq
W6/RVEDBbTuW1zWUTBiYVUnANnOq9SFVLNiATmeW9UbKWkTiTRr1h2auwsoFOTtih3TCeNunWfxg
Sk7/kOWMus1U9oVPWcG5b8Ii+zvBbsds3TotRMs87vxUMtPnJHp1L+TD8NME4DO7pmjVn4pFPdOY
BmoSYnBuolLX2zumzkTZt0o9PQtjCDXSXjTCwNvWQPbKsj/+GDtD+5E3ofwLvI9k3rZJq1buItN0
PJHGuJQjjnBXkxGnxhZ/aPszzbMrICUJc34Y4LbRhJHMoKvS4XZKHP1RGLPETZJwfaiHmUKha07W
7HVOGnpWjtDAbSNjiraN0LoffYSlZgMJOvTCXtX6HbDmovXoQMUHRcrUcDsDyTA2dk3vHZBNsAtg
X+zkUPrWaVn6TKB1Tspyj0/q9a6Sa2p4up82U/Ks23UbkUwfGQB/+6j9IvS2rj2HTZZvd3Oy0x04
nESwpF8zgmdkt6867T4yMKa4EVBT4oKRmYcXxun7GYFvlloDbSDeMaf/43GKvb4wC0uLH3gJ8VaJ
23KbxHW+n1L1Ukbd65nieHwsDHukQQb8VJQxqx2B/K/sncly3Ei2pl/lWu1Rhnkw69sLIBARnBmk
KJHawEQpBYdjnoenvx9YZm2KIJth6nVvKqtKmYkA4HA/5z//oNRmYfdueoCCgYlm5sU/EPXNQa0o
1b71xoTEmMG6SEtG6EIu+t5APb8QNnTlYFtyprN8BzygW6YpAWRhCItie30wf5QnvVIvbg/ocTDs
YfRp0LHtNiNjI6fR9NWW0JFz28O73QFilIqMESwUnfHpgFFqI52Y05aHcgA4Mhxl2ckUXXhaIlfE
YG2+UlNbDdWuTzeKEj0leTY/5GSk/fP5D3l3aJKyhIhupVYAI9PFH9+46irCdQupH5z4LUU4G65s
Pf+7ZF8AcR1LYKBqCt+19zslC8diaGq7FeZ9AoxKpWPZGxhR6ZnV+8G9gEIQWLpCVpxo62Hwx0us
GheTomo275ucOT28Gsw3p8gNP39i748UIntX2S10p7e3d3wVS0zDojapeb+0qCpwm9nPuHbvCtyS
w3HAcLPWAbYrMqv+UsO9PkQTsgtUMlAjuojjCxezSPIxabk93WsCPGHJiyF7d0v473yZ2uOIEpZZ
jrMsypma54NvFSh7JYmD5uKpvLo3//lkW3223LzOrfson7/OaWd/cXqMcAbDEpdaio1sWc8XbCli
Y5uldztp8sKzsx3p7GcKo/ffKT8ESIYDHSXQuykdAX125vWWdd9GQ39nLfTIfjU0+l7miF2CCsXE
0+evey1NjrcpwEgkN2gBAWhgwBzfOichBlKJYd1D3F8Ct0/y68SZYtxns/GuxLlXVhmCX4nxWUzD
8fnFPygiuDqaEuZoEBTh9h1ffcDlfcoTCkF0D9W9WiTVfojn9m6oiqj3lzmPaVXab8LEpRlfrrw+
QKrByVKX5wCxjz6uP3/JyRKg+VYSN1Ws+wILqID5KzrV0ZQXn9/w265//LjxmMGkcLUAYZ5yyvGY
IN2PPf4k942a4/Lfyix9NmyZ/7A4Ax6sCjZp0Kkujrpd1RnPFAhau4m6tIF0j4twF1QiGuMgdpQi
2/ZjmxeY4VnLMxXCW6zkjNdYDbmUpFAskfZUoVaPlpF8M7/uEuUZSjve0y0D2X2maaQLpBBPf04N
Rcznd/rBq6UYfosFJ08PjPZkYdXlRG3VuPY9Dtb4ALeKcuG1jXfLSu63UHl1f5wn4Zv68DMuu6e5
apeg1XT1b0mjTBZY2uzMQAEqIvaTJdbq5TiMZW3fQ15rDoQI/sPHPO4dkbtXo0440uf3va6T0xcM
nZzRAgNBqE7G8YouPSlnMYz2fZ1jMW6pTnudKt3gwy47l7Cpvd+qUYpDeMb4glksYvHja1krc5rd
yrk3a8V6haJOez6Lg5bo3p1eZnyxSqc8G7PSfhmyeboxJnnVSU/5hbCKElnPYyuM9chNN6qeR/de
5MU4uRppEhTaMJ8hIHz0YEjCWWfmFtvNaT3kZGpS9e5s32NhucBSjDFvhEWIjK7V/3bsQZ3DmqOv
fGP9nH5kqV2NdlIZzn06lssuJnRlp4ClXuFThvdcjadRJofxTIn1wctAsUCx4bHaaWxPNpAiM7pF
OiI+WKJO9lBJuHKc22HmKf1mFgUTEFXmIePq4twuup6Mx2sOAJjKjrEw2zgkl+N10GJrxz5qi8PY
ioOu5laYY39+SfNWbZJaN318Q4lfnCPvYAzyxcBTIfx81b8/t9ZfYMHcW6tdcPbjX1BiBq+rpSUO
Q7aKu1HLB5g99r62aPm2h8x75mF/eD1Ka5gl8MiYYxxfL1VzJ54zVxwkg/6d4bb5Pq5zMxgaF1eg
hfH75/e3FuunTxjKAx0DZ7IFIfz4egJWb0aLnRxUR+JugBeyHmNUOXmFP0On9DMh2zMbyXvWJG0K
CCbi45Vjgnjv+Jo9vONW6bXkoEfT9IgNBZEhtcgz8yae8cwj9yWrviA3hHib6p3DoTCUme4TejeT
LRXHkhmfPoyjb5jJdOgW2/gnF2OsbrBIze+k0RTn6AIfnG78ZMoXiH3sTExAjn+yq2HP2BhkOwji
zTdFIuJtnOb685IJZacWSrypOlfbV1rDr3Wj6iI1ageKvKE80ie7IU5jxt52U3efaL0Tzj2uI1pU
9QcHI+HLzpjnEK3zvRq35LUn0mgvndZt9zaszEvYRBp2ApbwC5rbv19vTI3wgGBjgYZzutPqRIE2
qZLKg2G8wlfv/EXkDmaPU7JdhHVmsX2wuBmCwNHFPY4y+G1h/FHn67FNJkGcyEMpnS401Ikswtl7
JYVi3s25ePp8aa9L92RpczXYubjDrS3xyTLLgMpzMqmTA2Q01+9lKa9LVeRBnLbtmaf4vsaiP+L5
4ZEM2Z7D4Hh5CPzyUz1p5CE2ohmi3GDvpkTVNp/f0IeP74+rnIBx3dgj3NdbeeiJzdlzRid+sWjO
vsigXYqqeP1/uByI/1rDkjt7+pmq0zg4LplHB2e2zMe6Jw1qIDYEs1zFu+xHcQ4G/mArAiq3MbuG
ZMOU7WSrzUZrKmgd5CFnww1RYnYY8NpiN+pUh9aEGQwCz3N6p48WyTolhrn+Jpc7uahDId4jTpCH
BongFZ6oz9hP2KHjynNK84/eHmMCfI9W7xlUN8drBAQKy1EA1YMbzR7wW/5dr7VXN+suCId4/vzV
fbAemdTQrusIpOEQnHScoh16S8vY1S2tqrZY9NlhhcP+mfX4QZnGkbzaTdJPUyCcWoh2RdRGQjXZ
yC2JxAKmffeNGBJP9UcCfIi+yBTrQqUk2zA7BsvsR6WL/WgQFcwuw8AfDifXf/oJddmyjGXgREtr
he4ocb8fvIU+qRjT6czx88F7QHbBN4pkfHXSPNnKpzSylkgB3sXOHI1HYvbbRReYUHv9tJ2RTZ65
3kfvAn0QIg+GlAaE7eP3LjD3aWo3Tdlh7YpsMiSB2FvJ7V+/cZjg6LZX4g+l6HrXf2ytacRrqhsr
P+BBZDIAoxababT+fgN310HvalACTGOtX9MfV7Hxk8bD1swPnirby0Qp+URtLw1LdalDt3HPOvB9
sCesF6NMQLPO+jl5ePlEGLXSx9g1a0xREqdai66JZLBhUncunIBdI8rxkE+mtzdL7NFk5lk/Kn0p
NrT9eNFTXZBUlk1bORjaddO7hGEvkbf7/Ol/sIu4FMfrBAsAFhnf8XMZezePY3suDjLrycRVF+9q
bupi03X5ueX7wXLiLYP4MWgCfTylYXSumcul41J5I51NU5BC29pVvP/8ht5sYE4OTzSPsAfY+98K
hOM7kiJa9W1peVDVyoDsbViXEcvreamHt6952WBL314OhJSG1DrltoJlfYMVKDiHZdXbasER2VGq
f5qqTLaQnIqwiXgNw5ImF/aQvejS6rBUrJafMYq3wFQWcaYv++hJwS9gsonVG2XHSfNgEfqY5lDD
DsvSkpGbzgtW261y5vN+ZyDCI1otZGhXV1UNrK3jJxWjxoOR51WHojNTlqMckh1pG7iqKRA6s01v
VMmrSJHtbmq9M74uc1w5/mia0Q8mDNphmPTpKSK+/rFYbPs1Kua23XqI8w+lpUc/UbfpBaBhj+Kt
kZ1WYTgSnWu4P3pUK6y9Yslv3oTH90CQrFEnZVodDLPM1ujASPhLm3svn6+qjy7DVG91MEavyNT5
+DJaVxgii4ieNIam8s0+o69PxLmucf23nC7dVQgGEAVmhtDp+CoGVuq8rUIe7LLCf7ispgtpGUNg
SK/decuI97dDUFTXPBlTkZ2haLzXpqzsszfcD5cvzH1PjnktrVWJ9K04NMbgoNXUpq+GwKoKIY+9
k2S7p35lqDKw1FLcjPh7hpU9uDvEoTKwRWOFhWmUZ6xfPzio2ZvwAjORJsHV8U7OvD7uYiEMQEbH
mOIfTcu34Buwql5me1ByX6l1hqnq7MZ4v5nJlawbYtAMhGs+HxEpEQl/1ysxpLQ5UyLRfXT19Huc
VqGoLCKVYZyqEpX5+Wp5s0I8fpFwwUE6GD0zHsCz5PhFyiifMlSctHit2TwYtbCfsngFBmNGCVgl
4dpYbly996LAQa98AWez2uH5nCjBmCDJCWor6tNtXfTmaxmpGtlXZrLVi4nFl07KAHPGJnwjnIng
UYIWrrjwJQEPMOlnPb0nCBbZjFMp7YuW5PwZkjySL9JyiMLUnOSdO5OnsKmMeqxCDf1xuuk8Od9Y
vcCLn9SJCdFN7PabqKX2g1VeKfbWqGcdQYVLAmjQN1hubBa1dkZfQCO6UOJeqJfshO0O3INUnwzb
pwOhIWs2Q7M0v1y0uRW/DtMuWrmgk84tdj4IUEbYE4u12D9L7FHIXzOV5kvf6X0a6KoYf6iNY6YB
FEwDz7Q2LX5GBBm8dNlijyEeEsW+c7EhCdI2snSUsrGRsSEPERyfaVLUy2RMMQlpuTbu+Wze2OBG
DoSQOi+sQ5datQ5uG8+/UoRBpBp5LVNO0gFxK0gzASOmb1v392xWDE4/XyJv8MTRElk/NdDt1aLX
Bps6WdiGYlqJLK3lYNcp3B72A0wX67JSM19L3Ayl7+LYwdwvHtGoXjaqT9JSs+2gF5jgQeHQ0ism
eFPlt2Vj/KNPU/TFGoh/Y0Ii46BZSpuvY+7UHuA8079Xw0IoOwK38Qp9u1oEGa/gIembxQpROeov
iduJ3J+XBkW2aTTYAM7adKVP3TIxoG5qLp3pRBHCqPuB08jytVQzPpx6qCtjE2Vqdq9hKsVoiLzg
LOyjJIuCskyKKkynKn81MS1dg23dTt+MfPEWhG6yF4I+c+nOnKEyXqakaC86qBOtj6ElGR6WHObB
b0wT3GHKOp10X1D4rdPOEKxKY/CsrdtXg+YrCBg6BOIznjiOKNSwKOd8I3XpZQF5HIVfk+f9i5TJ
MoHJGIssyDOyly+R3SlU9dIQv9Wli7/hkCkfNdFP4JKN3eyVCpifNAxlJnxPgtCN+QJxDKLujO7M
yBfSwU2X1CuKnRfMYSM2yz6Of0R1jNh9RIrkNyPiJ39WRotPW1+Grx0zSZhWYxU7YdwRYngpI0sd
du4MLWy7NGX5+PlKWwvNk4Vmr4QQ9pCVfKOeFhO5bSrO3LXU19kYWFXlXJp6c4japNyauB1so2X+
qZaVdmZ2+O7IBOVH7MWsmZHKasR8vAdiwFw30h6bgy2WYVtaarXRSph+n9/dR1dBHr6Cy3iCovs4
voqDQZDEB4cpQjQYlywjppHVco5x9v4qJBGsRE3oPMAJp5VSu+R8I2o+HPrMmoPE0H9mpVFtPr+V
d6X46qlENw+s6MIMPVUGRB3eL7He94cSS6ENLQHqRaYF27Ru8jM913r+HK8JMFPoSbwd0H9QtOOn
NmptlVOdTYcC59yAj3IJ0Ru6V86cOQhlIIV/fmvvGefgwX9e8KQbkkYJs6efpsNiTlrooZwLvDkm
mjTVcXngONppUDm/WhbnYiVk4wOsl2dawA+er4XZBe0O1AMPc5/jmzadWLaN600Hzyh+k+aa3hTz
onEMq+6ZRfl+0Mbt6rTOVKSsF5r240vZjUxrq1Gmw6Rr5U7J7eGqQZ8XNuY4X8EncMlvGeVDUUbN
PuZHB/C2+o1SW+d+yQcLd9V04/S6qhdg3B3/EOFpCoFbzXgYooW+WqbafoVJz6zcj66y8uzIm2VA
rp9yB4tBzoM1FNNBXZT4MlX0Z2bTzpmm6IPXx8OE08fQEKTgtATHbCohL2t9ffaU7QhqzDO/a7uI
7A7Vffh8vX50Lb4KOkgCJ0G+TpYKxm+9g+3bfFh1hX6i6MZdHoufgnb8DCvnPT4PeGIzKSS2AbkV
DI/jN2SnUa6I2NQOI1RVGiXVKdStSR2z5ul4fUJ+oqywIJ1yysd8tcd7UhVNuYbQ15WB5Inp/kJe
633NITT6MzmyVzG1qVytOOHwd1FuhLDe7Ncliqy7LOEgC5pp/D0tZfqTvbufr/JRWS4QtHLMOdNi
JjdLNBbn0KR1TznZc/A2AI51AfY4ENZn/gcCQ77mYMSzPR/6OGu2irDjzQgM50eV84hbeXmjNpV9
Bgz46D0yhv0P0wi872T5K0M/KHNK4qY3D/PGGZCoMu63yWgfzskO3x+zILzwc1C20zpBmDm+PUaK
1kQ5OR/aDIY5rlEqVUeMdaWy8F/xEH/JiC72qZzycxS6D3ZzB64MU2cUZWiUTnZzxkqLJfpsOVhU
6lhTMHRrbBzzUjKoq3n6W3vm9ZiCxc+SXbkpMMmO77S2s2ZwnFk9eAhJEEPVT0ZudBfTiMz588/w
g30UStqqpqGSoKEyTk73PkfCWWWZdVhgLTwRbxr7ktguov1qxEP+gBvrRakw+PeJusMLxFu8Sd/E
VQptpm6dr5//nPfbHOA+3TlnNJwFnsHxjZt1PLApOGS8l0WKcJVYNm/U/5ocgRn1KrkFmlmhBudk
QyDtPKlrvbYOjSnS7Tg03LMO60XrXPzAh04702J/cFcu7T7JmwiYQcxOvhFXj7O6TxrzwAhx3peu
+jXLcD/7/NG9X6IrxgSJCg0+gwRv/RF/fPx91TZqKVv7UDRWcZkiu9j3sSF2DplAOwcLkLu/vR41
Iagr/Ov1RZ36JEdtnS2zOdsH8H8tyDUXwq06ymCIM2/f1fM5HuD7rx+ZCSwisGo8uPnr8f1NSYxn
7iCcg9PjfiVT5sKj2ykXtaa/4hE4bdreS3YiK//5/D7fa7vYc3h90OTwDl0jlY8vTGIjfhUND5Ys
pfG3adbOIVayJrR65Ykn3D5UDKaJrHP1GzFH4IgGLS+TRzNEgz/fasLKAk8ary0FFwZxoji4GNNu
ST42fZSoxZkN+T3IxO+FeYt5AhsW09uTbbJNCYOaesM51JlShDa6lMDpW/kSkcjpqyMjBi8akw0x
V96tNacuyXdxEmpdpaA3a3TihqHCfP4M33qE45MJxTGbBBYcfATm6bgVjtJoSdMUDwrw18Gra2XN
Wu8hEmhVN/4op8g8ODU9arCAzLtbGeMoEySJppX4uDVj6lOsl3eZvtjocETivpIk1OuXLlk3+0LG
3k5ICefLJV909qcqiUfglbZeNrPldYe5tgiFsgvImL5qycYk7svKv2LfvJDaWTQ5JmvCgxZfww5Y
p1ZL6AiZ7tFRZNF+NDNphrMn8nqXOXYWggyU37we6fbQiPQBADj/5cSJ2e1VZSye6sb0ZFhUif4Q
LY6zpWrPf6h1KUheXKIp39jczD/MpdXFxwFmedGNlNSltpuNN1ua5nKq+iYKR63WLqA+yF9JpUmV
wwb5auDmZlPjR2ZXV23fyN81tRr+0UTZfqtL3b6TdZ+nm3JJjdtcx0VuN1dR7/lLPc37VuvM2e8x
UpuCJqpEtsvGYggykdlBOtZAenCHpi7Us8q6VuJIwFaqzLGHsWen2pkSft31TtbEisSyJGAPAdUY
x98VVol9TfB38iB0qwkVxbVujNzpnltTwcbDGLrLhlzYsKyZmiylNp0BYz+8/BtCxKCE0djJkY7j
jYOXhpo82LP+JODdsq5SO3DGxF7PHG0voKYH5hjnRAl351IR3pVq+GdSwUA5hp6Oz+3JzdsJESM9
Y+cHRgTNzVQ6BOsIG8dVUJitFcn4BlWwcuYzfHfLFsUrRyvfIDNt+rPjJ65kfKB8WPpDTqLvF9vl
ESfERoVxk6lbq0yjbUWalF+kVfkLxWZ95sR4qyWO3jjXp4cxGNWtIvnTHr9rdG3kF5gPePxDzZp6
11JCqVvj3eTO2q0mBdgicfGV4dtm3MN4GawXozXdFv1gPeBW3pTt1RDn87gdisK8bbwRM58iX9Rx
U1G7YCCIVT0glhcV21HGLazSREy+Vox9HFqTbcqNWZreRUrJT6W4YG2+0UhKRhgAAkuOfAMhG8pt
jQN77HRNe+YNvDukefTshPwHGU90NieVAEhKMzZUHg/47FlQlzwYJ8gSMJJRkYkAlm3ObLyn39iK
2bwhN0zqsFhbf88fRUGsYPRMlJHx0NoNzTjk19W7fey+1Gr5JW1U/aUuR+uFNLv2b7Gp9cp4ya0j
T07N01FH5sQNkpPZeLDwt9rorWoFWTT+/vz23levXAUOHt6rPEtg3pPnmXv5NOpVbTwkc1xeql43
flWMEeFojI9gtmRuUGaWca3xbr9z1j27nZlcYD58rvh61wWtvwPWEj0m5QmjvuPnnFVmL5O4Nx6G
RdeeC3NItl7FREl0Svz183t+V0yeXOqkDqLayk1TdsZD7hL6OFVKHlC0nKP+vd8qaGApjkGusEWF
nXB8Q4mjqTjt9PaDmA1tm6pJfgF72rifi4XBRdHVu1g30M5W0XBXFlW3/fwm36NZUGGAVJlkwxt/
TwNMzJFD347Mh8qcXHKR810iZOabXX0Fq/NlKNTbdhkuSrO5G5xz+T0fLStMwxjYI2u2GdCePONh
dBS1K4T1sCzTctOnmnHAK1XcDGm3bDAhGK/SrCpuiTDOvzdZ9lSUyWpP2si/ruXgV600SEgOMFKY
6h+/htbrncVB+PKgNpT2vuaMY+djydHdNfwZ6T3YCfp1MVVG4Lam83uM+33HHvszL8d2DpauSrRN
vXjy9cz7WZ/An1u5uYJviH84S3QYS6f8L3KHYSLDMDro/RzvJtW6duPZ2DtmaZRkk+TzJQat7b2V
wsIgilwJDSUtfrSxkZz7HE4/PcQzSK5oywGtqDFPeUZQFBNhg6weikqvxaadlSoNdUFd7aV1WgQF
FT17P0YYy7VXKQJNd143cxCbXvfs8s9GmwnX7RkSVK8Zm8Vws3XaMppJ2CyY8viq2doUB/TsIiBH
o7iOnGx0fAzSlX1DmsfPGkb6NSD92KASTNoXl1O09ztjrEYfK+rh1ewX85unVsl1XbJH+QYeJF5Q
FqjCgrxZMSUZp9NX15g7+K0yvyLzzdowvCp0n6S5St80dBfKrrSrZQLIzAoJ8sFs0dfQkfy1A9na
41AnrI6FrD2g3ONFp8ZdoY1VnT7GZtroF9MCe8PvRIzXXzK4re6z3af/DKmefSGXpQXRWtLuUe96
Y0/1nb0mmjRh5yYE2fi59GIRqDbxIb5GyMm5A+B0N+S3kufA2BrJM8yX08YCK6iyzSW/tZ+AR6E/
ZF0wDLW2M4rkIU+mJDCUfAmNTpMhE8wsjOLGu55XL0NG/sNGG9M0ACA8Z7LxrgsjO4NRA3SGVafA
OXhSa+GlmsDyUfRHhfAGPLH3zANCzf5O3gAu1fZ2tfco7R+5Jm+thUdYDntzOifHXC/y51fKj4Cd
T2gmfikoEE7fJJWSoniMVR5HhuXBVJJpOFB2X+YtKZ1l29iPqTtNvp5qZ5Dkd8QXKlswwTeNFUcz
2+jxGur6zoocO3ceF/0+yW5a7a5kDuga/caMlI0Krmriuirlg915hGY9z6kJY7sKYusmdy7qxg3N
QvM9/Zss5E7Nm/Bt//r/KeP/Wve//3vKuP9P9qPpW/LEiy7p5otf//32D/wnXdzQ/72WpTCwEfDi
27Iy1f4TL64b/4bYBwICgg7mgxf9v/6rKJtO/Pe/LJs/QrgIsk6tB9pg/594cUv798pygbvCQIFe
h4iv//2/jsKC25P//V9Fn98zse5afhcg1tFyhuW3jvG5ik7E+epVfPJNDZMRow/XrY0W6akZJg1B
gdpUO7sMW9J93OIzstjOznJ7bdP0inthZfHdMBJY6Itoya7qLHF2hVl8r1Xml5q3iGAprS6QMyqt
ZcoCvdKbDRpRD1aCeijwgttTZWWPjqI5IUfC4qN5vayJvyWVVYH1AHciJJS09bO2VzYWkMOlWzS7
eeji31U59BvoJerGlMK6sLU6oFbekoW+bOcOWZDvdtXiQ+DvsSiHnTkt8bgf8uqlMttDHEmxoVFP
N1Hc3hXZ8tVKR5P0VaFeOxEGA7ERt1vV6bbF2LwkmlPf16lsMfCORzwEC4FBfHuFFfb3zOpuBKBj
GJfO794bp9Aa1PKXJbVm7xr1YwbAhVjOu9GzgZ8v5heHW65M7UdXpu2mZWg5atGztLJxo5hDfotV
ixIU+KxfTZSEmZ86Qmxds+h35RjpeKUbC9MUoa/wSC2/am5Uw3rIy1+zCcmFEKhmL+gUd+6wrJW5
2ORK3uPVrpWhznZ/2ajEA+iZPX+BKjZfxsxYL3LEv65vjx6JB72Fv/uKFfXQt3xPFNMTBI9fHl71
Vx3q663XNPblUkXVPlq8H5ay3CGqh+NlEvhD1k/FwCCt70TRqKEyMT8YLbpRxl2YMGnN/WQM6Y3i
lN8rcjRmH+6NdzHXsFlFKxndRo63T5b+wsjQamJrPvhDmdB+pqmFBCirAhSHV0mjffdErYSVkmxK
c2rQBHk6ryTfLIpQvsyx7O6l6zXfNewMgySus70Y6+gqrq1qjQURzJncYad29g+pmZtVMjYzkooz
ohSyegP5kjlLb2ytqr0eRRzUmn0tSusyLvJvtkLQffVCSl7jD+ayl432NLXUDCYykTqHzjzXDQ4y
5n5gjHSXF8kcaI227CNYYKFqZcVdQcAb8sW+sVjpNF58cWb7tZsyxqeeU6qXWTLWV8mkNE9D3wXZ
UjML6+dd2plFwJO/appGbpxFC+qlloQM6LuBzEfRVpg+16a7R9ni3rVGbPyUCstPMXSouHHfhqba
V1vgQtwxBLYIQakr3bWmTsZla9Vm7XtN7YQlaRRhrk6bvCMLmIIPWQyafmhaQ3IjI8M+ZF2Lxt8T
9q8xnW+9vAt72e7KxCg3RaZom8rVccm1JF59UYZczV7yJ7MEbczLuHnuqpi46aqqfeRfM0loVYLd
kGiC0einXUoOGrrcHu7JYpHIBc3o2mn1/nFB3ucDuJZt6LXyWSdJDeSs23eyv8zwQIedMUc7ZItl
FNT4EPsDZIfLPtJKfNZRLGUjoX8x8tCMGgwvMNnhLfHDsWvnippG3TsJyCzer9NN00Dg8mca8K1j
VgUuTwRZeJh9HjC+ovYcJLuLgBsqxikKm8R+QjP5spCi7ENZ3Xl4klzEgxOmhUuYhus92KU2BBLi
FikIZD1OVu5sZzr8XSGnmEmoQvnkRt4l/nUVPiaxZt2WVaQ86IK9QBAHfV9W4tbR+fIhL2Kqbiu3
0Hl+V8PMWoyTYEjS7xYW9zfLMPkzm8ON6mDI1Tpive4A3IhLnREoOYsWl2zIS0Pf3w3kbF/Dg+z2
Au5SMNT5rewGBXZWW98K18qeNGdwA0Ujv2ACUcc/vhovG8+pQmiK1c4wWu16QbC6Uzk9Kn9JzTQc
gN4cv4etALPODE1JqCfqFQfDiqIsO99shmybRe2PNs99fcyJy9PugBpesl4NbUeJfLANMFo1xFgj
0LwhXOlTCT2F9OxAdnOQT8INBrqG3m5fbXD+OXL4zck11ScX1m+zyb2PveTSQqZT0ziy7A4YENWb
Tse3GLNMyJSYwADVWr7R9S85rlHd8G00xaOVeSSwMDfviekqZz3zM1ex/Ii7m7zsPnZKXxsnKHpF
MLIpwW8zf6myupDaK+nmN7O+YOMvVs4Zik1xcISh3nllaVxXS9YGalbOZWDofbeZp3xkKF5mFwgf
vC9V7P4qc9DrTrWeogp/Lasmkci3xnzwCzTFu9mqh6tBGyhwhzEOO1X8Znm5e8+Sqb6x6iq5VRQ1
D/VplFDJzBn3mG5SvpmyijYybaI7LaMojFt+eTshv4BYdgXWcIORvG34WjvG+wyHmBu9nuGIUUDk
OzFj5ueMtftQlW78A7Ma7avtJpxCNTKyndnkiepHuZPcTIaWXhIzWt8sGF89d2juJhD3V+HMyPIA
uF+b1BB+i/XWzvBGjn9jUpyw7XRrz5nDrpyqHD8VLJM9Y4L6y4iq+nZ21OqubSVbhcDlg2/QLnYp
HSYLbv3/bD3+B3JIjsuYfdH0HtL+zhX2fSqtZ11p54vctlKM04ZLAYD3QlCuuWF8k+xnIfgycYk5
NE21hK2abNJOWfBKmZyMbanJcSLr82uhtcn3kS1/WxruYxnNRJS7HUzxGLleIVoSJ7Ah1bHCu4hJ
hdk6pQfYbtv5K+k83g0L6zvEMSiZqR7TT3qWSjBeBqraWO6DyHvnllwGLcAP2d4PanKLJfILhkYM
o6vlpbDyfTZ1DQhyDxGvma1gnFP1yygnFZ6hl+37ucBx0ZrKb3lerhAgCdJWJ+objNaMxM+SJbpY
+tG9noTqhQqhVUHlNMo2AaT0WUFxWBXdch1jFYRxPU4+vV3dSa/AciiNVTCXfrR904v59hILy6eq
2Xd5mWEiZ/mpRXIfWTaxM/9Ihqh8Kbyk2ZpAJsRb2lW2cVumlK1A/42oMt7jhJuFKFsOaeeIbYO7
3K7HPC6sPG+50PGs2/XamH/NNZ3co45TaxhzF/pzE23ausp3XpNtEvWSmq25aYFeWYJQjkbTulG6
WUL3Fk/MyDbAtY91mX+vxfCYMZJLVGfbdeRftHE4AUfcx1qUXPASLR+LcAE+neMWps5fsMmxvtHn
Bjnc4p2XlfInrt+Yrlg9/qGFGDBrc+/suVR4m9YaaJN0rxKiye3SasoYjKqWhZgtwEwV8X3XDOk3
B44s3IJSu7Pxw/AxYp4ogtXOb5K4/JLxFK+9WO82CXHUfjk42E0zoJfsijhRWd6wLTTB2HCIpl9p
5KpXNZGRxmJqwAUMpSBp/4yNCW70IHzLq7aEJoLZ6xtvinzbHgOdIXXJlBS6dvUAL+YCIcZzGccX
NuAjVYAZtjbKnsK81KX7nEzTt9Gqdo2l3o6ORUE3xTvVJoIwVal33Rkadtx7u1nQTJMD/VWiP5mX
+n8oO48dyZVtPb+KoDkv6A0gaUCTvrK86wlR1V1NBl0EvXl6fbmvge4dCNLkABunTXUmGbHWb0nT
aMfHecQzltb9yRHByaBywU/nNJ4nMe23bXzylZsQJb7rZ43Mrd/66MXUdJzLZq1CfpjuF9Hvv0aZ
HnOQv3Dy5evk13/91dylhYv7lreVvMUrNuA52nrtrpmWveUPJyJ0iHqjGLqRz4UmuC4MEp83I5Sp
+ZTBLv1Mc+XGcvGWUzuOzkWV3DIQJMW513J57edVccLbRDahPJkKREta5jEceXlPAZIrwlx3771M
/6Q5RYuW2oR8tgFsJGcdP5KoDjKz3xsBaUgmLY9hsHKRCnkq0c3VW6uHNHM8VEsbiqU6ekokjd5Q
Tp/3WVwWa3VHTKh1mAASH1QjikPjqRKzeb4bs/mK6PZSYjHicMz04XFw7Cvh/CIs5oVqHzrkeZCa
eV8ZVvZU17P+NSPv2G1lESQFpRRWrrVJs3gp+udsjI1uJE8/9eb7tQzWJCjaBr2JgzKstq+WPz5C
jtWhJDntyxOV2jE+5T+FEF7IeVN8A01fF4psjq3HuzNN7/g8mtfAUDsiTWK3yff0aVENwA9Viyx0
Sjhhr1TLtfbaP25jqMSyuuFK8YAKLV3QiFROCAod9yc3JNPWJINIV85ubi3vbpXIqkNbtc4ZJ451
Eo38Scfei7d1Ne8CK3vtze4sUltGkCvfKL9u1VqVlRhq7fbCKO/Moci+gsJXmAfmvqBNwO7SKKUu
J6lWt/4CGu/PztSJ3YS2orTEnDB4mhEJbvn90nu72atdLeTeqw9rZx96R9653jY/ryuKYF9VpJe1
+ITy5zzLP2Ba79xuoIAiE98wnW2YwfpTRHTQCnnifsvReI/i1HEF3/kTAwPnkTjnFlk8fj+4sV5T
CLYU1SXtmdsCcun29mRw/hW+9Z52ix7XNoBW01rDZ2cbsTWUgKlaXEwBVrRxgMhdo1w5b3U9YAlg
LLZn61A51NOMXXBAz2nuK4e3eg5sOo98eYZ7fSXRQTvBDj6alfh27bRJdDLM9+6kvvBHheno/PhO
+TXMhLqoxfIo9DLhMh2G6F5xFqUBVSOj5GYT9XLR3dIN27J60DgoSWL2QkxXpL59TbUW1hpRzLPt
HoSpTkutPTgonr6GZXLDziyqo4+ylF/EC4jozA2dbSoPYnasF+L3UsDNzt+51nDuIIuz0GupkVXI
ThEj/0b7c8SBWZ9x5BZYDIkWCrxyjIpmvKWxdM9ByT7jYAUJpad++XMaHPzJdw/4git2nFuMTWFw
uAbbA3Dmq2M0XjLZFNit8Mb8e06WaN9GWwpsHFN3AKmQJRrqGrIkc9mpmPCbeNpIP6Upm5WZwkJC
/vSaUbm2X7GvV69eb/TMX6Z2HPqqf7crr7lontMCPWNVGryat3tcW0X/7ZbSR56TfCoqVtPKcPqo
oc3mgRToLGwNIal3ZuagLXa6SO75n2CtiwNGCUJVdbFeasd9bb1GHSyzqr9TaXQvpAyaSbuJ5qer
Lfc02Wuz8xZMM6uZ1lFt1TkpiWMdW6aVcuhY5U66TfnRVkXwqax6/ILKmQDbnZ/CHPXjPzDwJm91
IDSKhpQEZTuSb7RwynV56O163HsL146cc3XS/VXuUgJgkq3etu8yp9WypTIoclY1p2FaaeqJr2aK
+yoAoEwFePbq0tA1jq0W6s3kPcP+tbiDbLJICmk9DaT7djHi5PowTAuL1Lg0fDNrF1FOPD5YGDoe
WMP9i2z0OYQR8M6Llq/kxpbVzZ4LGFIsRkgzDhOIlBRi5SpLmq1bd+hPxNEXmv4y+Ya4SyszBT7x
yrvCFDE5FEPkp7hvizTz0aBq9fTRTnwNwxKsR1uXFNzqzrOo2r1y/b9IwQk7zVzFqzNzsjaLjXel
Me/NzuPCnubFTgavKPgEKZOKVbvN37bXqj0jDOy5oecHj3LYpzHfPqDC7rJ5bK96pfwEMToPZuYt
+1kOxp827dI5NAqufzRWdRdCCzXs9lT/PC/V8q1KDX9O3WbPVY8rMlsRW8dBln4amimLUEvBDkwW
69tCz4+eazX9UZJKx60HelnS2buuME80omSfpsACibAKLwwLzl2gefRT0lnahVIW5mc6Vv0hc4eJ
A0rxsdni064VTGaqf6fOKmn7rdoz8yYAmr2Jr0FVz5TAf2pzdwnS1AAsmuq4ncyebP/1pDXWRtuO
ZzGKUoHETpVtJzyG3mHyCv2dbC0rCBHkkz7cafZybOcKH91MuTSmGOI4jR7f3LICWwyT7h9cOVbv
1mjkh0bUBp+YsZ07nu0zEaPivszs5Umgknj3K/2+a5WdccqlnMvthi/H73U3HrJGJJqjkP2q1LzM
+jbxEG7r1fGI08S+k9OY2NYnfbPS0M40i9IrkyvRCYpb9tfwAzqTxhtdgCdby81DOmpdXGjzmeR4
0kxa07hfa+/qM4a2jb+zLDz48maNUo38KxnT4nRkToiKuaQaJMidfbeZRQJLqBFuOWKRI9/l2Bks
vv8AzaGLXi4ytayJlj5VyKwMFsmlR6kmxb5sHDFHYvDnC+niu7Sjerpr86iw+DfrHvN2WdlRG1iC
t0Atz5WRZpd+Sc3dqKXZcTOrGfNxUH2SPJpUg7UduibvUGOvjFG28+DqxhU3XfWinJ59SRHeM6jZ
P1KgxeC5eNZd6rbWmdRIbs+l108DDqg7UYn1ngRL7GQkH+xNNdysUFka0p99GEkcX8NZesh4PL7g
evpCpfeHOr9PQheYcBs9rPX206gs7aACl7dpqVEy52S/EA/dYwSdRhqMSpLDLTv/tZgObcgvmiHi
dDtls4wntIU9V/FmPCL5Pi5tv+1kufhh0wbBHvGNZNJDZScGcObhvnWbO31T93PAJLzqWWK3AxMR
OEsAP8WxpcbErcc3Hml2x9x5rCcNq1egf7CYnYKZIdxzYk6baS99If+CYQAKa88NaUTMrW32h5D3
GEMdpFZOAcy2EW49c4K/48k7DZP9pOPGDBu7/JvnDH7A581bneNztvWmjd2N7KTWWr6NpiBrdS6f
mjSbkg61yDsx2eV1MFu9ioiW8sKpzmJ6Qz8VcMqs7CfNp6m0PkmtIGObDzKogr/YVekZ7iKt3MxI
H2/a/bw/I1DpWOvVdHUHw41xO9cnhIXR5sNc08YVBsWoRe24PmNYGZI1Wz/sjuRDNou/RtfvZKWn
e6G86lKtpA1ps7+fgaAPcLTteVGNlkyKPlNvHe/IGZoP1phzphBOcC4D79Nz5/SPCbo5p9urASr+
gphV3C5QyzjPdf/Nam7gfwMn6EuPq2QVxq7FByUZfxuoMmE/dCk92YzTIlexpTnNeulHvewAbQv1
mzVYQynpDeJeFxtHTrcaVo+nVZe7fiJ9K6y80gOFK0ejTVY15fW36zdlT6pTIVE8ydEiC9iC1ecv
37wbED1lC8ZGse1Ty9HYCubUSaOtrdQfODv7KotMK0+pXxQjYn/hfxqT1auQI1L+XoIu8HG0d+J7
KJrlZPYZBXCakaPNHGHjFQkgb6uzIl3Zll9DVuQhz8q77snRCFky8hMlsU+O3ELGpPzCkQHWhufh
orOaPDceXVf2Yul7wol03tUhuGZ4f5/npszPWy2g2DViKxMtT+n6S6cRjNiGZG3KwtiNcvUeAoM1
z9czCiPUUHAZUsQb0AVKHiH8rCbsx3HTzqS9/FI3+W7qb6eNuFvc2d5+9f7QWgv8bkiwsPVnFEX9
Tg5xeeduIC326vHt4yJX1HqE5D60ezpuoHE2LYi2juMsyJUfrSrL93o//5oDbLLGVBw3VcskW+fs
KdDgkuCqQkfjFNKarXwlhYZRRJGbkMJ3mcxfHK5zsd+cPim95kR0aXWaShY9IzPCsS2IlTboEzXS
qtjTxW0lxD2TUj+kfkwey5PRYj8t80dj0YPf09QvXwgniqvYuP4oD3DoYqdAO3Eb3jhzHjY/nMim
fKzH9aF2Ck4N6zaqlO51HYgds+XMSzzLamaSM/eW2PJjnxWvbDevPKNm1FH7LC39MzfThPT2l9Hf
jl0TPDb5bP0F82r5xjBpxVS/j3d5c7O3Uu5E3YzTvfjr4h1xDfzJ5hXEaLp1Ns9WcZC24F+V6nj4
PHUtFufH3riMW2207jtYHdtFyTkrJBlRuunMBCsPtFamdhClVjnGkhkk7E2tQQqNNNcoDecwdhJW
HnVsbm80JAv51GnDkSQbWKGAVZlD3kIEUU/JVLbGm7FY/v0q8/GIKMh9GGqksnVajzt3yrJPcO8y
8peO3vPFcz8CTbocLHr6dywryPC+1j5IJKmfNnudjNjwRPNUtmP1AYnWxHRKVGzFzV2/iL8b3mrU
3L8NRfiRRWP0p14Vv8Dix72SzR+fJ5qrPDQLDZ2ve6xMAVNSNrI9pJLVedjaYM+6/4IkdATeZtyR
wv/DlVclKLgQ729J5afNHS3Q6xm4fUk6ve+ebbc0725f2+Ah4nA6yw6HtnrCzk+0M6oXemyBIucq
NclcrGSkCew3frrd14Vq9qrvewxBrki2bDr2Ll11si5/T7b36i7Naca0W2klPCYFblVegujRTb1r
6+7NhwlKSj5qpuSi3VlBCrXaag+eTWsmb4Fd3xNhObFdi4NT92QM2hSnYWCZfzGIPw7Ysa8EXG9v
FPPw660ije3ZkU9NTYDaUiI1ADIn4d/M88tMA/lTuxaY16GkHnXTGi/9IL1YTsGhlTLYNUtmRJXQ
aT9qsMq89AyIcd2mQbzUgXb08fU/D37R73jgRsQ9xUqpLMfArvZqanNH04r12S3PmdsOMQPtb25J
E1HUzL3eQVzS4AfqEch0P7Ti2aKt9GzVzk5DsXlR+dSGs8qZY6v+LdtuqJup4t5tf0xjOBrVxh1f
C/Xa5f7doPdW7EvmFtJTTOT8eB9D1NdfI3aqpFt8SsQz42pmuvzdOKMTjh5622ysqrjxWAEHpcsj
cYnN1XeFc05XLnqld9idsqeUH/yU9UGEYQDiqu8rM9bLtGerbOxzUHU5l3MRgc28Dy3tHhUmO2zd
w51cNJu0+nY+KLnG2jI0L2yDPcJq84WcThEqjHWN0cvER5MbZkFPZThLVDiuUFT5huavW7jarBRM
l3h/NqMm52pJWY205TeJDGIIG6o1SfQgjh6hp77vwHpLV/tDOBANO/xpMJnFgNqkheQmcImmECog
4IPb5c5u4W3ddX4bxvFnmAecBg2rOR0t/C754WfLynUPAmtWVk8U1RItXX7CQZEMfZpMvQF9DVR8
q4J8aQmQa4bi3LZuIBje5+0x2wr3enOuJJvZWZgJVZwTW9/2hgjRSfF0dn0RDnV2NP0xjT2Xp6wc
4CE6DXRbs/rjMFXsZONjMLnliez2i5jaa9a64g7ziA4LWpekJbeAHfNcQ/x69usESXLIZq24T9tG
i4mLAbLVSvJD1sbyT8MClhywFi1i/ayhKjLe0iOf0L0/Y+XxfLKJJt0iehcDWHDj+9CBYYPoU3tv
5MX4Zy0GtuglG57KYFPMqpOzJoVcQErNdKCNSXpbOBvFgnrN++WAA56NnkSNenB3PRHDC48MgLYV
5fi8I1929rMvcyzJ06IO9iDdcKYl6eznY3FtBZLlqujLaNNIRqlXZEF6C+Y7GFt2ULXx0DZBd6bp
KotzZ6niQFQbX2KvY2xp7OGbFgj7EBTu53w77soUIZrrjRAVLiQjLcT1kVibLvEMMzunXncytkaj
VQ1csvQ/ezVs/FQ5VypZIEOZjklLSzSpopp1N29kSGz5Icu7P73p8Yms0bC0+2Konjx3DEtS12mo
yk2EDLeiUMogQsNVcao+DL4glH1MndWd41dmpIyPijw7KmyeNQfwRKw8n1rPXgbqO7gbiHuxm01A
1dYkmLsK3cm4Dos/7+Q0ycgM5nde19OsD89k3qO3UOYRYBYcbUp0wt3qqUkK3iPKnxJlDvtl1m+v
PwxwlVNMW667srYAEGic6RUn9TZKpALmUQVNJDTj2yuMyORNQYk7RxmhLl3PS2k4SWuAk2785Dma
4I18/zyYosa3jqwBwAraae4yK9SBONwRYjCt9gYD5nGTtnFv1uPAM1NL8So9xG+jNoikqqQegY8+
TCzJ+7Kslms+pIk5q/FQOLBCoEl8hrr+us3aPpdL85BpYoiM0ee4sv383hxbLO4BHeKIaNCeD6N+
cFMgqBI08c6YzV+eJxCBSKM88m7Y5UVkdftgIV6IBlGkx6EdmfglN5re99+L62h7jsb7rRFmrEGG
cnXbr4MPYaJEXn1wW6AMaOQWscHgROrKT9nDBSrimZJKVxsOK/3Hb+z1XnjKjMTSjyyNYo1tsixA
qj33nfgDXuAKPg8IvV31PflERDqRWaZZnxariZTNPjC7kLzDsPEBHpCXxhhoINNXMyo5FhNHGofU
awk3c/k4fIFtyEu6Vu49aw0OKFNPhvKIYiuXLc7EOG2sm4UJQpmWIem4/UewGkdLmDDSc1zIkc3J
p+SnoinD7kp0W7dzsfhZ24CS2TKaJ/IXu1Rs0aZbd97cAD3ZFJP2+TOqE2dvtmazMUtPd9imd44O
oC/NJ8/QjEcCwLkBJv+prPwPzS6pblkAY9ORKcOApqG6RbLqBA98E9q9YkH4tIyeBXtIO38/2g0K
G7sX5nUG57mxL5DxY+wh2lJ/LdY5qMN68Q9U2fcR5Wr2saQodHRyAP9b39KN+H2FAT/3GeS9aXCt
FdY6JnnlZ5dAq56DOa3PY+q0EUXA7Eh0IPLoCo1JJge2qM6UtMaySCO9cB/cRdx7on3aNPGmtGm/
9Nne79wHYXtP1G+TdAjWF+lTL+LMCJ4zVMphNkxuYhRBDbOWb+fGbrHaExWNgMHJ9b+e4RdTaGhe
927IvE50I7eCyLH84rUxuMv2E763YgcBPQZXsnAJ5Gqtqw7BBzbtkW5BF/BKgYwaAWIMbr1A50sk
UGqTCVNoUIS5o4M9e5jS7JBciBwxFm8kHY/t5r4E3drEMu/zYzdl+usiloJK2ooquZi/3GMvkan/
5FQlb7ruqp0zbPKRXq3sxDTp7ZrAumFXOufSZBjZT+6lKO5SP1y7LZZDZR5ZRqt4au068W54poG2
IJIrAxH6sqvTe1XU68a9JzsOUcWr2mh6LIP0uVTu7Yi1hqi3zexI7nR3lyNYTDwR0MzVF++1oOel
cof3qfTZBaipPcquzh7XiqvZh2wovCZBzPWj921MfowIbc1fE6tvwfY3XM5uMKnEdwuyjnul72vD
eWHAf9A5hpZhfix44KI87U6qkld9Me+9Ur7ecM9dj37teAusoFmeFCGyJSk3HSmf66UIXtdl6WJv
0a4dsmnkRkALIwwexHn3hKwMGnNLFlD2kABzsgm2ex+r3+beKOFps2JpWE/kTCTAoR4Cm+qlbJAp
6I58llpKsghS3MTTHGxMVgu0xapOeeAEUFa3vXZV/ZDTqhOMGulYSx7ncv2utaWIlbcGBGGNWWTl
IGrF0F4mj3m1abcyyfrcCmdvlU/Mk+7ZG/WR26fRLkbN212Z/7xSU7ZTdmvuJCbMiOiIZ1oz4LP0
di9QFideqrfRmE99OJkA9ErL4L4nNjBJRmxYGaMe4RJScUWb8G4Vy4m5pD0rJbU9wX/DhU+EcAir
qj9JvzIjb1P+pRFMfK2aP5RrzYfC1hWNO3Ta6NmMJHDraAhWjn8VfftDbLIdNgoz6LQI8aBNiNcd
zucE3j3pg/R33YzMdHlG7VrfH7QpmGn2uU2uNlMZwEx6CfT5F4Rrf0CcyfWJIzHGmxjETaNnB8qG
gOS3OXsYwWHjIjCcuByhWVJp61fEczR6mGp56ZlaTvxdr8ISTrwhPN33jtJnGKA2fdg0GzdxwfnQ
mZ2+c72pfGHSX6IVyDg0gXMeCOHuHltZVVzsjEJsH/Z31unzmSzt7S5QS7ZF7lgJOt9T52jfMh9V
MFb7whhHKP+6eLQqxzyzDs13inQUK1zQtbhw5t4Q+27bRSBe62Pdl8OfuXYUi3OR+i/OZD4wRm5+
3AxTKRkYB7hRPYMS+VjzDqdoiZqtiqu10im0mR1YCqjPWOOnj6dbztVK4PZfqcy8/aVSf9WiCl3v
X3NqHQ419FthHmAwYgmwEePm+WKce6uXzEeqv0N/jI9qWG9qj4qH1A+FtLKHElfro8JBQVCu7TKM
ySUL8ihrc9WHTUCtIBo3wSBDExit9BzRqFG7NlGW8na8z108Bttv5azD3tly0q9qD62GLZjabALN
Dw6xGePmP5h0TeQe+4ogIexxdKmkQMqqn+0OWiyxRTNZx9KejYBtEh2IBq4XB+VyTi3zRcmgus9n
xqF1Ki8ztU+PxkTRMRGgX7K1722NDQdDtKTL0GxPdVlrhyWFna6lyayXAZflNn8yPSKfg9yMO2MQ
x0yTMkx948Eq8PJOUiZW4903PpC7N33kzLRpMCZWsOz6gRZDvh1RtF8yyN4LchT0PO9j0IBL6gbH
ZawS3QTPYzZMVLHQn2HQ5bjDQo+vHrVVdmqzcYq8xREsOat23vqsjYsht/dMQX7iVrN1zgqHv5NO
yxtXNP0y+3WnpJ5uBHN5OyNfmLRJAqPVcaAQbsmcpzaH9wxlnhpfvVeM6Bnwj71thebdEVRSfA1l
wX60DoEbdxZmjc4iXG1guM2RinTpxajU8MEA9mj57Qj0u2T+Qcv6aV+yuYRFjcEhZGn4cWtRJgDb
T9KyF1bg9T439R9Jfh3k3lEvpoteyB0P6bVVU9TPHeo9+6LJ7jltnG9sHVzRZBUzg2Bu3OV+Sol6
oalX14QSDhFjX0uKRiKzLTukuXWxL2gfUNPCpY1O3jXj0V8q/6siWa87WIPVkRbXWF+d1tWfZMqo
MMctbkErT4T3a9XRIgsmMc1meZCNcT/O3TjHAcjjxZ2BnEOW++wz325PaSXdt3J2sNcQT3kENZHM
oORkpdyJ3jzc17luvtZlxWCfC0Q+7ZifvTywIRWMdGfRpfgJvPqkwwGdKKfwIxYE7U89OhoadiGD
11rxmFDPVZ9M5ReHxcGpRL7N9pETQ4LUyKh+EE7Iu1uQ24tAIwsdQclJY7Z8Hsr4mhzztwqYfn3R
FPdm2nyO1Wjfsa6s70SdpAck093jiuhn36Ne+XbZEY6jatt7XVf2A+5r82y6RXHp+XDvOZXhLLDY
gVzzTZZdMx+9oiy/hy5AAYwgI6CWiO8AeM9au/FC+Et+rW9BUFndxaubFUnXGcFBDoH+Xized5FP
w3mawZndChX3wgd+LZw1iJ3FfqyHrJwPZVtZv7KmX2JPyPyZ95W29Lphs3T1I2roS1nPfxtnPhJo
N5xXfUoRkxDQdKhG1U2JYy8/c4PyS1RrA8i07mQ6drEzrn80bxqSXij5GIwqg7ShFXfcjOrRm1bQ
Rd03KJuriMhu2tV9LiR/8IzWICLXpo9Nr3xHoun8Ikq2XGNFUVU/+OMfjwMONYezjRHyVTIcpxyQ
qt8MtReeaV7VzOBqWMW3zIjz7KgoO7l5/9NXIh0OAFD1Tmqj98wGZmJQygiSK/h0hFC/iglqcdYE
rw0x8DEmuVepWRsiR+FEgeMcTc2XV/Ag+wzGxnF8e/fXYvskBd69kcYBxm2zefaMkqugR9F/6Gcs
UGMQXOobveEvTfNaV64dbtlWR9vEl9qUKE48L+P8FtOPdK01msz6DfQU9HdrdHNnDToSrHFFMGKl
OPMbS9t2c6+jsidyzTsM0gF+Way+SVCJ1Qdrmhx4dANWCjflJ7sHTPHgHg0KEwbyhBRMqT0eXN1J
z0S02ntv0MqjYJEF/TDS41rb1PkZ47Rrg+Ls4JTBAjH44BOqJjbB2/eN79EUC6zjlGVJy2HuP6Tb
YKAu8bQ9b8QG9bSlL2bFyNH4wYDLAjkl40J12Da/iGbi1Pb0O+RfaP9QQJrgvR5wOnOfsV5aZFKJ
05EdWWXG+5S62d4yA1S8Mygj57ae/QIzYTByO/25hrSPMi0Lot51+6eqD05k0sqoEcud9PLfYlNj
BAlZXCBBA+J851t2lSpVCB7SRhZxfwdfTFuiUENE01L+xvfxpgR78JiVyOPa8dg7wXIYNHtMls0x
drJfX8gNXN+WXLtHdg0o7QWvoyC3p5D6J2HtXFvMBpHQb6LhNji6TXNtKvuZjpoeGVPfUByHF3LC
xwO67rzSE5btG8Jjk6mVTybXNCUvZb+vNTtNjFwvDpbmSj30UUDFtEPOr2ajHlEZOBFZID1q2Rvz
uoLG6sUaELJRXuEOkrmt7Jf2n4ejaZwnC7FGKPp1S2TOpGaaIFAEtcCLDz5d3Nvaz7He6ZGms74K
8joDUlVCGqCHI9pNcWDW5thxN/8NM5XNXdYC50mtPbSz8KPALRs0hgLfiKY5B6crnEs+8Ez6GZ4C
lLbDyC7ZWc1vZDPeQZT2Z1b3rEyyvNM1oV/HUTOivLVTPhdz3dfcPTtMrEYkHSYa1CCs5cPIeYP0
drHaMs42nFHjxI7rYsrMC0M9zGZr3fdEcV0IBoOy14ZlfEMuPh+6SS0XRq8OJk37vU35DRsysBHn
6l71LbPOWtTgSrdZK6sXspGt+eL2xfqv2Uj/X068e/XTPA/dz89w96X+x+23/pao4ESWD//rP/8n
hrF/+5Pjr+HrP/0HKBWOtsfxp1uffnos0P/uLbv9yv/X//O//fzzp7ys6ud//vffcmyG25+WwVv8
n5Y5Czfj/8VjN1bEJIuv//o7/tVkZ/r/4uo46Hjp/vHE+ZjY/s1kZ/6L5XiECBqmjZUZH95/mOxs
+19MOoYsXzdxcpoEKvyHyc7GZGcR6k/5ko9X3CO+6N//4Q//agX9v5nswLn/s8eOEiOczGhQdULB
sHD+16BBexbpPKY8RDOhZ/cT6ZGxozGdR34n9T2DEcKnlXuH92OUJu27lY+bpbTG2kD8zAbu+q1r
wIY75bWzRdpHK+qoJmYYN9KoMIftw7A1nB5UWmO4MKgF76FLhs2LysUxJeMeBddHVaUgKhZDPtdu
Zg9x+g9LkueG/zhqjqdhfTZdkmU7CbndmBUKcDKpkRoZfDuMY8sbpbXpZUg3/lqo7DINO6U8/eg5
lbeGZQqBUkJjlZlCrVe2CL7n5n2i2hUH4r1p1fe5M3xoG5Wss3+nObDQ4NlB3SMZLnc3TtnB3mVm
S5KadZKr5ZA2eBJ648CvQ6tfWFNSLTc1vc9uhpLOGh6WQLe+HfOtCyQEq56bd/Syx6jSI5V2dJi7
BwCsr3bwrqlG76NfnFUbQKAuzEsuMXfFkGwGv3P0aDPNVNKTVmQsrDjLLIAZgDD4nwTZVdeFua/P
EzMRv8Xe4jTXqKYKQm+0PnCI7NamPg5+oIyd1oIv+9thEdwlGvCK2Rraz0oQfYS5/E0AMw1l9yhc
+Z2huAldepYzCtyPym8jt6qPyphDv3yxt3YnRjtHr5g/9pu+G6rq6Kjp0cazxMf70blvBV4MqX1m
vrUreuI6NjOuLAqSB/cOiRcf0oI6WRLtZ83Zh89xvnP6Hg9Wpj/nJCnn6+tk3kTj+T5riC0muyau
4A1iFHOofP43e+exXLeaZelXyehR9wA34M0U7ngeelKaIGgkeO/x9PVBUlWR1E0x7qyrozMzMjMu
RcH9bq+9TGrB8e3XQxVrcurFGtS+YKBkruVDOSe7fFYv1cDyVrmVibq/hGeXySOtUP1aF7ODMUqI
CFbIw+p5czHidbw1aOy6sQH9qEWAJlEraf6S3ItZ5kv64E3IpOJevutD3Jg6ldS1DPqf8FUvjVNZ
kaGZ1i+0Jc+apANGs7nx1WKjvWzDxpsa7Zpm1vdehYYytfcqJ32VxpprgtcbQuZJanUGvHBbyJwJ
ht8TJAU1t0iIkpUdeFSM9gc117VJj0Kg+huC62AUnLQtQtqa2aU1iOldNEL8nlCFZEG21dOBhink
c0OsPFkU9noQ11+a+tTTjbHhTWkopJp7gT8mC1AA56A/52XkTNl8xATyNssHevRmcg4hA+HFhety
6GKZI6IkFCsCweoWBHjEA1LSC/iSuS/F8UGrAweEjIxlYAzUkjTcM2OnRcUWTtEJ4x3qathLYmxe
jGAnQxifiCzZilW2j0wYyyNJmQZG/Q2M4lIk5ksPUChwuqQR1OLVlF6getnJAyW0rn2fktalSeGv
xtaykO/EEaZh1lzI+lifU6GzLpUFylrbH4d8P9H1sclGdYc5ukn1xQAgq64QnxyUPhhhQoziVqAl
h0PSN72pUQoHzipm6LLZtSDX0PdOv8xio9pNj8xRnTM30UVoBZir08DEQ4o3mtFbpolWwuRGSbgp
6IcUFHiZpZ4xA3K6SHZlGMpTBgkhznu0x9C6DTwNsBS9yTvGXyDf4aThBGmzyQIe3Qz3hpTTDmlx
TiV+G5VbfABpuZzy8GLGskQpo6PYT2iTQaqwo8PjZRdJFbCpupWtVauEd/moDKc8ZGHguM/E/T4h
iRHoyOpmt5U4vaJzdKT8iqNPYdM0BSoto8c5Gw9qMJ/ltt7jnAaZBUaeJB7MGTKYBocUH0X6nXye
VN/Chc5jZ64hG3czwksRGvvQQ66H72GW2jMtexAgk0fC8A9FSHMSyXKbknhvCNJJlGo4WlgkGem3
JtWrh0ppcCgLQl+GWUB/5xiIyVd1lYHG0S4Hi6jV5Qbp5ClSQ4csqcluoHwo4x7qPsOpqB2110jh
1J0JijyZj98Xs/S1WctdtrVpO+scljg6Ta3pmdr0YKSdb+UlCEE0HsnG3SmkFcFboCMwEnUl8Wyo
ozeBYOw7A1NptT6uy9EURK6W1jhnqN+EwHIGDexbMV4nIGfCXqkqLzVxGvx5KdCttnZj1Ha1dmgX
4fsUnGhd7FX07L2ZHGlL0Fgvm12v8dmV6WIUIwzq8/Q8BTOASw5Xh7qgbePLcVLwNOlHr1yu4+ox
r6vpxYgmkm9uzAbRghUfglQ81R2OtW2AOYttSfls7o2pnFgQpxItFKJelj2jGweK/jIoXzuQocdo
7KoHuTH6Yjs2QbigL1TIVISuhs6nbNlaLF1qXsFKmvtpsbIHseoymGADib4TKH9rY6pifKWR0T40
c649zwWXtjkBzhRvSVscNSWhpVinHbMRbqQGNx+CWDU2kmBnI475MGFkQHQrxwQszw2MvoIsap8t
HOJulL7VMnq9knhUyhntfhI0cunBxLViP6MYG5y4ssajmnbJ6EVKKrzo8twpwBVTc0QmHIgO8n1e
wiDOrC5ZxQw/lpmaf6MpPL4YSiNGF9gm60jl5hoY2gIN3dRolJFlEGPTbyITUbZvNLRFtpDTYMWT
+dapKPbUoDlM7aw8dnrH03JCoqtW01my50nFoj+mSgBnGIe8PGY5JlI7GId6uys7IzVPUpFrTqER
j36V9Q2azCCFAeDIumBCNTbake4fvVuBcigMEbom6G4349TlrS2x2KK3APYIkH9RH0JTEAXVmyDb
Ba6AlILVAN0JkgNST3W7a1J4/Dh5rJM9rYTeiZZAzBHkwnzxkn6ac4gbK+XVRO6+xehXRkLUjqls
w8/JzOOQJGPsTFJu6B5tn3K8GKcIeNWSKr1wOrPr2o0xtElwrnAw1B/TWOvIDuBQu9g4NlDItEMI
oZm0ga68TMnhCp2cwHrxhK4jYhXpdHrSIBfFYw3XoIOdVbe45iFhYx8GoQcvH1I98pa4RCmA7hCA
uBVx3fezXhDx07HobzqqrGoLERXLlHiD1QeJI5WIm0CBF8TgzB9x9EcQ+u+4Hun5eSSvKdzy8buV
r4wEZAc9tO0dtPfCHjhH688A7cpdUK4gTFo1VeFXFSjhVh/5q6AcBrPuhaTOYy9pCnG464J4RUkK
OrWbuqUl9SXLNULNAzqBEoD81OsuXoj9jCdMUFwyZpdqD/1mRtaCmmjfmY0lUKuVgEs0J7vqoCxz
8qDOqBVQmYVKsyVBu3lAjTgcg3qkzStbq+dLmOkK66wCz9sIectA0y1ilmUCLKbjAsYRcHJnMRG7
GJehBoRmJ1hin61UWgNmiT7NqFeFVP3aFIkaekk4iJkrinNDk7hAGawkg37opwoq6iik+nFkYiau
GJAXZVNUIOsRMOBHFjRMgHmh3MDuobeNVEaLgR0di2Mv/wTNZuXWk9FNvmKOsuGMUUOmq7ooA8xm
S2m/zr2BytiqgnHkhIHQ1zGTgIAvNh9sVwMVDq8N8SyCoqVEYJF6gEkm77M2kKpmS/mat/Xw3Cug
23B+ex0omXSTYwwq962tQzSjA3GOxBAUA3EfKsh3K8k3NQ7wnpSvttpiEok3qabwlaIsy7c9yWIK
mDXnJPpE44MKZ8oE/plg0rdJ6bbJKD9rgOM5x8BxtYsYpRi+ZtgeMN1osRSFjJht8jKP4w0+scLV
LOcLyq+wDL9oxn3ICHGiXO1fOxr32gUWqP1VOjQKSFYIrdw29dB6USGcqxx+u/k8k0OSO1E/yqgg
pSaAQmOwOwtZTxedF6zfGJWqvChlh2hIHrUOqxJxrF7MwmwbL6ibUtnkAS1eexQDheOIZIq7CEXK
grg9B4SHb204HJRYby0Y1RT0pvJdC0blFV09TSWhnpSv8qhoidepBkE3LM2Iu9U0Gln1REnNadOa
0neadkD3SjWAkwIpphzXCVaByIUqhkOCVtP8WdLSuCayAU2MtaTty9QWvW4bY8/n62p9gNpVinwk
RZfZkkSLOkmRCY9yTGgEnZFl10pT17kDjgwjrqwtss4jYwkYTYbFxgv9D2qDnK+IW1tMNVvyIqlr
1AUSE9hMoY5dQzr6c2WYsaMPAW7Do1LWVxGcANQlfRJ9rfXGepUEGj/ELBsYSmqz2dDgC3GMsRV9
HBKfLth0nYlqcUX93D8J8wj5r2Iix16PiJouGGu24UVRUO6gJDWDvQQy3bQplZuJNVILU9vI0d/a
9MgW1VtEoGm8LaUIISJdsnNV6hoUDR1wzMlyfNFsy9Ji9aeH5T9CbE7xSwOH5Xv3Hp75gTz8N3bz
Pw3XWW2L/z2u4z815bd/7drsqXh956C0/tpPcEfQ/6JruuZA6KSx0BvS8H39ie4Ixl/QXHRUKvyU
HudqrvTLQkkH+MEAl3BYU8PjD9vM/0J3dIkfqdjbAexg2ko86D9Bdz5YWSMuA1fCOwlzaPYqGWtH
wJ83dqBJWUSS2heqExtxCwvHknZqE96iNafLN0C4tJq49UoYFl9JLRgOJCM1DgR/fGKTtPAlZFjo
pKMbk/7NppLaVxP67FEUuvRqkoxPchveW7v9vFlF5l3hmE445kcv+CYO5rrtLAX3avTZsHPnCz0o
PgucXq2r3nik/bwMbx+zS2wusav6YCE6mlWQlMi4cPaR2ntWYQksv2zM20opoXqVagXMlFg7Wa4g
AIxqX18zpfOJhSWRdl0ct7i9SEruo8syt5CZFdjMWYeixGJdsDW8gjiSzsK3dEq6C7HOu4ukhhtS
zayFNrbzy1Wky4Lbl4t2U5moaxzVWrssqOcB5AU5eFXzkR65ggryOqrktrG75HIyK+GltFjrQGyq
4SuWLiAnb8b3L3TwreXW34wX3o+sgyxyFiUrdnWBfDNeujFbVC2nfqwF0daSbsa2zsju2tBARzM1
9exqahVuWp2eokOCI9rZUM5Fu22i8TobsNN3mBTpruuQ8QjyGhulV/JVDGWTvUij7ppVXAz/fNcf
4inXLwp4agBeYjtGiMk6B9/etQ6CrsB2lhw+U/tSJWXmN5IEdThGIM7WV7ucECpPm8zsIdMMzI+s
UfLGUiJcKq7E6lA28/wqiwOAWUSI/KFthHMSjOdFb7BREHUjvu3wNKjsWqxMWlyE69hFEFWN++cn
+XGn/+3f9/NJfiSxaIpIrWF8eP+iKhH0zfRwGiUUbojUzXYiXewXmPIFQSacGPeiXAV3sRZSH5Y9
iIy+hI1Pbz3k1Yc1OOmoiPO9iCr7PqBbS78xSMcWIl0bXQ9VO11NQ9/jBr7MEjDRMFcOKYHgQKMy
JV8rETMNms4pyYOVemvlpo4+pzUqOm3gvq/doFIdJ4OKHBSchW7yjK23205TdbWMXecFVEe1Y5AQ
wo5pRLcGKqLHXpGICdCj/LqDD/nUi9w71LREhhkDyRO+fQTLGrkucpG+2c6S2b62WSXY+E9RCPR4
gczwznXrBJ4uXI6WUZ3LfMazhJNIfPXnb7Au5h/WBw2zOUUX+fe6Sqzrx5s5ALzSNAF5MMgdw+Yb
JpPplo4rezqKCeqdsNFTb5TJxBQK3fSQ32DJ1PfqdTJCuXEEgU/SQuVWm+EyJomQVABFlG5XdRX6
B/zXzkTJWC0szC7Ca2sMk5MFeXfkGMRpwBulaj71QbmtsCsbgbBjvpOoBgNsN2hbyG6Oc9ByONTo
svNLMGideoZ0EUUpGxlt6PtsKFEJ4Bhm2hADo1PRZAuIFtamNx3CABPjJJTJisgJ2qYEA2yc4AKt
DH0B1K9ObalSMXggmRrCSaSIniJCQUpbOT/gbdmejJ6GlC9ncnWxCNgAdMMY7ctxnJhNU5dx3M8A
RvCxl6Fn6bFyGcv6GQH+hDle0UfbOsVEtuZkDC3KF6s59PHjNh50qs3W11f/ggYRDRV+LBxYDXH8
qsPWbUicuNfrbDqqBKley4tlTj8POu8cCN8uf7/vDFj/sgHpGlYLsDY+7AyEDaToQzErQCEBW39u
xGOqWPoF7H4RqrOiuxCY2udyicRPzLOl3/c+Lo3FIa62MlkO4ocljGRCRMwj5NxWrkpPQ9r6BZsF
49BA4qKdl+3o/NUb3BJy5h3YriVUrhz30UmwatWzKoYKDfHikyT7D82hH+uRjgWQxTTgyQlyeD8X
pEktWTSpoq0R7VWkGsMmqdiPgtggj5tK1VcqRXe0tMlgRAgpMz/M7sKSXETopJArlUHcEG2guEoe
JrjqKVgfonLwOffiGgDJEviloCyxrNqpW+3TfOT3ttY/H4DbJyCJ+k1UfhwG3kxmvLDyJiWyywkE
NTnqBVod+gHyXGyDVLphDe9azjuN9VjlldXQ9Gc9TOUFfEQLp7yyWcfguye9OT8voTHeNmpakoDa
Qwis9Eo6MstRYzS1CSiH3NHAjI5mUGHmcHwSNYAzC26P4R4jiWRHlcUDWDiUDjReFsEWRrwWLRV7
b5rRFYkQZoJgOWXlUJV2fpQ7M7rJgkR6zGNJRlwhR8PgCPqiXKspsJDRaNOOUBb9SAV/V+t590Ta
HN59c6u7QZKyaAFzR8sn00RaT40fdimDIY8/tWKsJ6kPfsEkTsvSLEkoR9p4uV0T1LdLnU+uYsU9
DjOShhEJT9fVTX6AoUIItNhJjqLr5m7kLm0R6zfC8brmqINLbf68fivr1T/eHSxijaQ4vE01Y214
vvnkGD/OiHFFCb56nj7UtWIeBHgwSqhKfpHoup+RzwH/tpS8ntIeeXn9pR5SlM9kzdPkAPGiZlOc
TuCMU+iSvKPpjrGGhN4ajaMvmZF6V8/03s0gbc99EeU++XqCZ+GN9iUdyuSiy2HK50afbxuh/izU
4ffXr2o6OxMe4dLqwfrjOPTmAYU4Dsy8pnk1Sql8Cd6FY5IcSDhWDYUrT511bPLU8KSyntg5XAw7
B2uKPV0feIJeE6lf9VeR3eWz2Sb9tnVyZxZkUpYKUaZ3/aHcqMw8gB+eS0jr1ORSNYrBwwSDpoIx
YNEB+YXOgkX38VEX2bCouKd+tD5xkv9tcFKDiSSwqCIdcoLgPmzfcZwgyaGp7lTV+EIxjIuZBfaV
k5fy2er42+LCpWRDoZCQRWutsN6PNGDeRCClVXLacMouh9yw7qNeuZrmJb/M5o5zcVdo1WUrF+3X
0lDCe0nXkdgRyAE9WtOEA41/qM2o2KXntOy3Fvwy7AEzFQeaZablteTZskEbB15F0luarDY4yxUG
tcmtWGOi56Rl81RkBqIaSYwh+IUW5vmqknwS5KH9zUs1FZyrNBWXd+ap8v5JqTCxgitq0Rk5cLgF
2DC4ql7gRGoud/2sqt4AUn49TzQqlwSvH9JY1XOJ9DN3q35UgJXH6Abeu0ZGdD4k9PHFqHoJGmu+
iZfmIKLDvc2booWUWA2lZuOo0TzR3THv2a01fxDCEsYqcTgoNGgowVqLVa/Wsb7EmU91JhVTVWGI
m5tpKLsnOemXb7THjS8hPKnHbEzNgyLIxvPYqVLDJfT0FBKuSBpRN2Kv22u049oo3UlLh/IjrzkA
27V5q3f99FhNUgGntbyjrhskzEjacqNKyVnJycLWolaOf47g/4+3/C+mypoB8+8hlxtyjrt/nZ6a
Li7+9b99Bu/Lt//zjlfz82/4T/RF/mvN5jMxJIQ9w/+yIP1CX3QcrFeLfksBQ2HQykzOX/CLZP4F
44ZDAYFwkg4+wrxuy341t+ZHosrxbzVwJ61nRWb+Abnmw6zRADIMYCG2IkAiMlE+rA/plLbdJOIA
CDwtbzFhUZ1IWThPw837rAb+sOv9uBZTQZJUHR/MH6/57a6naIslTQmWs0m70K1pPUSqKf44EbLC
coLBAQemGMLEaXSsoRCER/OU+WbDneBRqG6677EYatsuXSzXVPEGIkfHVZviaKSi9skSrfLN327R
681y0hUpZxXDgPn0YYuWTVybBz4eTAeg7hT55kQM9dE0o1NpjcR54bRbV+adnmmoWestLYdik9Bm
tfPWBJhAkEETm4AqNvfnNK5vyYQAxOkwszWg1U5aD0xuJvDXFwFuc6r4UzyggcRzxVaCif0IPy2N
+tVNLmQoek4BTSM06fePC3+RBrLiS3KyN8Xk0OiJq8Tx61RFtzjpyXsrbmwjQrJo6RAS62CvBYj0
f4z6f7QE/E8DUy2G5L+f2Zv4uXnKuqfm7Wxef+XXVNb+UhSDutsgRUBjnVg3019TmR9RlkqMbmKU
KI1Edp9fU1nBjJ5qndRMU2E8GWsx/2sqrz8Cx9JFUWK80amR/slUlmhIvB+00AdUGHzrHWJZBUb2
YdAGSAGxGy2/S3gx7pZddZtfS0hBwSBoptuVq3uv6T7fYzF/lLZ9bZebcQN0cLAO8zftOLx2O44C
F8VtthPO2WvyivnINrtdIs94Ge+RjdVPrSc6xW52SIbaohDehVtKu8OyG15xBzeQaTrhPnPrK4gY
T9Gl+j3eliftKD9ZaMuyLYYcMM1uu2O7F3wgynPnZn7hUizu0nv5qjqOXnCV7BQfgq0je9nl7NVX
yPjL3jVvcy/ewqHA/OBcXo13+Anzk/ZqOZqb6djfQ4C9Fs7Ki7xnCfPHTXfUN+mF5tebwO22qSfu
DT9y9O/JZbnnLi+Ug7EN7vNrgWbRi/md/mBouvTl8VzFvZWWj46Bvmvu6z1NX5jNzdnyta14F07n
el9Zl8/9Kd4jg9yHF9HlvLfO8z2v8MgzfJe9wsdC1o73uiN62qE4G7ZhV352A996x9bsRE7r3EIi
8XKvOop75YivviP60YV5G+wLP/XIonA7O9+M34rAb5CBPmrbci/5li943bY/BVcNRGHhEHw1tulG
vVkyd7qKiEbGddmHrYbzIFmFEJGBN/nz0anO7PA5kw4KRsYHbdc7ulP40wHy8Mq5HZ3cMb90N2gs
FZQFlJaPyzHfxlfVod5gg5Hs6q3mYiTNcyF957Uku2iHdGlbbsKDvC9u26/CRX4yL7nCAwkIgY0/
7I56EjKHn27ije4a18qWNlbyCg9ceEgPw3ncmN9nJFX28GBdY17zoBy6m+aM348UbZbBVsWtxY1q
trAVL1juPPj+G47qfv9k7ud9VziupXv5QToLN4xPOBVRcY7zLUIfuzzx+y59RDv09UPGZuFjABBv
Mrf6AhPBrq/AviAdYY5xwUvLC0d3py2OqY3oSrdT4EeFL0C8hAd5HPzR6XM7f9bcya03kdslTni6
zB1bdcrrxAc0841t9up3t7gN6vdYpQCZjSav6StICQp6L3BognmyJzg4F8ab+mt+QmLrd2c885EV
4EvGfGMYic60m3ChwvwWO5+0OK7IF0QumH2PvQEXvPvOIZFohO9ZcKB5qmvOpGwn5dTZly+tTxbA
5BVb9NYuPhid6Ch3w9V8o93lgGVYMuQH/hnmzhk2TghaX3o3sqe7zAOY3jb4QcBXQHzNUMwQQ7gF
x9gJabcGBmeP1j6jWpi34suktk7M0BU9nOMbe36q98sDFmKJtQ+92oWymOyDl/K2v0RAH0EJGHiK
fb0roKY8Zfv4rN3W30HctrNxE1wYLEs4huyLI1u8r4jftLvakwl5OPc3FVYZjqT47Xk4zfaQ2stJ
u1d9yYmdzKUjm7Ia+SVFM33ZhFOzWtmxSiIEeIhhK9EuzJDJ8MDYIN2qleEOG+WWKMtzbet3oow+
HyLT1QC1sYMoiG8Mrq2n8lJ9NfHM99CsoR/a1/gHTDsjO2VP8Y2w05G8+zi11Zvpu+DODiF5D2Xp
WHjn2emV4DGnd1ja44HUKU+8X/GxXfM7HqDq42rzrWoeBBSKbrqpEAXiLrJsVd2TzZOSecXzKMC+
2Rq4qcdwgw9AT+0XcGc798br2jERa7t6dFAk6jAPwxsGRMfrG+xUegCapNb6ir2tVKAAcbPgJYgz
X/GVm37Z5tElnepu2Mteeo8ORvqiHgz5VNzV+S5/6B/iRbMhHZtbqLTYq4wb8dSYuvPV0DcGPN77
NPJ1/b5LYfs/IH8qt0hlxc4RYw9yqIg10GOPXGkhDspJd7P1xLueb5SUv3C8GW+Me8YUumxnuuiu
RbhrOB3gYLrvrlL3xthJmgNUVzg4P87ja2QeQ4s4W3d8aB/EKxEzAl+UMV/yMSXZYDuAlZVb3AmX
5nW7fbXcGlKs6OL/Up0E9clAqNA7/WN97hGHtvBTxpMUXhe+cgabxsG9+Gr0dz3hSnGNaZWOP8yA
RfFL4sybgqgF29jFbuZgL31NXKunB7MDYoahqR3d8vc8Zk50FUGSKkefySFhg7lvvL46ydZJf4a/
aMfuSuKBQrhj2UBUDz7zwOHMVjY15FyczsoZVZttnnBGQb2BbtbGMFW4x1ov/4JkA9mjnJ/iR7F4
lM5N91VCUw6xCAvB7wrE07p60Zo766ylB/gz1lEVN27t9TaTqneHybkbPG98yVtPT0SbmWhjoqw+
hMvrcJKyzq4I7kL0goH4iYwC1naHYT8ZrKuQ6sOr3u/wf1k5SyidxEs2LOzCXlpMLc3iXo1VX0/z
B8GNxlPRu+kNTCWSS/ArKDbCaCf7fgeLxKmf4f9eGEDtbneqcTMvbPmZ/+pO2X4+BmfMwt36ebTR
atkzH7VyCLs4miD9DSt9tdPZXNSv0a5/rjAaOvTPyuW4VQ8a3k6DPcG2vCyPZu3Wj6N2KW11t3dl
n2cldUPycffk/2AgIAJSEpu7WmpgAbhlrNJninsYGlvN9Ix0UxM/EO/JRu7Lbac9jPj/vva7oHGn
BYjYK/J9QO7w5JfGZh/tGWSM5gGJIT1Hu9/G7pNJ/oMtlb5u+qOOe/ulWO4zhC6d+yo2jvgLNPxH
5+3bMuc/f+Q3bL6VF0/5t/bjH1qv818siP87JCtravUfTuOoZor22/zuMM5v/DqMy5yqLQDUVWMi
ydRoVMi/DuMyrAZkKfyLUlMFZOO3fh3GVesvwDBdNdCmrHKWN7QGfkR3VpT5LXhRKw/hH5TVv8GM
hkrVqNIfVelUIzT7UFcTy4NBIHJj0t+YcRkt00OV6cW9UOMfZJRCdOjhlLldrBmk1FQdbhhtu6+Q
tn7Sr5XWtsxbrHm9E5O4NcoV3gSBWe9xsS7IiwTB48TunJaxO8RfkVLHR6tepO9xL4DbmXL01Zy1
6EzzPyTKkSJo02hj+KVrBdTw4dxpV+rSqni2DvjLQMiLr4VqXj5B8P7mRglehqaiEk5HN+dDI4do
EgWqVsgSN/QJJsmCsmnACzl9j3lUI0oPqk/Q0d9gat6NqVN+yRR2wME/uAZvYeo6N4dApkcJ4axf
bZMMEXGtIImCLZJZ4If6jLVC0D/GKQS7UoYlzxqMKsHEiV01UWn2BJNvxhQB/4+x/o9m+/+bhCaL
qfCHWY/i7uXbuznPn/8552XrLx0ihQVeJfOx1JWu9HPKS9Zf5FWTwqavtbksr5nC/znjpb8Mwv7W
9HlFhHexVub/WX6rf5lr5W2t3VQaRZL8j6b8e3iLXocJWwqxnAGaxiWNFWp7M5jG0SwJ9NEEu1Wm
mWgHZcCoo462wmSRXr40/YUKp/oq7kn3DDOlOIwhQahvXtblz2n9tj38Hs77eQ+8BpOVETSB5N/3
9xC0YdYTaBU6iWmoNC+Hwu+1OXzElfWz1sL6V/33uvLzUsxTUYZbtoJ56+t487iY0bfaIEL7bQwO
e51cIwAr6pZw0j8/0gp1vr+QxbK8ctT4WDSVfjTT3lxo6caxCqmGnEqAjwlOPmN7b9bxJpRy6xn6
PQYLWlAnCqGzscmZdM51gbyFfn7RtDk54fIg3IUiTGPImE3FMRqaxm06S5O0HYcCJksNi1vwu2DA
nEzH6YTyOxnpryI1ggm0VIF0VtdUr0DjTrwpkxRMcupufDUKnTSeCWc4UjDWdmdkGujJZGSts4fn
WYBhUqjDhh7UTkQjAQLqYDJjRF6D+7G6lxW5LD5pff72XaCM0VdkBWVzFFXx43fBwJ7ILDF00lh4
Ulbb4oCu9ydB9R+QJqbY2k5iwEuQUPCb0j5cpa5h8cYCfkBGiLxQCNXxMAeovGemyZ01KI0nCbiZ
wDOpR0/DYuZKFWQOng1mmZNY9OcxMV+FPJTFT4bLxxkgyxLxzLJIEjB50LK14rpvRgvmzIj8qtWo
qJUxISF2irqxn9ptlCXC7Z+H5gdW1/oWGPsSLEjSJ6EgfKRETDlkbSWYcTkth/hOylN085G45Nuw
zOqXMFXJUiR4O38w5KjC6VaMlpcojqjbrTBh2IalbOE9F5Mwgah++FJk88IWE4kBmrSUGCZEYqqQ
YDRdzU+YmMowHOWUupHDQoTUrKqQMf35md7j3j8fCeWuaCiKSrbmx85tvxQJAHsR8hz53dJk3SZW
8YTvO3U16Xn988X+5mNZqqHrtDhMeFHWOvXffCyBXisuS4YABVsJToG6qJucd3AuhED5JP1VXft/
b9crvpXFh4K0ykFIkT/GVkdFQKADDuy0GGKx9PKsQooz1ABIWoqSAW+iqqA8wGsktWdNDb8tWmNd
QjvCRyEvKhgDYhaKta/OGobhMi4KvV0ZERFdiChjpMlFUTqJXqokN3VzF7lTklYX5OXkHKnIWjsR
H9PjMCQ38pPKz58UtgnKPzGYF9rdWbGHb0LYCtQpcebIMxDkUIaFfNmpemCdB3a9q3GZtecJc0YI
cJ1Q7cuC5j2piS0LV6eXC7BUHIkXENPmaDtEdTR+wlz4ERr/8S2uuymjA70428z7L5aaVo3GsuGL
RWVAdIdckZxgyqhqbHPCJaGAJP4Y5sSX41ORVLMHAaS/oYeavE74hCAu65XmucE47XFumuUxtWrS
fGDhF9RVCHf8bBjnV1JHYWrVENyf/jzgPpyGfwxvi8URYjPu6mtj5/39d1mTDpmWhWvSdZKjsysG
2q5B6WLREDtENiF41WhfbToNZ9xWlSZsnoTGa3QEo8tQkPdeh4MOxdHs7xS9UtxRYO/BRjQlfOTP
N/txJV9H7Nt7/bCUBWZDJ21dY5NUGV0Jn0oHH7rE+/NVPpQq6yshMx1SxErqVuhRfvikbTOTupZx
ZhizIX8mcyR1G0lOz/mU1Ldho+ALPpvBFc7W2YWMfzfWZooAgwjaeH/553v5uNX/uBWTKCgsAxhd
H4kRVTzpYVCXyLxh24EStf112DbxS9Va33INl0+5KcCAlVAxcM7Tm08u//vaxykQyhqb2krOkT+8
cAMNnNBDdLaFaOl9arj6SNd9FTIUMKjEgpSsPz/v312QritMZrj5IhS296NxWophgLkYEqAZwVmY
S33bYXyGe1gL87Uz8k82rN9HlCzq7IwQJeDMQYl4f72O0RNBh10/dT24lTQUKDNM6x+PW66irYxn
HfY61eL7q2SThc5r5KmixiICahTxIBMlY/vnd/e3z0KbS8ccAiLXx2PhaBaGOVs8C7y82dGEtHYF
kUv986vgLshpnjIebt66q7zZofIgHoZBjTlN1cLiqhBgPa0Ls0/m4N89i0FLnDUcdrj08Y1pYQ40
QQqLY1R9NhBGqGTbEWLH9Z8fZgUd3i/e0J74Khwr4cf8Rh4V5SnW9JwPM6aI1EplUvyKP7pJ4eHt
mE7zPYEr9FfSQvnkASmlfrs0jXSQFXAZKm7zw8irplGpm4C1bK75y0XMOW87XPH9LEIyWJL/5uCR
gGtr11OxqC9tZt1yLCJ6LIjLTybdOvw+vAVQBggXawlJVu6HSadBbYojwovXl109hXVJO0VRq62l
ztMnAMMPNtn7a6kSawl7pUZnlibw++Gjx2EziWoeADAs1j2zHfepIukHwykr8CNkEm3TbnqiSk9a
k5KuYGZJcMyVMiBbFHvJ+ySQY2nXxjmxGJPaI/HgOK4Jft7DpXbR36IqnJcYXR0axKSwVSwGQFEl
bNBt9MNA9VIjDp3zH5SdR3PbSrdFfxGqupExJQhSVLaCZXmCsiwbOTfir38L+iYWpSfWrTv1FQig
0eGcvdf2GmFFe9MlBPXE1/7xcZrs3ZBd0fV22Qqvb/6fL2Rq63icQx2i0SDIXowM6WuR6s8WrKon
PsaP0yX7BrZwnO+F41ni6M1J1eeTKelDa0Ut/ozVrC416GgcPr2/VVOqE5udj3dmIWwFN8NRguXI
XQtW/9yZZxUw5kYuN8+Lu4G1hxhLqVTSXZXCOfEYP1mGuSnHQAiAZFJSTHh/NRCfIYpZEjVyPKib
GlY9ttquPgfvTwQNkDFQzIbzHY+Dftd3XnsQRia2BERkh/86S9gSX8daIUXpjXDp/Q8xBlBbZsOY
BQCHxz4au30ytQT4NO2qje6NcDnkubACwBDWiV36x0e+Tuc6QgZOr4SnHL3hbDZlAYAb2lWdmX66
4AvuEjQvsUZT9OvbPJ5z1++R2rC3CiU4ux2vhdD54owIaXbgaf8bMagGsVKP/uMQMrkXU1q8V3QZ
yE2Ppj0k67VskOaC+F2ya8D7EBYgkl0OhlWduNSHwyhvCzUpV7HXEhQKq/fvjXjVSi8qyLNQ0sCB
aFhm9nNITg4K62kaEbpjDj4b8lkkBNaXsLF7o9TmLZQJELERye+Jb6rYZqJhZPWwecrmsiExFzTk
OA3ON2YbekyllVvCV6WWPA25V0ZkXCxjdZu4mQPbFdfY0399T9wWLkWTbx+p9IfbMnFzFYvGrrMr
1NmkQQ+pBqJbvr7KkY0AZxYnGo9jvI1gHGOTd/T05phaTp+3NIvLoXnG1MPxPHQBzdLxjPTnelhQ
Cwhv6O8RY8EjLQeNmYC3IX9kUY73ZTBNAga8hA2CFaZBnpDCkLUNEJmcsjoPdUXrEdbuetMNFIOW
TqRnEjpBdKuUJ8aCXNeVf9cd7mbtblCcYU5mITm6G6wQioz7tPUVOlzpFe2vblxlLXPinJudyZIL
1+puIl/3ISTO4xIisHGinP/x++IL48vi+gZnrbf57p/Zsy9yZ8hJAPdHgEe7hIx2JowlOrEkfHIV
tn/rXsaUXOh4sooGlaZjBU1HNpCha123DoQrieDr0SGPiwdUUh0d3w1KTLZnnjh6ntlCpMggp9Zn
8zA+NU7h/e0TB7F4A5G4TwxCIXsRExADjnOb4Aq/ohwMR3qw3KvUmeefUs3N/X/+UesyyHKBwF6Y
7Gjef/Ax5c8lJcfaN/Q7UGL+GgsR+ewi5xMfxyfDiRmMZcliM88ANY7Wpnp2SDnTcti7UML6SwyY
C9KT0qLKiK3SgbsfDxFxko5ZzkGt9+gR7b5w9FvRR/rD17f94Y2zxVgF3oxwj4Vixc79uyoLoy0I
g+ho0UOtuLRZ9rcUbofd11f5UOjgXGGwPCCep7ZNie/o4c5sYStQqwQIZDAja/xwO6oq7au1hhlT
iPOu0GYj6LRsOKdEN181E2hl6M+u9lO0unZvzZm1h0NMMuMSastFXHrxeZ47MGYn17o3yXcJIoOY
5a9/+DoS33356++26HSwY6EUajvvH09S6Z1bCkKKLXM2g6qOBXJScFmdRRf/60t9/Cqop1Fr5UDB
voVe6tGwmLo4DGdHL319DMu1PD4kJZEobmRuiQjuwVqoFoI5nGxgK3RDH0dPJSKYVn0wi4xIviOc
hDmsQLuc2Eh8Mkpw/1jr7zMZuGvX599RohNEWIVpkvleV6boaMbpKkzbE9t7HBvHTxt3Eeu7DfOa
7Sgzw/vL9EUvVRQVOSMi7ejyhAu8eyHqIQ30sheHKTYBVeR92jUbA5o0wUUsKs+pIt5kkwHqeSYc
QDwqsIVPZmmn90U2Q2EjYvcx73VEfYUwk1/1XLurMytxZWCQonel57EBv5TqN0xZrvBghp0W3SZw
+V/FxEEGyoScogtrnKwrnbf3M0uk9rcw2hyWmW5B2gbKHn5Xc4VCS69L59BJ5f1mf+3Wm2IwJ5x0
7mK6aNMqAwCnFwNbidlR0SDxivRldWEAgJnkvJl1TMobhyrZn0RvxvslVQBRTUEw1GZsLMDSBpbL
H6M3Rgs6rbj82VgdQg5RSySjPdGswGDs1hl2spmt3w1WE7WdXTfpkUbbLQGO1iz0TQa9HElk5U6C
sUw35nKC9ELubDFbPy2w5mvdLkakQrODJJjIFsO5F+VZsxn09cMcad6We9UpmZ2RuQQPTWJbCiGd
9QNElNZdnrqynLV9Ann2rjeq9hEG1nIL2VYjTSie17S4sM+uM4Dz3w0WGSjTbpf9wRerfrrxnF5W
+JfXIJrejbd2sRDYPtlloBdzQc5tBFqU7AWC3LatZyE7IcdL+wP5qkHHmpTLdxrecMaMIdJ0YLYE
xGwH3cY1E5ku2hk+IoLb7Bge16YxR+elshYQjKQyf7OcfhwDd5Y6FMyw73+VhqCkzIA0yFBQbf6r
sMp6JmpqWa5KmLbLfuiFuqbSVP5A7G/8tMsKWWg0t5BX48iI81tpayQwxiox491kkv+3mZYKJoqk
cpvsSa/wpu0E7LLfCi8EezP3RXFNWC6QMqDi7C9EXvUtuFijmLfEhgIQ0OYQ5KYFQYfcErcBsNOG
JHbRaMcWEACbi8nTMDwAtUXXO38gD2iDb1b6SI5VmQEbCe3etv0QXKK8ycsRgZ9ddtI8G9zSJgV8
1kBnWk2bKX+mh4BiK5WcgccZTIDuApiHam2WSPG42euCNMj16ZVwdpVUYptaYnEAxCVjtjXx+Fxo
lWcS1YxLbdpNRage6kQbaPSQAPijagk9RIe/DD+LMG9d33bQ7e962wmvxpBD1WW4pDFgSBW33/tB
EDFgGfWYBl5m9p3fFBkyUSN2yz7InTqlb0pLwfbjTFIHGSab7CiK4fUj2dGYxOSgG3yUi15/y52Y
cz27uPkPbgTnIqs7Pd9jYB8eCDBtCZap2aLzc4ryWQ0yBo00Od1l5Lp1xt8ptINEcPKcR3H/YwKO
g7CQXZqg35Eqvmyp6Ew5i5c9wF60zYtstpW+qZVbXg5jTSBLnvX0GJLUnHqSiE3aF6oTSDXl1E/P
uKJnAFH1MDMRgV7cCKftzfO6znVxDqlsTM+bLOSLzfWh3GPaNRBMYk29g90PXWastclG3UhYw4VX
eg78N0HmOzRVU5fblbqxh/MEOaqY8nrcddCT4IE1BgkHso6rqzmfMFdMY+rBDO36Ff2ahmLvkT2J
8DutRyZFd45fp6hZIHq7YbfT7MYBGOhplzppRIwbLaxfOBMhXSPkT7/1um7CamIzbxOBXei/oxjN
j2/UmoZUvFxNYDqSnSs9LdsdMSKx4TfTkLoB4DPSEMgPJj22d524PgjyotBfukNRYxUpkkeldBMk
X1nAaXTIfjR8pvCRmAiPOMPVDbmSLIsE4fIcc+jbmioraT55LdDVUG+MJJjqvntNOJ0AX9NHAwJP
YStxNjUZktTGsMo7Z2nmP3npIAN1lDJ+mGpGSNNHsLexYide6neT7hVBZmcd1NJ2IZOrmGFYc9qj
F6aWZMi2fZeZy23ptvFL7+TueGl5LHtnyhXd4FtqpP+TeBw5Mc2lpMWlvahQnQ8u9p0+Wf4CThrv
J13jAKpHFjnTE8FzGzkT96S5+yHtm/tFADCNG3lVJautLhwunJYkr6YQfKcERzvRC2Cnl4LIK0ww
cYB/eVvwuaMhnYLa1DZF1j+UiXO7Bvm5A2OGLiZ60pukId8Y1Acny2DMsj8iSXfspA/WINYF8gZG
wHXIhr0nzZ4w4WJbMJZdq8K8N3l7env3aVM8dSzvZt1dzLA47qs0Ads9XFh2/pI6cgMx+GqRz1X/
kEUFGIXfUiHbl87B5C90M7A/FQcELu1YWp2dwyl5m5it5KnaEFYNToGx4jY2URnC949ZusqamjYB
2jc9xs1iQ6Z9fxeWDolS7PmmM7oQF9RY+bdIE/CHyQibgihuo9CZtqIh48bpHvoB5To2TkmO2RXM
UKZdgn3xk30zp/wAJX3hDot71bZP7DUeOi2j8qji8aconfZMzM6+mpefdkyUWuddwQa/4P3fGXrx
aGnVmZUMwIqVfufW0bfUBpuaPboR4AvSDXqOhBswT9EFo0wF9fg3awCDckoKC9j1RaQeSVa6MmO9
3qTTCIR+jWUlspTO5XhfdHI/ksm7qU3n0AoQdl36S7al35AMs80HQKWjvgN1RWxnXu5o5PyYNP1W
xpTnYvo2ohL3ZC9uPS8s/dq1qGxjzuI2bUCWa0ZdfG8g8SdQF1kXTjM+8yUgLAZ4/XJrF9aPQY5P
WvPDwLkcaenvVOWvXTiCue1KvvLpMkqzYE3+cL3iBrYMsF5NHgiwNH66CS9+mksS8sbpXMZYAML5
YkRRHy/pdtTFa8UACpp8eU2MnyOd/JEIEJIUnnK+pw0Qiu1ii7Oot5q7ET0hiU7g5DGh6mMgwJqY
7Fvmabh2ymjl1VuYxVPEtqp91jWChghCu82T9qyyGBVpJHyx9C98+DeVO+cHuHxV0DtMcU013fXt
2JBAqn5nfYbCP9HSDONq0bJLmkiNA4Z7NapaXLaC4CwWZvcpZuiYUGutK2RYZ+7cnYkQ24Fbt5fZ
QAPacS8by4RrVoEkJEP82k5xNKyRLX6VQKFmO7OPu+y1JN7XX4r2D+jgh9GVz04LVqXrfg2DjZC4
q2tg2OMbGNtSpgjX8IiQaAvI2TaJCj/1laZdvIG1dUmu9Ua8AbcLXLvsssGcfPOQWyIH4kjOJvIN
1a06XL+TF4P4J3IKmDdOvdnxMcVKCCcQxZJNTO6EAVMBDnj6hgSf4zkpSWkmsA+T0ZBdOy6qx4C8
1+QpN9a1pdMhSBDlveLGG31yNN9Iq3Eg1AciuUoj4ORLrcmtCQX3JnwjnhVv9DP1RkJr3qhoRHyU
N1aaolIWb9w09cZQc994aohuYKvJKmHrI96YayNwfwRFAOQOcKihsg1vhLbmjdbm0NsjCneFuHFm
KL81OmA3014Zb1kU0xNQZQr7zTIzOHD6GxOuaV33lWia+KcyB3i304qPc95IcriLocq1K2AuV0oj
mfKNOzdQO8J2MzXk8RhLiZfmjVKXxQpiXfJGr6vCDJJd90a1M9uVcDexvNy5uJUWVsLYFxphCEuW
jFB7MgNGSI8uHqreuJLzpDmxEbEm2dLzXdl6JXifO++NuIcOAm18+z8S31xB5SPsXM67+I3WV6BV
+juHplHwsbWDtYmafABlp3lOvzXemH+aM7LBHfWsgJBIYWy4aJwF2dgsB+POIE23unaKScS+Gnv6
fLSsogsvbRHpGWIEazsAtP5LOpZG96bpoydzoGCysZw8fpGeJuvAzhSgagX/ppo7lLSopGZak2FP
6JlYYFgS7dylV45brFCkVGntJoscQqbILV9YxWVqMH97k/6y0NpsgmSSy2NOvGW0pVwRfnearnwh
91zXAVWV8heEH7KEtV7U6NN6dZWRnYCdY1ggwktKC5afNGu7Ly57D9RfOg7RORZfb4ZOHnlAJLsG
0QKoCfzlnqPcM8pJWetHtpfcZaOEpdPkFcRhEuopNHDbABx5vnQnCYJVJSUu4O4CXLKrk5TtNwsN
K6siCt3vs1D/ycStw+yVC6u62w9s3UDIFKTqZYJM5iasowNG++RHNJUGDoi3GDu3sPFK4NHvX4QZ
VbeiTQ0+ahN2r62nxfcxy4mTIaKani9qHGgseciXuMmj0v2Rekh5Nsvs4ubKy3o8dIYkMBP9Q3GR
KDvBDtUDFCNsPEy+kdGEZWUkUZjAabsnl9YePWKiUojL0Erb4bo1CoLXR/J9XjhjYKl1jUWpXU3q
2JUkdYAjfaHFLzX/ww87M+AIiIbkrG0Df4LyeVG57B86jIUOT1vdEnte/gJFTAtw6DX9V2WH1RUq
iB50zaA5uPnYdP8mX7H/lhBnx6nAgSe0LzozzTkrwRvy2z6pe7ApOlimeAxzsk8MoOib1gQcvSOK
Cy+dtwyyIyllsKyzqEbgeEtzs623zrj0vym3gIt2C8O7t6OxvOXPDs+5rDjHZwLQQeyxxd0qTpFY
d7pG/ZVNGd41Vdo9q9aWUTB3KRwdorQdDkC1Gdsbaj/ecJWOKj5r2zLOd5GYsSq3lclu1g4zWhGe
l1DugN8019sxMTW06Pqi0gCzfPIkieN6Cj0EshuTMELowTW4dwJ4iptWy/Nxo8yczaRWR7hBQL3h
n6uLpZ03BtHml0mrxVkwzPR5/UFFuE1QkPO9DGwBDm7EgYZjRI2xh9a9eB0dkWACs0T7VNVmBaZO
SX3xZ+HE50sWAiGctBG4uQP6q4WjPmHwyfTCBpRiXaRdQfGkHUCujEmpXQhOqPR1qPDmok96n2Ns
/5sSTFluSrrwBIiX7Bo7oWEYgfZL0mwDu7P2Eae9/eusvaMJw/bfBUDGrjYjBoXdrNYB2Q/ZYRGd
MrGgxBb20rmMHiJhd49VV8csXlExmgHlCsZEkyoWbW+i2LFV2uyoXWzbsGFGOXkHxlw2bexiqq1N
O2Zzt6kskL57q3LFOTx1oiymzsExk9qxS4zE4kW3MfGK+N7AA9I5guQMsXiwOId0XgWdZTE1dYEY
wjCDvOAgsq3jAc+VmWpRIGXjPDcl3NgN0lHxaybvXN8NdSuee7td/ujzUL+EUWh2h2VqnCs12jE2
vTEKv81x4un7fG7VvcYugopLlzDEwtYGAJ+Cb232HKBngs6oIuBgmDu8N9NQZ9uxo/REslcxvoTx
iPyYOQuqtTk1XrIltB12uqV6tTfygdycsVv6LnDtfsHb1RdA40LNxrQP1jj9RinAFOfK6xySKp1Q
tvvGyZZt1pnRjZKUwgJXhGxs4mgwNLIaytxiXLFyEUEaRbdWS8bjFWQ1ktoyD80raP6l14kQXkgb
iluZ/yhUb71K0XcMYq3X2S8bNSccDdr6BNZn2ZuLXf1MM68gP3QaCn/OtaU564s5+00HwL4ypkxd
V/D3ODuzH7Z3s5E33wFeOfflsGRXmdUwiQnL1IoTeptPCsseCg6JJJSCKq2d96XOIU1U1VScGUlz
5MioynhTj+rZzKz8RANafmxl2uiW0XvrhFO6tB6Oyqom87FCMMHewcMRw0fWy4faiWbDLzINPnSs
cxpm5FPdwl2WiVcn7KhzhBg3xo1BZQL2XBRNc1BotftkyxT7i0OqOfvfwuF07Ioq1JhGZtDScWpy
WgzbPP7tJHGB1zUpzTqoXLMDrk9aCrjducmeKYsx05pJNk9XWRJyYmHzZ7LbTup28p1Q4bB3vFQ4
2x5U+ZovMgH9Vw7sM8hNzr3sFxX7NIOhSxlAGsQFYNZ1vgIYaW2ULtgtgmuIvve9p/9dxpCzVRqb
T13SJAMxxGn3tyuX7gWET9qf0YGZgNVlCOH9oi3sP4toZLoBNTJh/mVO9J6GVlX00HWFxchbEY3b
qezDhjLpmDwrvWyeWQzVbcZiNW9BbeZPca/Yn89VSoaYx96PCNWOTuLlQoxdyvHdjC1f5tSVtkQS
KkyquZn/aJMM0ULVWk7KJocZ+GzkoEEcOQdXzU+WQR262vVeTVD0d9FMwzSoZbk80w8lGlhTSyl3
Yh4BA+tO14TI6QdCiUMml83sUgwlaq9unmAhjI+6WeHVNKuU8lMz2LKBvyc1rMk0pTBJTxoW51zr
cl5HmchrMy/pxs7lMkVbdEU5gMc+Lu8ztkdsANmtAtpP0r9JPbAhVHMxaEHXm8nfDOj9/egmzh1V
i/k6jYyF4InRjS6SIe9WoDqFtTY0OXor0Hbtpi+d/EV2zuInyhoeTnRZ1sH+vqNjYlGxDFgvFPRp
c77/8DKoEiVdgJo86Kg2/ZLq8ZOLWIT88aFcrKDPDAkp2rSn7pagamgp0qK7S/CJhkTIySYI+xCL
mmtjLadzKhvVN3127QfA953GEl0s/YYCYfR9UY1xClj4QXdNTx3sBZod4Ke00Y4JMzEw74SHr+Ce
TJCuI3fk6ZMk0N6b9BmenbEbboApdne1k0zXnBCnx3oiRXffosimOYFEhbaahnaMMq4Yz7rBrev9
kNfibzMs7VW4hDkhZJwWxa7TzeI2bAfYEHGuJ/PGA+hK2VzPwh9mmgzpNorZmW96pMcrLUCqJ713
IKX2WR8rPwISetV3heWSyamPBM7KKLwkBHdSB2sSU+GHJYz2ojaW33k1JdSx+IToNgxe+ZhHlK5Z
JNjIfT0APpl46eSjBEaagDD/2NHAoaLUJKguP6kq66Jo+UbsYcEEoLXNKffEBxUSOgtUjhgFQRaB
JnP094PNa7227TAK+oCCl2knZ76gKXX7v1adVfnBaeguUSVwx2bfgisirZdKXx+YMgQVlo3IQb6+
+SOLHroMfhB3jV0JdcbayXv/g3TNiFsK8rXfplF9NaO2Y8/emU/lRL9AjyFa1CCFboySliId5zLQ
8uJBh11OOEMtzsGsWdu56yjImWF44sd9fDPrb+Nn4bixMTIcLVNTWbllQdHCn62EYMWyjXekkN8R
kjUFJx7DsXRzfQxrh9HVXbQw6KTfPwakbqlOzknNRm+kKTR3rfPXq2j0AQJK0f4N1dZaD+FVaivS
mklmV8SIPUMEhKXX0dnfDI4Sl11kzIDds/LcVYKuREppuGr18PHEz/1kzjKw2iGUMDAKYRF6/3Mn
lEY5K0VFeHoMRiQlWwcHb7eb2k4/9Enc7lhNccqzNTy3+fEBx77+PBHhk1dE3pb4EHVHI4FUncoQ
V24X6WtkvRnT0HYR1EyyOSEKXXcvR5MspSsLjapAx2geq4zqMZejGnFw1Uvl7KokivzIq3izuv27
6sEcnHhA66R9dD3U9itOiI+NGfzoffZCo/gmyXexrXC4TtlQB5VpNgFB1+0BtR3cmn4Rd6MDoJbS
drU1nKHdM3UW/1HzzsCigc3UDJoMRcXxGBZyLiaH3pJvyV790dIuxLg2ljubmvihmEr7hDRpffNH
N44qHHEfxVnu/m25+EcWNIWCsPOZaofXt+WNbRKdUtiDQx51lp5oz392KTTVfKD4vXmpR1IIV4up
A440kkQUVSZoUiAARJ+YxK8n3imm4wclAJ+lbfEgbQK+mTuP5gLQwxFxD3ygwqF/k0we3i0rW/7z
JnydCyVNCh4e93Yka9DqJKFWF9fgwYB76tOkXSelLNn59vb3r4foxy+C/jdlH2QkWGRxzLz/hMmr
HevcXUjAbceFMBEBmGH0igNbBEHOTfZfxb0gq5jsqcWg7sFbeHy9lGynuqfw4buJaezRGq8bfNLV
BITvm2TBXHdi9v44R1lIutiXsKwgmDmW9g9Kjo7sWFdzbAocffXwXpENfWhrM73Iuow6ch+pe1Df
C42CMstPSFQ+ecAGOzskLjQyJeKy9w+4DsGXcygo/CIprWuCX6MtidXtecR+bxsZ7HS/fqFH5Px1
KcWpybWw97kWWsqjIVql8Hz0vqz97c/D3Z+7w2G/CfyzcbP9Nm5OfHpvp8H3n/m7ax27g+eII5JY
r3Wxe9hxof1+//f+4tuJy3z86N5f5WhrTLunEO3AVabuaSJqgPLViUHyURf69tBMtrBIGXlJRzqw
aiQCmcMDVJOge5wuG3++Ja/wIt9NILMqv9tOe3QLBIBvou1yq+2856/f2sdJbNVwgpYD54az9Rjg
GjejrJwZdokiCQYs+uAePD2pd106zP/5aXIpDyMYAwQV2XHqRI3bmS0lsPa50aOnjlWL5cj7r6p6
pkn4lSa5IiSIMLEcjUIdCrPhErTr08XLH5qI0OPZTOmMZeDLvn52H3WLq9UEADFXIULLEuv4+Wex
WewR8YrVgMSf7f58QnfhtwPF8QYxQ04Lg5TqvCDWNMV2sEtLPSYgXa/tE+T0z16hR+1ERye2Wg6P
fwW+9dUwBdcStVhA22o8mGn53WtjcWJx/fg9sLZiI8NQi++EReL9/WJMSisbor+fasl4QBILA3Ba
jFMTyceZy5aMSTz/eMDRZR9dBsmIqw/OCtxfiqHfO0sEFmepqV9tjInkWb2f2++VyiKJerIQzwRY
uPcFztr7KUJnRXaV9xoWEvYSSuxR38hljEvM0I1SJ37qJ4+ekh1bcxzquByPH0iX0oBBy5L6dW5Z
QeqMYuPFaj40adOfGGzrdP1+xgOEwHOh/7aqL4/fci+8Ts70KOj3DsVlaJfOt9gY4CVyn4+tbhB0
lqmpOzG2Pnnj0ibVh2ldd1bnyPs3LhfTA75MVa7CTnHwGqfGHlkXJ8bVx6USs9TqTjOZHVhCjkZw
BjE8c2oEaDH+2GJLgzaF12o2KYWDwu48tsl1rAdOBBoBbUeV3o5jA5/468/5k3vVDQ9TIfEDBtzp
o3vVkqyTb2rjRnbFxVyNbpCDhDgxZD67Ct4X3iIzLv8dDe5m0hOP7E68ttbUBajq9MAeDf3EvXyi
L+a1rZYGHZEGU/vR9iryhgIhJWqqYm7arePE6udUVBHJLS2cdJSFUdCH5AFKejgU8RJrO+DKwf9Q
Vz5NOucidbvpymPDtLfR7JB3Sfjxtp1ddZ73kqw6rWq2xUCL4uuX8MkXxZGOFYJCHTuJ4wAKAwXn
JGMJWLFzHKJ3UPOhOiJ1g6rO11f6bPY2IMijZoHqstKe3o9tjLGDRQGV2dtY2FgvA6InfMH1jcb5
7Fs6mNFBX+L2W9YuNhHaOn08rfT+lwX//wZufFKLZi20HNtZZ2+ITkdjvyZTKIlISQTsldndZkav
emVVs4n0PexqYhHjv+0UG0RlL9aezpxNt6Y3Xyd3ypB3tTCe0E1AES4w3BLgeWgXHJcSWUezz20t
CtE30bRNifMIBpTDG1E06fdpluWJx/nJ/GSs0n2srJhcIGS8f5qqRKAEcSDztdZIHukguPdJhmaG
4JqFdmGmPVj0O0/scT8ZLfhNBaY9d13sVy7PvwtwXimUvCMLMBQMxBC9TC+7vkGe5sbixKV0U+eP
Hc3ANsd3Soxvwvfj2hVN3SxGt6eBvEO1srHkQDcgjikND2mOiEsMFb3qDscf+IIiyx4SSNKBiIzm
m6pmvhRNmL6I1+gQEnTbvkz4OhMADdtSLunDYmP5oJeUI5j0lqYdAqNz9GaP11by/4WVYZ2D4pp+
LAhPftdEYLxU1I6KQFOzfj0gIdeowFs2/t6Qhh7+qq4ArCErCIemPka/mmQpAUnkLnxGh77urYrl
SBZo7+XXmEjtH1pWOhdVRow9KXxius4aUgj9wW0kudtNpLbmoGux76im/tPDtKk2U6FXYDFnp2tR
zmp1vqn71H7olSWfSPupfxhIsZvVjFrPd4uZm/qh0WLKek7RaOdqrOn4MX2l554Xz3Q/6KeSFhjZ
hCaSB0bKMlHew4ZShWbdVBkUj0CMi/MHF0zenjXR3FzFHFlJQeyg6GzhCHR8Qe44emg/ijD2o0pi
kJJsPGHJhgVaOa9AiUQWuoMUDgw4xTVLj0AZCnTU8DMRM964kWVFm27uiMzwEPhe9/YMP5ucJfFc
2V5kUaDs5rs2LKJ5S5+3/WVXBYAKAquyNHByjWxKOy/5o145kffOxq29RH/katt8IVd3Q0SEIhdI
U3DztdykO8CwqhETmzWERXdSi9ovbYROD7H4Um0llpRzzsbhvK1rd3iUazXa1yhMNFsih+pDboVO
cVkA/j8PC1qtm4zCxyt9lmUhUkYkOam8dnw19ETaB6jj+6u88WZ93+XRqiibBBpjFJ7un5huFe+T
W7t0aqHXgZn3HuMTjLuFDhA+W0ADSHBQGLWq2CmznsxgFpn7SjVmys5bfSbd28KctrX6eoY8nkeT
FbjauDzXU0TolhLDSCYw9Tv68aQo2ABcEyoa+rRGkaW6S5FxtLzoRqjZQIVAiiz9uLGdG7/W8VoE
lbDz39BLIno0VVZqm2VcH3VlS/DmhM2qIiATZKp3C65CyJV11zRnIR4uF2Fz16U+jdtm2RX2aIJX
K6vBPluo5dPy6mRtMNpjBFEMvoIqaFwZF8ugmWrbiGz+2bYyHM4tvVa9T9Zr7pCeUks4yJWVe5i8
5ZTDbS1NGnUt4ah+EwN238/D1JLAgQqivm5t5uWrxsyTiYBcfsMGsa8DB7JNnPKw1ANq2YhPdg7S
1h3vI6eKzDMWJhOob5uMlxUS9SeavOK32RZmFWSsi6iaCuzXW/SVtQy0yO6NG6/PAFglkx5hRkii
10SJ8mGsMs4iTiet6tLsRmbIVvQMltSmVRa4g9mjiW7D8IVcXfW9czKdDPNxdP40bL/okQxdNgbZ
oo3Vtu36IboZXIrkG5qiZoxCP/SeEQaGqGSG9NZCtPKosVu/i4sx3xUCht2qzixLX3NzMnBzS8nz
tC9aI8iEHb3O2NYfKchU30+s8ut+6v2s7VDTxiOLzEjAHDra1RUeGTadR6Jvyg/Fc9DFneJoltXZ
3koh4myVpcJfY4G6mbodMbIjHepnLTbs89mozX4f6W2zL/OEp3Pip33cCjomoCAwAWstm4Lb+9Wr
it2+JS2Mn2Z35uNMH0IQ2271WCf09HdXmObvsc9rwhVRNwkSPyTDzCKj1NxyRmuNTRV75VOO7q2H
oRKXv77+fZ9sTRy6ap5JD0PQJT62wtFQmx05II+VmZWCip6RqUEDiICtT0nE9Jw57vAauqFD7I/R
kQIDgYg1rKw1S/kqNYZfeHDa22HollXFSeYUK5Sq8YTKBZZvU+f43zTL9DZO00A81jwCSFRN82wD
RAGYWdM3dbf9+rY+PnUbrz2dfzQAnGWPKy4WHmSrWKh44INwscfG+nWhiez166t83Jng61tHHulo
nCiOj2vJzLAZJq6igY7Wm8sI5FWT7r6+yCfttPdXOR5BdGLHRHKVYvNytzk8+8G3bycucepGjrZY
be30pHVxCTYNkNn/oLIL/gybcnOf7ZItDqsT+8g3huDRB/vuya0bzX+KKrZLEt+iuCCUqmDZKoi/
+ZVxgF+zNbblrrnyruVeu8vOwKnvNJ8I5X21ywMZVDsrwP20Ka/mMzdot+LEVv3jwKEqbFJfWgGM
TClHO1ypDEV1n01bjQEycJqBNcbwTjkLP3neyKIwzTFEPYpKR6807RAjxmCZfJQo7cFSltjZ6VTc
dnVVnfgSPh67wSwibqQ2QEVOOkdPmuo15CdiBgmRlzL7P87Oq0lO707DX8X1v8cLHGLV2hfQYXpy
kEbhhlIYkXPm0+/D2LulprualV2+sDwaHeCkX3iDq/fozoNHlT83WluhwAwfw5FJwD+UUuX3V0Vr
WCtPoMyn72KyaRBhHIWopE7+s6jWRbbdDL0xZHRT1aKnghGLu8yru59GL7f3o9ej0dKlqt26GspQ
PzK832nrRUpynfjgRTY4aAafKkLFrcBITjroStw+BwYlb0epZ7h8XNHUWNt280wvnxorKAMECR1j
y55Xym9LlFJi2Q42vYRkbnWqjT29WCJt3dLM4pe6wyEdPVDlxxRP4VcYmtFujDs1XXuK0x4ffSCZ
LgqqWFSglqo+bYHmjY9mC1WTuPNuYsoa+I4i4EGTSK9pcKpkJG6MBxmwtsSqgOIX09ATIgTmU+UL
7W3lqDiznqiGCh1NYoU+0lKusEvQ1YsxXHa9SO72eP3aV2mNaVXVo0Duq9pwHYkCOXarlLcx3saP
TRQMH9G3gQCjxNKDmXnepoftv6VpNF6RWqEHr3jGfmg87a6hwbay/OazazGPlL7Z0vALKMksZQxk
1LhGatKQmdvQ37Wll25aFtMOQInv4hBaf7/8heZ1sRiPZjWtIFyXdFrXi73dtbAKU29IXIMa0D3Y
2OKqbMbh6vIoZ6aBZNjC9AnlAuBtcx772+pM+tKgDWPFwAP1wN6oJE5YhilN/Ipegkp0Nw2Wq5U1
0sxwIz3NnaBXfrz8DKdfFrtJMlM0VWnEKkuE3WQmw0gTLgImYCNvrOQWQv7N+KpPurgGBxmujHcG
x0EWTP3hHQ0AjmFxljXq6PcVHBDyW2F+tyc7+sn5qjyVEfl1GSTaHdY6JbLpWoe9hh4dTKkywK1N
DUqCVqeCgBvjRw2FvsPkhcHK1XGmHId2EZn/3CegH7jsFdttBnpMUI6zqlzJHyOrx/UmrWzjhyGK
THU60BWPshLXXwW9YxuXhhY0oCly7Q4oU18BABSogkwAREEQ5jPfihZI+c1PKv8pS4Lya4XW9izV
UOvXAZy4YGWrnAk1wDhzajGhlFw4qo9X1RhVtuoH1C3rOAf8mcGhUKlmgN3btN7UNk6YpeabBWz9
uW57/xUJBaUH5K11mPtW+Zrb17xVjrcSR40KP5WQnn74sr5Zq3IdDaOKTAOt8KsGMhMcp0a7oR2x
BsM5EXXUUDObC1sWzf45Dl5sKFWEI8wO5BHrKTJ2wu/AhUNgfqy9zFNwys0ykJWKv+dGaBFkV+qH
ROj+Ta0YxZWZVd2Brn52H9uN7eDUlR8kCY9ThTwsXskoTm9Ta1YkmN2gQMbQmTieoyYA8dkgP+mO
ope/iKFuoOnJzU0eIWVlohUKZ7UrDjaSLmuCvaflP4aeC84Wbqicb4vl0cqeqCaR43Io2kLZBToe
YdsYoA4UsyHJKRhb4fDQyH544+GeCqjRLO3vXdT1H225q+VtB2DZgiyW1bcZPjtYftSpiUdSNwJo
xTNSESsren6ixQoStMu4PlGSpKa3OIzNupumIAwTV8QYr1HV8DeGUq2V+89NCfVQzkBdx7hveSfa
JSk7CgCxa/l59xLjiHpFhMVXmYpcv2/qctiFvmL/jBqtXMnfzuhncKXRCkVgBCVtbp7j5WDqvRi0
notgqr1yT67b3GBM2bt1IEEQBwoUIQWRe8MOuu/4kNiAV5zIE+VHLbf4+1RInvU6qNYqxeeeS0c+
nGgP21DQJov95Kt2Rc8SgyCKJ5G2SaHYvOQYfTpmjHufGqjRd63SIdakKk7aVaZ8aGM5HrZ6apkH
r0xBqaJJ++cAdFAL7B16JVwibKPjr4UCmFrEAVyYCevMl5SCzJa6oY5rK93Hy7fjmcOLFAJVyRlt
Y6PrcTyUMSoCQROvpquGzENVtClO1mF8l/fGWj/lXePzeJkjVGK9lxfee/yLjx14LZMfaI07FIk2
PkDCS7c2DVYMtuj93MO2xrcmDgoTW+W8sXkcw4OgWdviUxxV1GtyjAs+lKB/FSeU2+BRWLlvOWWl
KuNGyqMudbBsxkjBjMZPkyrQobYJcnTXtFPZvLe6Rhi7ppaMr+DPlE/IRtSfEuiPr4qk/FDtQn6F
0CZ/rYz6msZnspu6Mu62k92FqINkk+yCGtao2OBK6u/zyKzlnRc24qm2axlfn1wGoN2UbADKqpE9
bSIlRcNASnAFR66go2HZSWmAsUthe29KD/1wHyf2wBFFJ6515k4rhZQsxVInl/1uoK6fxZPbJWpD
+Re82mvoVSomN6Y/fPe8Kk4dRe3HgWJRN33SxwGZASWFB8WvhxKXc2PQ+4XcN/xKVA6UvQbyZoS4
aSQfhG8Ya0nc6cHLHuJinhVEgTa9p9O/RXvQyeFAaZRH+Z7eoW4VbaNVdr8rYl29QhrEhzE41CsX
zRn8ja2CsQMzDtlHRoTreAXH/dBOdUVAZY9Q1nRA9bc6NPTHKZINKrWDaWxqeJJQG6TuqqfBtQmV
pN0nIlWfKtmedkDxtYMPEYrMTi7tW1ym9ZWg68w5845nN1GSNk2wl4ulL3QvlVoK664J131ryna8
oTYZbTP0eb+Gvtndg2O3IHHQehAEpg+5NEq3SWcM+ylVAzdWcnoFl7e+ON372EFoODigXUaVbjlf
UAY9VQLE5w5GZd3pU+FDLYbkRGkslZM32NLDQJXSisJdVPdFRj8jD1Uc1DKFliCcg29xmaNGAx0+
BB6dhMiS2EUefQjCWelbknvWQgMQ9k4oHSImXlFJ0kbR0a+AYEwiSrtT0DHUyja0ryDDm4YL8XMM
AcbZ4mc49RAppziOHqrR8H7UDXWAnW8b4wO6yuU1/cjiS2vKdbNSaDqzjumuATkkYUF1a9mNhRvi
o6JS1q42SS3qNaL5SaKqbKrU95yIZhsNrSBaiQFOJsOkMAzCZO5a8j+XeEevxiu7RN3DrRIpPXhm
VF/DgEsxzjbXAtbTKJIB6BzO7UoSwHej3t/TMu5VuiscLq6Vocy09Qap/En/QvkQekH0VdLaltPI
R4odibT+Je4lnB4oUep3gTopPzlufxlVKzvpKKYPemmOb4HBJNAnmD5dXqIn5gt0oefAiPrGHOmD
Hzze3I1X63pYlgWEBd2iJz5m6DW1/djrO00px/BOiRAv22BrD080pJzaIyMw9OVTZrUB5TFEFCc3
p84/Om1E3fyhQ+p7ZXO/wxeP7jWTJI/0FjslQCPco8cPmTVNwewJ6MQUGr4NlI5/jXoK1clOVe+T
qU+I4JqDMf7wiyh67SYZGaFarQlxKJgGipvkWRa5iZmUsIuUPvUPcleAU+5bBAsPKEASwNtzlqbZ
TfcAnBwRoAyAcw0wpYCFlfhd3OGCSLllq9LZLCCRAK/c2yKftJVlepp8mdTpAOcx9UwHEJnjl9XM
JjP7eID43qXaoYuU4FYuNW2XlmguVeBoN1NMw7hVENMKWpoJNizVbYX5wX/0JIC/2KBz6XkJ8my4
P0WSccQEbfrFoi/qqHq9D1Tp2ieO3avdsAO+czDHrN+UU0qLLbFXco33c3sx9VQtue/AQwM0WE69
x0GV1+b8DGrd34Nl4KIJukj+YiBm5Tm1n+JHT6vc8U2Z3pOP+kovK/7OA/rwOKNLNnWQTYc+88yr
2g/kO1ujJ+mhsHhb9Xq7CzOvRK9mGPZJiV3p6FHao7kmw5KPky0WDNUOfI+/TcsKznrdlDsrQ2gg
lxs0wnNLvbGqqnm9vClPTypelC4MqP4ZcPYugP3bNR9FUJxqWyemqW3vwyQP3bbJW3OH3Gr5/OdD
keSy0PCtoki1iE4RiYkxJ4cC0Wq0+pTEGHZFA80aSmB+dXmoM1NJ8kXlZa5h8mZiEXQ3pjT6JWg5
N2t0bxO3dIjkBHd5FKfVrar7/UYvxlw4Bmx0xyMQ3HgwvPHIYWP2yqzFJWHAQn/ShMMoIp2cQfKv
B8Igt+vz8pMqIE9CsdfY40HykgyD/+wRS22bmO52Hc+elDl4bFXv8t0Qpy0d3DaTD8IY8RPF1OO2
HPNiBUpy5ipQlfmSm6MnsNnLPN2EWR2kmYB+CxwguEbZSHqMPVAlO3CXnbRPeAEYvVTQwiuyYyQ3
+6Sge4RcfItGtFeZxPB+xsMHtKGRuACZ8pS2lZDnVTxQi5Hn3vLluTop6dEswIyGsuW878jyj88g
YZPgB9M7L7YL7xXQYw9lVI9fzNE2dvIUrh01Z1Y84yEYAFEXhNQyIIAUNthl56WurHae5oyD6bla
b6B8oqdRvfJyJwLy6K+SkM6NYmJaSMiLWBHvSdrYsYRNb9x4O6up2xu/DaXXFimeG7i3CE/G0EOd
QcqwHlUN8mc5QCqiVSp4n5m1JrF7Up14b81wB7NQqLkts9HUanvVRhoUFiFIlZIO/14KVLG/PKfn
XpuNbtBwMuhrUQU/nlR8I+I47WAe5mNl3aID738c1TJxYSsFB5jq+saLU+0+R+nrcdRSWtFRN9zq
g9ShWjdUXy4/zryEjg92XhimGzESFf4TK652CvseZTE4ISjgOn3bUx8fCnVXV2WLt7Owf8m+TVxy
edQzn/po1EUuA08j9pAISWkIgy8BZStv+mAo/5NPDSQdVA6VS2q4y6MuiUGXooDighdOXyK9DLYA
oDTXs8OIUzY0P4VQCF/qZoy3IWJQO6XGZ7RVRuWjFXjKnwJ7gdsS+cJa4gplhS1qQ1LVlUomAhpk
CjgW35D0Kx1Z7pXz/UwoqZInghnXyFBnvv1ifWlToAbY1boRKeHnOrXq50BV+lfUo/2fgzeqX9RC
bZJtnqbZXk0nuLJIqpRIl5kRjb7SDFEMrMYh2kGPTcrtH8/8+w0Hfn/ulyyb9EHLyZOZTIlPvwx1
KTu5MeJSP1we5cxBRpEabWPUukEVLu9TqDajqYVAHQDPGs7UhXi3JRFAbsNe8+c7s5TRt5+TGQ0K
HMS0489t5fYEPINTYzT98DYbk5b7DVr/y+U3Ok3/ydPem8aUxgkFl4Bt3Q8L1MWRwRnw23gBNKbA
BM/aSnuh11T5+y7wvZ+xHHb6IUgH9HrDRFGeqHNm3S4x6lDaSG1Rhmj6pZRGZeyvCqeEtJFuvAJ/
lz/f4AJEHyR3gMXihC2KrQNKZw1MqHwCBUtLwr5B0WXNu+rMNFPQpMwLFwDa1RI+nge5auG3ikmX
4meopsn1Vkga9suSOa3t3tN218z2QFQeTiUkOgxnjye60hHKCZIUaETRE/fPyUlaKdlDllLZTXIF
Nb1JTBsry807VeBSGOeZhBOsZj9MJd7XrdwR51Z28zSA7loJ0M89Hbw+jnAZfDv1zcVlqhSjHUCK
y9DPrDyst0GTvqmTb3yfrWStu5EIzDhEaAncF5EAxtYkWfeM566HsgL7w0P4SE6BqpvAjBwB6T5z
qlJWpJVL/8xusVRwV2gx0jEB3HH8EXMfLawZoORSkagOrQofdhKrbXrBv7K41Oj4gk6eT1qA3vO6
+S1y13IaetnQVm4mV2gypr3pDLZXb1S894DLhiHofJzcorwO7nP0ZRFltqfgC/KynyZFEhtQRsXa
sTwfu8tnsvE4hUfK2iGNPn4mpEUrIKu0hbvc7J8KrYG7LpfxL4SPp53Wj+0VFktbKUrfGhLnrTbY
xR6iWLpy/p5SBk06VRrRh0mFmodZXA+IaWYlmq/4V4RZ+Zy3Ub4vvSja251aHhrU6b9rRSI7nRUF
rxDSRnDu/c/YUp/UHl0bmM8INyu47QkUQne5BW9tIPXaNtqAofsUr7kBnMYn9JeRk4EZC7RL0xfr
Gn1YWy8yZlGSALs2dW7dIUJq3yRiwFYolIu9lPTWnxodmKA72Bjv34i60SJu6Ht/Vg1uSwodcnM3
5rp2DxxHW9kLZ450+ncqpF+qP5pKzH28JBo/7Ky4q1FG8uzke9EI9TkH6PTZKnrtHk1EdCfQSrO/
GUaADKtPV0dxMx2JKIRbvOTVCJrgew3D/r5EgAk8bj0gL4i7kPnp8t1zmoYAMIEbhoa7QdNuOQd5
0tZSIxeAys202bW5FtyUFWp5fVaLr2DS1+xqzn0YUFhIVuAuRcP5HcL02/4tdckvI50BtQ4MNXcJ
dnyJok2fLbXyAd8YavodSu/4iHGJOe1MvRP5ljprvK1Lwf+RE9tE2yoIiuvKi+K3JPZS04HhRJvi
8qc5vYHmyw28JkmlTACwCOYTCHGAT6i/K1SBd9rkB/d+Q4mitfS1itS5oXB4o04Lh4kkbXGAdHpI
ZU9QgunQ/NkiL2g7hRV1zoju68pbndl0nJuQgWhjMgHGIqYJYmpzkkyrwcyRzQSFnlvfJ6H615It
jyjkohANqFtU8h8Lo5hYtVCy1eZYymDw4x3h22GCGCCGN5lSlVu/7uxNpmWxY2udvxIinkJtGUtj
IFQ4iBNh+B+PZWUReBxtHsuLM8stQFa/ZRWMQAc58qZx4kFIqYsa9GTvSIT1fmty/ExXmL4jNS9J
yEM6BJmYthqlLaH7ShPMNVIr8F0U4yr14GMGeKsKvy2pHKilt5Hs3vtaGEhLOx0YeRvnAJKClcjr
zNzR4qXxDeIWwu+SFBRKKa6Svge5KhmHL9oo5wjq9yhJImH8BCwE1LoyxCvR6em1Tkikg88kRKUl
tvRmsHzKcsnEtwRr4W0LSomOiHp5JYE6E+S8yxfMgDcIZDh5HE/ZoODNXis2w6Cd7VQpSv6OHKDo
KKEmMFFl9osDaaV+sLWivC5kneaJHYVbdNK1A3KLaIEQPzlNV5l7o4v9cmXfnHlAXP1oZ+NbY1JA
WW4cM5irpAnMnFLGhx4FY8MGOlnooItUBXB1FPQA9ylEGTLmD8Lcjb7ZKwhSlrBlDdUzfSerE/Mr
avfIQHTBSFosx6+Xz6zT41wDpEaTiV4DNm/LRqKVaHSgChn6EC4FX40kgACBUslmNBBldZrECPaX
BzztCpKL8l9USTjAaHQs7lNOX1x9JExA07wUW4R9DES7o86tRxF/gdqFFWfhVdZWibTyWk+GflfV
uBZ2g/CfW7k2bugpr8LXznwGQDMArHge2lHL/S8mK4j8VsXtnHYHhie1Zf6IiyD64rHj3+btZW0h
ToXZLtTyVAe3IZcv1KLSfOd5FtYCVGTKHNVq2vYCFCp2VngyRNdNJ3FPX/6C8zVyHDzSKONEJHSm
bsL0HS/8vqxnz01ZAjLX4b7R1UnvKl0vfYDKqELplxFXl/3Cwl0xgHPlKEpl7i4/wun1owsDtAZl
Y7B0FCSPH6FAnZawGl3G2i++mZKt3Nit+NEPZfOnmgUYEhlgQ7lMAX4BPT0eSAooQLCYGKjqPUy0
44heKD2Gy69zemJx6pOGaCCnZkzS4otKfpj5dsQoGA/qV/DUc8e3B3Nl3k4/GmciKwz39vkoXpIl
1S5HMsMA6B0GObqGgAh3iEL617Wq//zT96E4YNBs4tPMXYTFVytJhWcFdrxT4yy7od5XbpBlWxU5
OvNChCA00YkMiMrf3XN+i8wau52EUnpQZ/vYvguLoX/zqSPDTkLMpW9H/RMOQZEDfRY73xZFtkRp
uw1CpMTSWUWLEmXBm8SnxIQ+m7lypZ8+HAmCQqxKwkDyt3TP4lBWPC9JYItq5U8vTlQUxmrxHFlx
8/Xy1z7THZyrG9ywNOV0duZi+QiUDzkwYsnBt6rZKdWkxE6kqPV1i8zstonoG9JO0YVryIO68Yyg
/tDWlf+KnLH6xxIRSCHMRCsL2O+MeFtEa1FGRaCnqcPlBjxBk6fhYKh+vJbAztnI8Rlko2mjc1Sy
euDxLF7Zl7A8j0tcujK1ij/a3PlOaCXZrEIM1ESTI4oOXQmfoGt/CpLGDZo13ffL3/10hkEwky/x
HwjkKMgdnw3wjuEphjDLOtTFdsFI+ke9okWqvlz7qmcurVlTBwtfQm0MWJdUDazuOGvTJnEtwL3t
Rs8TqmdTmDTKDTYhAPz7QNd/Jflkhg41Ku1OKWfgi26W2eRoOLeqwJO6CNghyJK1g+XMAuR45PBC
FwRDcbEk7Qd94weeSEiGdC1sXGyF8j101+DDpOjSD+RJCxsOG2r/Q9R0j1oW4dqjY5LrzO2HP5Zx
mAt97AV1hlqj37OYFmwXkkBq4tSthzYBeaalBwNB6j+9gWacIMQVSorkhoChjidf4U1kclGq+bos
fS+SML+h2z3trECXV8pp8wMfrXWGAk1voaqrMd5y7tH81AoaTJlr9yLYdMh07snG/7h0jBwuClko
M4LKRO9jEc5mnhQOY4+cuR8mxdVAlO6alWVuLu+Zk9iBijplJ5vwgTyVQ/D4s4WJOQ3o++ZuYmXD
xzIOxUdEq/1XU9TyAZiy4fiGXF0NCJRDWZjyP581CsCzbyRbV+YhFsN7nZ1nBpkUUdZcNrUz1mmL
PUqOvO/lNz1JfZgva4b9zt36eeceDwUCLA2kGoc4Vc1x2kmdTFUwaLoGGY20+KpX3jw9i0Vi4T6J
chsnEppSi/VYIwpjFx2ZcArr2yEAyDYGfq2H0ugtgsPJ2Khx1O3jstVcnOKKnY6JBBZxaOCjU909
X3555T2YOH0emgO09+kuLe8kq+eqsUoMOigIxC2oGmSPXbmsZA2whNrbrh4P3iwgIPwHHsDI3REs
+LekovJGS15oP0MfAOE+AAPwbWrEeEPzud2XiJ6oLto+Kkj7NOOi8wt9RC6AhvnkZCjsN1wJSQpu
2FfaZ8ASRgPfpJT1F9wdWmAAqBKkLgVXrLACZaw+BB4Kxq7m9xoIgqZHa9is+jG9JuwE05lx7Lpw
uSk0yr6EcXLT4+GyzRotDjcBX/i+lmwvQjykq29aJKdiJ2+QMHGCCcWGfVBGE8r0AFChWXdGdU87
yoqcGmH2HkhoKwKXtr/0LTLD/sYOQONBoQ8FS9P3sbdue1P6mhtN9sk3PRV3umr83Jq1+OlHufS1
kEMdeKDQg9xp1diERau00j12thI6CVpfoNdMTFTedrNa0KboGnR8wVIhiBzDe0Exl6BTOkxyEO4H
ja7kPvWNYMJvpECbzsoLZAJwc5M3Uq3aX1Pg4wjuJ0L9XOBQy9mdNeMtTLs0ckSre81D5sPsclXF
1wA2j0oBX7PzevVVK6KUlwsRYPdlA4kEVSvxUYhodKIHwDX9UIAmrp2BSOUDMF8VejOSBB8xRkiz
TWs3eIcA1a1MPm01lRuvmnsZujKi/1TbJpom/Vi0rwV3witBbS3cqCibbJewSvyNBTIMXU91GqZr
MPf4whVTltJoaLnOMA1gN206BFY7h1Vm6LirJnTpsPTBcmrICrTyyJDVYcOD59kmNqfkZzTVA3ua
Oqfq+AM2M0LJ7QyngrEGRBzm/ddiVC2KgoZ538G8DHfp0Oc/qWW2w0ueJslrW5o4xRR9aNh4h2n4
IFexrLiNUgPADgmaAhBUonvMkgoP1DgdUDhAQdw3gf8FGKzgGxe9VuymwPG93vwY50qUuyKwrfti
qrpbwbeEmWKivIndhtYP24mZwsC2nHomJ5k9A1iK5gzQi63tiPLv4LR1yfl7+SA4c3dRXOQYBDKG
ftQyfwLfM9GI1pCQlQvrIc+S4aWuZXtllNPwCBamxclOFDzLPC7DQWoHaioHEeyTPtlG/bTzNBuj
XvmD7us7M9NfQdjcRtaEGhLkqhGDQ6f05Ycq7VaqQicxIbpO+MbCS6IBSNK4OIYVtbCaXoXY44nR
+w65rt5k+VTflIY3bv/00yKSRn3HQiSJi8ZeFOx7rewTQr3ZgrQw94VIvF9Fba55kJ5OIDQFshjC
XIiSdLAX15g9sqOw3XAVo4l3veZrH8Kw9lfS7DOfjbiDIJImB2CwZT8ZbXEMaAr0cCuvi3GIqKYd
hlqzuLq5kiydeR8ATHQlAdKhBrqUB6wE7XATs2hXt7gT49Acd14BXPXy3JziapgR+p9AH+ZLmULT
8Wdr4c3UUYirOFrXFe48Gchrd5LjCbg5Puk5npNd8HEmm1WOFI39p1IYfe4Oeh+hD1SU7aEVbdKt
7JMzL09MTN+PAIHqyXsc/1vCXAdloqFejgZHlRlbaHrWNlaQxrn88mdGgdMNmAqMC52I5bt70xBV
UUzDxPaxrpDlhpjSxnjl8iin5c2ZUQk8ihsTjVXqDMefuDLtIU4MsyBM9fpHNcZvxukEZzfbT7i0
zILtSDf1CTdLASujKHc0YPV76n/2U41ZbE5RfXqDoBZlXJxJ9PHy851GunxlElNqILZO40I9fjwt
soypTSg1KCW0QTec1bvZqRz1Yag9TYM+fgTUp1/7JoTFlG7a4fL4Z7YUlUSL7rBFDAr05nj8WC1r
jCip/oIfFFd5hgMrTlKDKyfodPzxUPTRqbRTKCMnWmKC9TY2uj5ScBAwggr9GmBxkBPKq8TTspW1
dSraNjPnqd/SUphhYkvoJKatCb7AFQlENNaHALuU12iyx49tqAdXKlr9j22rxE++54f0glXjU1uL
KFpZe+9iwcfRLU8hACCDbrAhoC4mNyhQ/PVC8C8Gkl/h9ehN8ucgbpvviTWangPbwmycvuwz6wad
LvGaVnGV3sj0/+BwQE5+HSVdfbFqI3lEvUytXFxES+RT5ujF6SadcrRoAvO+6lNN305TL/+Mm34Q
mGv6lOUx0Eh/WV5fqZvczwPJCfF1WVm/p+tHpYNCIwX04SwfunjFJjKGQvFGMKqoWm1IKLCGKCP1
MyRHa2Wo01RpLuNqNCehkIB4XKAAdLkQ0G9QSh6FCNXrSlYnyymiXLu3BJ2wK0oOBUjtXi/XZNnP
jDzX26GdUBekt7sY2ajKEbERnHQGtW9eswhrD00Z6p0wS/FVDeJhp3nlH7c8AJvQxzRgx1PBPoHe
4fZRs3rQa7Wmmp4RGhf6J7S29LvaCycimHiNFvxePz5arjPBhfOeaaThYS+7tTE5hYz2WuHGsVK+
pNaEG7AC4VLsSt9qxWH0hV9hSiYk0Hk23D0rLpIX085aTtMmCR7D3iObyAsJva2ExOaD2aTaBqKD
Co+pQuj2oLRl+SOvs+o5mPpc3qR6EH7BnshGlhTPjccaIjJ+i5kld3g/SS05gxQl28LP4/h28GJD
cvA9LOErtUVVOaUlpcoGsK8ibUhztF+SOdbZVYTxMS7RZY3EbVmhLhhO8fi5kioz2BRT5LVXg090
4mScUu2fnnJolbPV6SgCmSGtmDfMb5dnpSMnggASRlxTXd9SDWshD+AUrMEb2Fw+UOer63i+gIjO
IR1EHHbfsm3qw36yAM+1VK3N5C5WIbHN4lkVDp1+czVDpCA0mOq9l8do9V0e++T2pjKCoC3KobBT
aUks7g0oWLQjugkxE9oh10AKSpdfEP+6nf7rSPey/ud/8+cfeQFyzw+axR//+VC8ZS9N9fbW3H0r
/nv+1f/7q8e/+M+78AdGmfmvZvm3jn6Jf//f42++Nd+O/kBCjnTXU/tWjc9vdZs07wP4b/n8N/+/
P/zb2/u/8mEs3v7xF64MWTP/a36YZ3/9+0eHn//4i6D8tw8+//v//uH9t5Tfc6v8WxN+O/mNt291
wy/bfydygngFso9SKkvtr7/1b+8/EX8noJpDKhACzIrGUZWRcgf/+Esz/g4Php8S7YMvU+ZOdJ3j
jsKP1L8T53JXKhwAcydY/et/3/zxXwvuX5PCl/j3n/+WteljHmZNzW8fL0sZJfu5DmkaaE3TrFxq
bLQ6nEFUKwMqLDjH5YaUATCs5JUrfsmQfB9mZszzCWiEktAdb7SkV3Hs8BBAxX2pfTbUWn4tDRmb
9ZA9/4ztVfgcFAa+yCLD3z1rMki7nWzjdhlZ2LS7VASAVY9ZZyFON86G1oaaSDd6ZqQfgnhM0ptY
h87sICai39t9FxCuZNiFOHk7RGDJ1M7qHZQ1pS+ppygvfRLCH4uxz9uPvQn4J0gb+yXMYTPSNteh
XKD1eENFI8Y7qo6tB05U9Ip+WyRnPj3z/vuJMH8TYjkwSBrbEvbPPDW/HT40OzIdWCeFJm9yK1Ro
zcl60bKPvs5S+6/FnP8+x/P2/u3oORlo8fGngCuirxkIgcVPY5Hfl4nlGAIqdC+2imo71jBcN2hG
XR52eRGzoklIWN/UTOmpWItow8fDqROZDHlrJKrqcrvfUsfHVNgzvZ2GqzlRfWOuHHUnfYt5VLoE
lPHpUXIvLs66EriwZ/eD50yitWcyfriNEzNzqf+pj2Wc1plTmwZpb6xOm4C27H4YtWKTsE9WEuB3
QZzfvrsKrwYgKykjxXFzVgU4nuA6zXRAO4PkNEauw1lvA/2OqqM6OKEYSuGEtG8o9oFdvrd8vx8w
V03SuzKM9PDK7xIbQ+6mlW8BPTTAZ71q/EQdynum0tY+oXw++FcgMOt+A9AEO1MNovO416J2LHZl
ZeCH2Fiz8V3bJxhDV7n+Okii651U4PfDfWvq3+dDRt7JqaJ0jqg0Y8SCMxqfC7+jMwF4KoVmDRse
uJteU4nsEnnY2nodfSXzlcuVC3JehcuvRQ5Lz5e2OXH4Im7TDZP8bWxRF6Z8D/PSKF9HTxq/F8Oq
XvcJWWueGSRvCNYoUBArLsZK4ZkaPrk8+jIKkhV2YxmuVbfNLebC4SNtIKQVTHQbEOuV76VYKrYQ
FaonPQKeVWF2nRDSSe2tLoL8esRvdpuTkGyGWKM1fXkTLQ6J9zVkzVQG0EjUHZbFNgsvtnjMMeQd
M6nfp5EN2bue8EHKC7l4hqLa59vLI577ODAaYCSSlhG4W+J42bZBRal17NA2ZH8964lpvXlqmnVf
x6LyM4eyGwLepRwkV/CWbRk9V0wRaUDUyudmFslxO8lDLn/C78Xp4UXriL+m3cfQRMHKDcKuVveX
n3hxh83faLYnQQyFOhNHzqJqJqMpP04as0l5/KWAwMqx382jXx7m5Dyj9Tj3/emBk6RCmzv+LiOC
9gbCnB6vkxEHSwHOHUr1rQFS+wTTqnctM1oDCp/kxrwbe4IOMRASxCD0eX38dknolBIktU3xqQcY
CdMEPYBor9vlzEnI2+KLVozT5PS16QvAgkPS7Wsgxdwnhog+XH7/M58ZfrD2XhGg+rFstGljN1uD
5ajzCgYzGjHtaJV7a8vv7DAYz8DsgC3GEjt+41RPUMHSC9wgp04+JEaMJG4Mg9sNhGfGTuhr2teu
H5KDpwLRRZsJplsXp8EPao3hfZ5Y+Lm20A5gCiMD+h98AgI2ABEKSd4SozTmGCcGAqfKMgka5JBl
6UBk4//5KOR1KFJCoFXmi+z4CxR+hRC/XUmOHynNo5n3qUP7Rny6/C7LhISVNUNs2DUye0ZbbnMT
4pIyDXxnRQTpTjLqeF82SnrllWK6H4zYvxJaq0JuML3D5ZHPbCTCTRJX2AGgSsRiv6oYHuuoAkvO
GAO1v8kT0A8ImuR34Jukz+bY9yFb2Y+eLg97Ul2c3xiSK2xQxJNAwy9WVu2XcqtZ8w3Th1QTJczo
qwi45GRV+gNADONQVI2/r1vRHTxCjGuv8opDrBjDZkrM5lpJ+vFO99EUbyyasyvHy5mTnlSeZxSg
EMDrL6I0FKIhAoeWj7pspTzEhsElD6BrblVO3a2VKEW1u/xBzq2AuavBaUbUdHK3DNkQikwgQcLh
msJHracbDQ3w7wDX6A0oot6EoFDvxtoaP18e+dwKoEzCjfZeiVpW/Gy/lVM9p5MsEAPeJJVgFRZ9
t7F9rQqduDbA+KIms3KAnRmVVUeBBrzFjPJZXGwoZ1ddMiCNBHg2dOS+9L/0XVoq20r0AAZ0JWyp
GnXTmhXKSa2GSbUADCCeSFw6Z3vHG7oaqrRvjRLtd+4paxPRqmuuDCMrr/0s9/T/Ye48luNWFjT9
QoMb8GaLQhkWnehEShsE5eBdwmQCT98fdLvvNIscVpzdbM8JESggkea3WDX1VtsObLuOZO1b05Hg
Ue3PPKx12qCFS3Lo6Hn4k5lgjQcaiXxjkxSVWW1GkG7IxWBefpDUs5iHYOz6mMgRhEVAw3ZXbjl2
LXJnlL7/6Cd2NYW9YqdzMOzRmS96s4JoV9XS15veckVz2VP47ezmJqsOVtIEc9RhNX4yfWXRF6uZ
3k0uCdjcm6IvYajr3B3DwRvrGf9TmaJXV0Ug8HWPjtqOlTxXXfPOuLE+SYK1UQCxs17boN4+SSvQ
ytHRFz7hwBwu40RKjEw4qtjlJvFuTOpxk1eFHmVTKa/iQs2AOpl5HQS5fZgJ2bnw57G9yFMruOkG
3bydLMmJ8vPB/cECxpyNAwspP7ab0+l7JuKghwlKNqZeu78ggiSJBt10hvRaJ6uT7TLyNJYHdBjQ
sKfbZTsQaubts9tKW84W2AIIHJMuojlqOrPIj5v5ylh1nJGP1X2TFZ5+5nz34e9EdIOKFukpnOXb
dzFgYMrmGZDPzTXjxTDnfpOTJ3lGc/PRK+fstGqk8BuvHNfby3Biq3QOygnNo7V1hT2H3prYrnaz
MxJgMVdtcNFAcu4dU2Q7v1PZF7Nfgos2K8wCal3UX9OGyTrXyR0LjNROwjk/S5e8n0r5vomRXpEa
ZpZTsnMO9CIb6PCm9I9IgwEX9hadQf7cNjK5WebAAI/Nn9Wgu2fW0nes5CphBs9nKefKK8L49vGk
tjVxxGGzUMKE7UszoVXDlXLvt1pyaBZ4G6rnvT8AOxZ4Y9IfB0RuV66EM49bF5XhPx383A4WIhaw
dTt+ahMlkWnO8P2xQ9L8KaoapAlpPZwlCt+P/lUZ4Kzz6ipXf0fW9CRLe1KixKXXfWsVkoI2LOVr
F4Be77XeMC60Wd5LDvgU2upwwyKX9O3R3x7haGvsXYlNfLvyF4gKc6eSG5WnP0xv8fZ1l+HRr2z/
zBe7zvJvv1ju+e9xE38JGdMn2x5ZZFUzDMABUjY/bLyhLe9Mo2rCUcVw5jW8X+pAck19PcCZazem
+XZUJBRJUADN81liziTjIspsk5fWUzfr7lPWrCZj6hx+fP7uPxyL1ObpxHswtRC+9vaqfQXMJhQu
ArNL9SN8yESUUKHDUtZm85JomrOEaUbDvMY5aq2Cs+vQ6v2JWDaVYWFx3PaMzvL9pmrFXyAyyViy
+EROVt7aahSCK7YXqiFkUKOetAH+sYuNLRo6kWWm4jObqnf+Vz5IG8QH1gv0h5n55IO0UhdEIODR
m7Vm3c/Y4LN7YxKFsZ9ahYqssGwooYaW6iJqfc7a2yKgjn1LWgJBlWnpD/C7pqPKCBtbtvfcJVUv
QZkg/cU5M+S3QVcH2Q7ve0WevuOmxuHz1/jBXAYnAgIDNgJtYJ5MuITtGF4x8gO8yZB3hOvlh8af
A4wo1Ak3wi6vzXjMyVcw7XNuxw8+azaiJu53gHKe3smlc2MRq8YTXMZHPLoBkl6+DnlFhj2RkJl2
R8Fwf0Wrt+P81i25PKrJyEX0+c9/l2+xvkDAehBZcEsc3iffzuwQHdJOONNHu84eJUZRwBZkWkI5
T34v+sOEs4c4HmvAj6xNLy267R7P8pw/dbJXm9wJ2KbFLSFUn9/ZB08HfxPptj4+b3QkJyMrm1u9
dBNqpltPJo/CkX2Cedo0rrNJ65c926C43tZuYV/iEEvLfcsxo336/B7eL/pYpHlHINYE63B4ePuJ
z1pMSKeXJYDWdhcyQMg4nJNzJ5MPpkraA3kB0B9Iv0+nr9qnrcYnBjSUXpC0odPlKV8MQeuh1pCI
/flP+vBigEgADqvH0D7ZU9aVGwxwixCPzdTQyZP7r0NdvUjqi75+fqUPHh74Jk8NNwVL9qmKpvCK
zDGS9csijewiRYhKUU6ZncGdP5qBcNdi0QQ1RKd3es7xymyabXJu2ZO7WSjahWyWISuXiwRe6dUl
BtO8oAkoiGYK11dRbd6GiZb8MuU44hwdyld/NIDTEED/qbKEJiedqvUNf8yiF60xM6SgpLA9/POH
A9xhuWADWKZOxS2Aio4/U2FMVbtvbLMhIANMb+0zk9sHCwIgIXAh6hsXLOBk01pWHahHwlU0iPBN
v3oRM7M3nqwmpVC8GPszy8Hf2fJk1UcwvTaXQ3xhKzlZ9bu00Hq2xevoIjC90Kflm2mm1JstPT1E
QiVhRn3AFZZsqjKtYSDCN3WJMlM0SGeUSEZtkS0XI5hj6BR+dXB7P9l1vjDDgNPyRaNZV6QZkrCd
D704s/f+aLxSV4KvkgELPX4y4ZhLo4zWi7Ww4ezEKVVkB23W/6nokfkW9p0UHU7I8PGncdrpILTR
KTnqIqp0jmJxUrRbJD58Prw++srxbgGq+eC371a1hXZpWxLQSdJ+HERCuXQwtYG1+v4rqin/+cXQ
ya+BCTB8hLq8nSXV4uiVwGIbtrQLXmUyExdND7RkN0lw8fmlPnpHfOfkfTCrsDqcvKPeKpAkoTcP
F8cfQmzt/UWJkOMMdvbBfnKtn8D7xXFzJWje/qAinT2qj5hSpswbNmz/xa5ZBljj/l71dZRP2T/N
cYL3dqClOdiCf69p7m+v6PSZaJFLJpuE821Y2Kq9dQZNnRnh70cFEiECOP+qOjnDnuxYDRJ4ATxY
zqaRWEld82Kq/BbD2xpemuz/6ZviWsCGTP1MBhyP3v6iMScrTENVsVmzMMjO17owQUd4ZoL74LwM
oIeFEk8Mg500jbeXKWYSFZp4LTuZeu2nIOqRqki7ve4Wpwtnadff9SLJb2SVdpdOTixM7mnDrsjd
LjLE+LOQdfCgEEhc2+aSf+U4FZ+Tdn/w0DEaQ8XjKF2pjZNdXjk1VlYFDKaejgcOig2cijfIABI2
Nr99/tDfD1wgAwRoBGiwI/dPp1/biQFGjFWip3sYm2s4vllzq01tCbWueiJ5yHw5nDOsfbCJfHvd
k9+IwWFUTcPwpbwv3jrCes3bluBSI18iz6+cx9Ky3H1OMDKugMG9DabitSoCFKyzVjS7acDuOhey
ef38cfwba3y7HnFj/zbRwU1D2LwdHpU7QyQHC1Vpetq1d/28aNqT3i5leQRbcfKHpZ6o4DCTxPhD
9WYmNiKLXdSCYsjbO6ed6mAjhKbf1C4F2bs8HcmZAMqlGhbti33gxZecoaWtf10n2SaUsdVPm2ki
j45NceBsA2SA86bRF8MMs6xJrdBv41zb+H6BljXvA1EcJ0LPnAgii5R2pIJYM5xlMfJoUIXFuUC6
+u8Spd092Dgn20XK8Q6kKkc6koj659QYWX85jM5acei0NqE1ylLOhrucqXCUDO+r0gP2ZIVdKduh
MWsZogOZny0Xq+E2EAYdwkm8YKqmCa69BEDs5g2iffQxxVLIn8qk3A5DzagE/zBwrry4SJyoygGg
SAcL0q8ekQJZ2I/dIkOXxI+vnVi1ow7GSTqiiYZON5muSGKSuAmKsB0N48egGfWPAIiyZm+W4qsq
eCZLpKtUQ8agafYj/G/CvmUSydbwpedsqkDhm+rZJuOIqak5xB5q/+r7tjQj5Uz2MYmnhvwwZ5r2
dVvTJ2vorReCEYqCMGivQJ7XD8vPzhrbZxeptb3whGVcOxZn9a65m0z2qfQ9WXR2G5XlVTunzlMo
qVwMNmoCQdWfYcQ+YAuED6ektJX7zE9tygeyNLX2qcjK+0rm6qVHmfGi5urO6sb8QmSuMLZ+XInf
XW8aPwvSDp7jQFu+EKXXFJjHBueXLxUSWQ0wq/lCk09LsJdttXlkYb9CUoiZwEDVNs8q6jXLgRtP
kuHRmEa0uqXXG1/BP6zlmDupb21LL6dRuEpxilGzXM17dIGl3Ml0plrHnAYKDqupNb94fLt3unDR
mGeGrz0P2ez/zFth40bzk/TB4t8i7FU9fnM9lraL/aiV33sDaBwfmKY/lV1eXTsD0RebylQEVxXC
sKrjaHsj48xPKChimCduODlu/IBF0zRpRUmMK0mZQBnmSh9upjkrfxR5JW9K2xt+FIKO9AvCPPKL
DkdduNSEzSPSMPqHJs9TI+xElhHdjfg1AWNQBm3njfC2jjuaVPhaBHvvXEPp7lanGjvfBsjN1mia
GBX/HIzEg9hDhupRdm38aquFXs2qsg25WWbc5RudGlNyRdp0r8jJcumDWJwHZ9KSAdDXJbV29EeO
o7byRblXfqJ+1ZaGUKTrDXx7rU5WWmPU0C5gXe3XssrrJiq7Hj+3Bj/5Y/SoPaWELxPjpiXxedn0
FXEEe0pqqYppZVCLrXKzubrM9I5JpQvQuh60ySnWj3Cm10L0TRZWxmxdcr+0nKIPm/4Uhlc/GiPn
TNx0jhw3JOzII64Vz4sWM5U4+GSV/W4Cg/R9T9fiF7dOGkIW/VyijoqD7zqmjhe6U0re2wLkTde6
wmkEvNYRusAxz9nowVjdamW14lqgkY8k3y4v4wpPjMI1evQRdUPd/WCWaZTSA/xV7yQFuFPq9LcL
snI8iotjfvOmNP6SMWUTTN1n4z1AwEKeToKEp0YdQsZ5RzHTHmVCh8DYmu3p2Pl21vLKhdGFqVEH
t3XflD+H3kinSOaL3DptjhUuyTR5t4jM+dFNZX+rS+wrYWtP+g/ZjaW3xgYVOgB5p+dgoW1LoVVW
/BmFoz/PuW5SPWz3yR0CLnoStczpXfJNpcMjbn19CZtmce3IhJm5lzTmtRtDkQ1P+lvvHVVLLVBk
dza2w3GI3cixp05extpYqUjPs/IxsWTn70G37EfDHIaErKMiv9fpnPrBUQ0sPY5t/5Wu2uI5m8fh
wSaNfDnodF1jEfT4ulcP/PCsE+v8dwKqmNIJphcezdshOeCUlPqWFv9pMGc8D6gkigfXWsoXZu7A
v9JJwaOPqG2bn4MbF+mBVokO5aGcybnn833ySwLPd53OYkVZbjY9CB1ubstBFWKlm8dEu9S6OaY1
eEkNDJbSKomkn0YSql2jmeeQ6MvpKsOEekXTZHqtdbH+2hvY2MNElvMv7JJJjbcR4PkicEjM21h2
7WLvD9LgOwU5RE2KUorLlEW7PDqwlZsiyA2cv7Vl3gwlfspwcKzeOJg0OzBzWHFx24+IxSL0RKjC
KCuiaSUFp8yREDGXRrk5EwGOzpv9UKHNOJlJ1+9hUjIveOUCscUvL/p0l/qD0Ww9YaVP0l+EuY9R
7oiciLPSStJjIvngZk1AaxZxTrTjSFYf/dMjwVURydzTfEj8RbvpXcyam96xk5+LPVd9tNjSvDFi
YRjk8Ivm0McOih0treVPe7EtGiOZKxtog2DlNnWh/G2caLbcZL6g385r7Xgi2Wr0f7h0vHwt3TYQ
V0HSLNuiykqI3a5KX4iKsOnjdm2lqJuw9TuCaEGjlwS//X4YLFhKJofEvcB7bX7PLOIZQ42+6TGc
jdn7ogwDRlbpMX9Pq7uUqIXYo1y5VY0WtbrW3CazHWSbTDmDvqchWyaH0ZiCF8T3CaKJrCepYyZX
L8w7oa6ZmnU8YAC/8U1ZG1VU0UQT0JJkImzvndq+xUw606aM31uGCSo4mpJafXFxcy+jH8WG41fk
xwxdvOtsLctD/MiTQYCZX45XMW/ulyM8+Q0w06bjOo+9h8Bf8iksRV4SldV11St7QqS1lQx6Bvhk
61NoONJ6nVVZoQ9kz6dtECvq9Jx7ysHKq/nMvPEYmG3kEmRz4/ZjcKvlAyWUcZreuGSO3qap4c3H
uufrNWmwL9kOGOpe1CJIQjXl4Oz+hJKR1sJ+/s7mz29DmujNPIp1KYjWMrJiwsCqZh2b3NTfJXNp
fiso5mbSWubCJj0ev21JtP8msEcJvZ3qESmzwZ+8d7XX0YTk1JeZygpbo/BqY7CGknpZJ/XOzKQ+
7SxrNg5OLuSwpc8AiQu2CXPnQVZ39wXN33LTtqaz3PF9pO1GDUmMjY/vsAyLRPO/SRQq5ZGyibq8
LKkZnEI/G+f8khwAod3lJZX19A6UeXFROLp9PZLdZIDOdqOz0QyQs9BEbiCuHWooaR/oqqLadvSK
WxElyPWwN7V59PeeWWftUfl5wT5Bz0Wy02LdWQMzhY30aZwHustH9VQKLX+gNyZQWwG3QN92r9lO
6JF786Q3BD1Ts+JMNDoZBf7tbgiSYqucvKDMbwqKZ3RReJvjoNG/OpWXPDqNqsyj6an02CjPWCKn
aKl/L4KZbTZD5YvwCrZYVuznh8CwZH70p1Fe16BlEFck4JT0VltjHUm8C0M4Ka8ct73be6sQrQto
yMsWdagL36siK1CM69nRvKtC6Ua1JcOs8q7KhgTRkH3VyPYl1QIy8WUf3BuVJ/1dM0/xr2kaEm+3
qDIp6XNxzPpgjg5K5rrx0z+Tl8fcG5uVa+or9BsnNpf14igbolT65k9WT/WVj8mhRBGR+F1DSQ7o
SFt9aY00jS9aMxbf9Daob1FnF/G20mW3b+RUIGSgqIxtdWtMapNog7tNWkF6deeX6Y1tj8O0cVp9
rq7EMmrJlmAAQ2zbQVEO6DZ5H9mSTUGoz4657Mp+9vqdcKsCaxfKNIcvbCzyjY0RY4zITcnHbRvX
aiPA4VwnLGgfpJtKpstXhPLdjcFxR23ZoQDpY7dqKFpFDgbjINOi3fp6GdPEakxdF8ZGRygF6gZ7
Jvl75q/8n2QRBQmBiHwahy1WyFaRpCQixHD1szkxz8CdH1CAQBu0Kq6mAtQup8EmRVkG82RK1oTZ
aVEjD7/G1Oa0N6fop3wj5mn4Duiz1H/0YhTHVJ/6Y9mq+LfrqvSfozvk6pDkBxm5ykNPUKsZwVct
KpFAdprpvtWK/rdX1DHGTTtJzzCu74FlztWrUxxWBHv8qerDsWL22NbAD+8aeh6moI9kn/d/as10
QlOvzDMn+Q/UbPjNVqmYqf+V654AZFaHvqG1gZNs6g1CfZjqIVy0JRgokFK/4rSSj65TMxEaVfdU
aH57282BvR0dcwo7PFck+8RB24WlRilKQcjQufjZj6AXFz07sC4qFdJX3iINyDX1xu1JDJupkUFX
lZZLGKic4MjJ174MLXqMsW7mMyNwfacn+AY4A/KuNQYZ8PUE0fMS1ki+K65qNeOlpgyyUoohJyaR
IPVd7+HOy3xrXDZdo85FWL2/NoN/1aziJMNFeorFmkkQF37NtcWSz8emkP6hn6r+W2/Wr+yN4y9r
v0LYa9o/tlqQHgVSakGXwXVDEr591CrTqCiiV5u/Lccjh6DqaOlxt10AP9OQzPgXOPJzTfXvRzwy
WIQ58LSIVCnefXtRTRhBuSyrjBOv5yHNKKzVUk54C5TxI/+jPIOffjDimViIlIabRkEB7nJyQT0b
VdeikOy1ptk1A17DxKbCdVHsOVnZ3NggZcRmvcTwCGpZaPiGQxSe6X2gd/VuQbB7NNSIZMnOgnQj
MbCeE1588FBYDJkBEaaA/p9K/WQ++W1qqoStSOuGsgAoR26T5tZO74xfn4N561t9O9TxZxCVhqIQ
eaF+yjJITS8rVXuYqqamuaK+S2iH3NYCurZTj0idIbCT53FRWrK3UpryQrInan/7+U28N9yA6uAF
gc0kEYlDxQnXgeTOcZNVapIFiTNc1Rr9hOzRFvNmrW2mbGTwvZ1fuOiPatYdYkAtk/0VRgv/l6bp
wbmI3w9vaNVC6T5/fhVdvh0mmeVr7V//AjrL+tguhX9XpQ3odpW2e3wzfqiPnXHfjfF0EHk+fZvA
ALdj28fR54/m/VjwVxcy2DNxsihiTqiZSkPR6U6MhRYyOHKAFjaZWThbwja0Q4/Y98wS9H76QdsK
w4BfBJ0rXOrbHz5ok94x9KDKa+k/zxBTNLkNfREOwXoUSGZ21XlB29CakHyuSmj9428HI7+QqQeO
g0kQiu3txZljcAoHC+LarimjYaKBRHK6OzPaPnikjDWGPZYYeire6excN1+MVXOYclR8LNBSfxFU
6e3ow+gv/NKdz/lv3nMVrCFr5znkF2DOKX9QAE8gW2IRG+nAuHUq3Y/qvPY29oDk7PPh8sGlPNg1
bJ2re00/7VefKlMYAznUaIDGJVqGfq3yBRhculidm0rfTx1cgcHCvhZKmh/29m0lHi6zKSWHSKm0
unTHun3GxlO2sIg1AfhTomQYa7K/qgJNP8jF/GNOWRMhsdQ37QByPHpNc7QFEstu1JYtSE28c0di
oTixevJI+cO5kN8PHw9Vkkh/UZxCrL695SlQiEATviYwq/w33ety18+jc0e00nLx+Zt4z95AQ/Ou
6ZFgcvPeNeJNuOMK0uzSDbS0Xt2Kseh9oro69SunO5kWC3cqv1FvmotjrmzixwizSqfXjniBYSsW
0VUbv0IJFlnQFuZdmwZJcPj8Ht/lVaxpo+RGklPGlhOz1smabw16H5f6km4WiMD5OckU2VkS80aw
KUGsVZRo01zuXaNO5X5QJoEa6Id6tMKFF0fKc3S1Cg7WiuZu9L6B1ItbN++g4ZSck2ZTETEehybm
ozZUI93Gx8qxxPVYZX1Bu0eitn2ip+pCG2MdqkFDbH3Tw0WYZz6Lv8vYm5kFMG8VzOCPXjfWpzNL
TN5wAZTFropt215qnaaiUveL7yAMVhMt/kgWPyihV0TFbJftjjVzLbnDuniNiQcNeJc1NArTxOw9
9KOXW99LaIUHK8vnn1QcAxHmgb00ZFzyokN2V+P3vGr48TolvGRPqSzt4Q+z9OHzV/huyuSHcWQg
IQNXFeE6J+sDpQplwX4y3Wg6BzlqQb1NK2Z5RgL5ftuENoDzj+WwLWaXeBojyJPyMyMeEICOcXuV
V2Og9n0992lUVrbYZ4uvLU+ziGsA7ayuDsLPSUTIxraJphYOEyTOCbQoUQOOa/CM2NxOvsqXM7Kl
908DgxvCWOI9CfxzTpU5sgnY1qE7wnHU6nA6xXSo6szd/tNnzmfNpEc1FHsW1t2TWaRopT0aSJi0
zPcO2hr3tBFe558rIHs3waLNN9eYIOYr2m/dk9lK47+bPRmyGwFQt7Vd+A+SQKjrrYa62eeJInN8
5YRINLX7o3Cywtl9/kvf7Qa4A54n1muUTjThnIwuqdeT1S3cgW022q636VLwcJVdmbSOQm6kVrHl
1uTGamLrzKXfrdJc+m/QBVfFz3zqDCAhX4wUZ2ebqQfvrZEFX6+5/fdt1xh3BINUm89/6gdDZz1l
eqtrihSD09iomK8c7SyQytAW+oUq7V8zXvoz89Bf2dzbeWg1Z3PSWX2Y64777dCJOekO5TyR++RW
znMBGF3s0sAGsxfsEdJt3hdJAQ2ZYrLJ9LGm8Xy+HeYWz6wEQUJt0VjTbZP140+Ncq0htGf4YG+0
m/Ew1XVJyLtLHbmWjswDTQ+K3ptyuUesZt6Unjd4O1NmHj3kS2P14cSdfifOJ9C2Y1FMdrTwTVH7
bGiEmnd6X3H0cbxmvG3mlhgF8i51WP1a0x7odM3j335pddMBs4yb7CpiiIIt9GtchVQU2mVUaMgA
osGmO2gLvEwwTFAkib1jWaeKEomV+2zGeKgjAX56x5lDNo8N8M58qcxiIb+rGP3D0KvSCOt2oOsJ
2rp/WdBbGVFKvKeK8jRtJh7l2Jj7oVgCNg6L1dxWVKmZm4L1ymR9Ue5dgpIK54Iq48ecMovXvnVb
lAF6LvtvLfzyheO1QxZyyCMX+++w+keBJv/PmJI30Safxp78/xhosvqM/xMh8S7Q5OLn7/K1/vUm
0GT9F/8ONNEMckvInFs12rCN6078fxJNNNP+17qiYQJg6mHR9piV/jvSxHX/tR4T+XhQLlsmG93/
RJq41r8w/GJARJrHrh6V/km6xWeJJn+TdP7vd4p4G2siZ2JOfohJVwHx2+8UvUe7uL2NA2cuhr3I
Fo2mtKzZJ2mX/DaLWVy6MNr7mh29XGn05tZOLSpulnKqLtPGlztCSuSNp0+Q4hk7zsvB66o7VsHu
W1yI5LJOfemEnZy6L//rKX/59z3+76AOc51C3t46ElGKmtCJoaEj9ffk1okwUTTJahEYfneTQVyO
0Mt5eVHC6TzJ0ZNPhW9TowV2fDP5Y/NLy2ztRzJAsGySMSfKicbq5LYK9OlJjGUAHjDpDwNh8pe5
4WmvDXjUd60Xzqsq6nNCzpPkgPXJE79MmAlaTnKV0G+/vX2ynSXRsb4W0bvhXzZDm2ehOeTNpW/k
ziN1Dsv9vNT5M+IS2ERExbeS0LwRG0YhvrqlKPaZ1TnXi+GOh0K1glemtFs9qZJzp1V0paePek1M
ZD+07r5WpfnJ9lk3+97TR87lMNAIVsgDN5pX+l3S6pfn4vv9guCx6a7NEfDuZuU8zJ05gbhc0M4n
9O2QoXzaKg6pwZeBTgC4RY1UDxEtpCKn36syroyb1NPM4qnWgr6KJmJLrzB9jP4G9NXJLizFEepA
QLLdPao4NvVLYjhEHVVz5vok5wKdalGXpFN9hJlZ/Is5h4PYzO1EVxfh4blzBe+LtCfN5tp5LmMP
Ys8aEc7mnhrY0Y2YFUJLpc2DmTb6fVXr7VNO3Uu8bTRJVfaiGfYD+27fwA2a+vOWk0xO/VAyNU/2
kgcP9jJbKiT5cfmW1VrzO+nb6WHJzUGEhk9QcLGk4y4pu0OlzJjadLK6wiXtAj0qpJnecbiQPxqj
G81wJtjrWdi1fhFYbiJCiEcbBDgeX6uekPAy9vXfTVpQCl2lSYVeyu0E2ct9Ka5t6uReMvQ1BzE4
S7ydZOo+FYOfXGWutM3D4NXzXaln/r0imfbeGZrqZaG28sXtnOGyRLt2oOo+/TklZiM3nlUsL0tL
/e1sZVSUsjn/rgdK1XvkRNRPKUheqefuDrIlfUjTqb1bFhfbktsU5iGtm+G2HfL4yPF0ucxakd7i
wjBp/EkgdzhKkLVODtx8U2pGuRtnI78mBb261jPLuKmwOyHiZiUrotGrxJMtW+fSS0x1k8euiHRv
HENncutLCObgKo8z24lSjc4Hz8+Xb03dmvcu4rAxIsTNucxGT13jZzOHjd5QJezLPJtRRFXjPsgH
e+9Ok3tsUzrdN5TKtF9jUTSQihSmE66CiEZtleVoAklC07h3RC26z142WYfW1OQlmJ4X0snmv0rR
yFsEdf4XD51Dv0OXPqeX8UC49H0p+uwhBWHftmLwr3NIrwfp9frLkE+LFuV1n15URj3Ve6El5kF5
or3wEAiMIVGOzdeFyeBr42bCC1vlm78BjoMgwiA27nW+rhSTMyAIdjlfx7pH+uSOLqb4VTWdeWxy
LS+ipjfKywmJ+r4ZjG7XzpYcroQdD/e1HSs7HODlSeici0Pm1vVVEWAq3+AcrOQ2mHo/OPR4keyL
utXg5FXtl1fE4ohnprY5GoRoLlDyokaJdeNSTIuJWK1YSKzLkKZtBsuv3Ci2pOtHwq88ytTLOgju
uzZI/+CJGS0IwT6Gr16wZ97G8GJ9NCSyu27W2qFmdKbLeVGmEZmLSrZabOR/AKhhzuMmqa6JK3Ki
oe/NO8qk5u8p57EfDe9hn/dp9bMjv3tbe7XxXC8KmYlVFPHqLyN3lMRy8XMIvOJHZ6nkzqAQ097N
PMIj7L51g/gPa0esUwhQDVl8O+R+c9137Xzbzq6/6zq7vkpSkX83nCFDMBy0OPIVtMqRo+W0H12j
/YHJnU/CSeWc7xyplpcYte8BRrh8pDWR8jK3LK0yFFAWc5iaBLb6nWM9Op4zPFFw0e5ssba2TnUy
XQqZtwfLlPFj0xGwgGAg1o516g63JiKKu6GJ/ZuZKPJXbJv+VTk5/a8gNtoDc158SLKl/J6R1HM5
ELTObOcm1fduascuHBNz8vYyr4PpUBJMZke2MaTdwWvzdqv5PZoBINhmm7otWkHfWrIvbg8jtinR
6F3EGcDQIbcc+ZQFRq1TqTxVPOBmlpGLvPrYlobz6hqd/iTlMIw4HnXnqqPnFHEJrWB24WSXEjVY
OMVDO286B40+kiAgjB1CRfKWbKRYF7qrugfekE/HWxZPZWgC+5W7eZni+3KJ+0tOcVXUlTV82Zg2
j4a2qKvJTLS7uvQ1SQda5aOmir1N00zjj6yuyRpX1HAcFU7W0JySgOjs1BigfJPxIklK7ZZZqB8u
F6IiSSxKVfItEaa963PNkxv2SfZRk0m7o4PF8si3X5oL09aLLrIbEV+yHhQvWO3l12Dorb2JAhK1
WCyTa10knRuBO0+3yD7qI0L3XOxNNQs8ajTsPSinsu1wYfO+H62kIpprcM2LSi+Ttd/OaL9qdmN5
GwsFkLo1WD4fKn5xvFkcu39q8M7edVY7HBeUKt4jWkiPZbEBZDQsmP/GrOLHuetYjlrh+xiHnOKq
H9PiZuma9tlJE4NMIE3WT1lCsPjGMZrp4A1Su5vmor+g79PQviyIA59de1CMCSO5QO3QbOLSN0LT
EMldNlO9F40QqQdFSuy26xyDLjizvh9mkxQvfSxvBkv2D+UUWL/xOKISc8q1tEvX5t/Bf7F3HsuR
I2m2fpVrd92eBuFQWyAQkipJJtUGRjKT0NKhn/5+EVUtqub2mNW+Vt1tM0yKANx/cc53RFRl6DpH
dMkom91tJ8W0Z6qW3CVroW/RlXpHHS3GctISU1h+z+G7KVYnvo5RIl2twkTQTMTsfSEUVQZdfzJt
lJ0PV73OIiOIFNnfoUq0bBs5Xlf5yTwLO8wbK73JzL7YFcREXKMgkaGwuvSmBbh/It3YvDJzHISW
2RpGMIm5fzQT3V5PoI6i67Ut9GOOn/URskIEHDTt4kfHXKeFrXEf3ytnVOFkjguaVjn97GOx1leN
NdkIJaLKI+Me5/62LNburpmwZFcDVdOmzSMzVKBQysM5KrgL7Yn54lHNJdtqJhJqL0rBtqqPmloL
eP85htbKyx87LXW2jp3K0+LOxlNXx9nJLIx6H8m+exYO+48DVsiUkWCZE3XC2V4QGJiXj5pU4gBw
f4y3o46rgf86XDdciFu3J2AzIM1zeDbddTwBYKkBn6LnQEs3cCHPADS4LURdXM+1Ix+M0kqPkZk1
p3xlROoTfJxbQdKX6cke1RI6VEmHpbTkLrHz9VB6lUSXRCP/OVEUPOZgu94iLYbe6PLeHwRSiDCh
pGau7sr6yI0xkwDpiSkks289JgYHMMKU2byHXRKhNmyscGp1a5s2VnxHBoK558/KeBMTmP7cdra8
a/jpwj4y8mSzDLYdAVSJnauU2/WOPYnYiVQXB5MIX9aCVrxlVjDe8KMXD80g53lbMg/88hD8bFn5
tQ84I+utIJT1qiPb5Tofo+Etj5V5xei4upXc0Df1SH3MRk+NfAOodztjMsafaac3p9pLwBCYTDUL
q+3LMMqj6K5lnn0iFHjeeqlu6ZuxylM9kKmswmgd1luYnfGHXhGN1OhVvZVNLq71vKKYWNwWPanu
1mqrcie1mEq66YvjivrOSHOxjXDFT34Xpdr7HOlEXljABgckEhwFWH2cfZOr9rSafX5dRq3cV7Ju
DqlndqdlMfJPYS9OGI1RfRT2OaFa4IV4VOjjXVStRanBz9WrG63myiS2wn6DG7C+VlMz2qdMmm6z
N8gzDcnti7+6ZFC3RlKumzQbiuukN9MnO5vjK9NNmh8SFMRRKm3BTGzLw6hxBu+cmMhqp4/VSfbl
ekAQpyHfGKPye57WbsvrLsbrthZR2M3YFU9rVqQdL/G87IZGm+/Z7jofmcqcbJtpU/EBrre5HRah
hzWlAfp0Z/6cu9nZmVbdnIpaMBJca/I0+3xMO4qlNHmnG0plQJ7U+JqLrLsa8tbcjqx9lwCscPuq
RSo/aZpWO0FbevlhJtjxpAlXUDH38rboyrbdrFUxoFov8sC2zoq6fJJlcrOahXenJWM+bpYyMTNq
6ph313D66yF2oRtBk2ufksXNwRbL4cZFBq+FqtIy82qwOnJvkJE92JmbPSPZ43RpEqV9CEfPD1bS
/ipNfvueWPJ7Aru8G4I8MzwSjpEeUyX7I6pL9R0Kf7oBT7E+FGsjPlSLKDT0oiZ2N/ZQzOYRYbP2
2rpEf+zrum3TB1zdi6+WJH2z2RpfGQOi3FCKufzOHkGfHt1m0G7lGIER7MqSWABBGNenWFrVXK91
6X3WE9QB381N5yQLx6xvasTNVxmlHEDl2nJP2pQmu0EmKMWrCZ6cRaxqFAK/GQ+D1vZfkXKG96yY
1EkBznqteHn1UIyOre2TZZy3fU9bRQtKDInDo4uK1S0/EsUbZ9Rxd6cnevlYS736slOvP5VTV96P
jV7OHOGt/h23aX9yJz6KUEjhwmsQbn+YlqWUu2awTE4Dw36YnQWmDFSe+a3Vaqzm1lLmgWNH8WGi
Na1vMoMCdROjkUXW35VJxU6RJtdXrjHKYK48GnrVLpT07CCOU40ZzR87o7hauq6c9+Qkjm+VHVWf
JT2D7tvwit4guzU7vfHqXw7xLi+pWOqbwQBhSVyjUd+m7LC3Hl/9REqrWH2tsYmJKXutOPaISJC9
TFUZ6rnbfjfsMnN2ZNNH+4E8FytYlFN9mEAx7yQiNN9M8KTg1pl/Il9tHrNZGT/ODtw2iGJtdAJ+
8kHt3MzTv9LYTO4qmsHejxkYfYrKkf0Oq6f5bjix5KkhPSl03O5sN1HGPVLput4Blnc7EkAnaxsT
UHKixRE3qx2d5dJWswfs39ehplb3fWgl1hdrbTEgNKPqKx+nhLqO+kzet4AGtraQzZ1IGKwTh0eP
QJdG8eyz8mgq4sTLBQV8ba1b2npxK9uuc4NcVdaDW3nmuGkTG9sz3Gn6oHIpXHrs0WAoA5MizCq7
aB5AZCFWsds249Z15qjY1gyS8PvzH20I9U8UWzOZk+s651b1z253zDNTtyQbq1usQ8Sg9/m8NESB
O0ymnxGvA5I8b0+D0ervrWzF+2yYy5MxLM6jnTbxjUO8EATw1Wp+GV2SnrJq7T9Q+mSwruCTo+BB
MYW1dZL30ZQUp9oexXUDGfNOt/M8DdtpqCe/0nrrHFJk2SdtGd0XZLk0dTCrvGv8uOsTyL5ijziv
uxu61Pkck6X70apaeCFG6hVppqFPsW+6cbQfvewZJlz+DMtjPU0xqyiFq+KozNR+6RBfxr4ro+jB
NOr8xe3bZt/01aA2WlfW37GziEODpuRglYUrw7JVzIuqZORgzBwV3aBfbp/yQiK5TTN5lnqSh7qt
mfOl32c2V4DALY/ZRN+WL7aYJmAlJkpaN5JnnfLQXVMMjh966ZHdlOFi/x5zZ3LBzNXBXBzeUMr+
F6tay+cCse926T2xdeK021b5XD0MUz04myJZaVKSuGu3Ce2/tcF1OJ8aqereb5bprBWabRMKnRnj
QUubq6l3eETgWGmmXyeMb45RRlUBQ2hxXF9Hml5uaxYLXZjLdhKbnqPrw+kRDKcoB251oWjXUlw+
ua9bbWluUtG34iYZSPXbxLWen+IMwKbfOkV+Z3TujOV9opzSx8Iwb4VR8ZS6avJO5AA2IGqjQmSb
QeBJ/BW32Bnv+9GOCTzKqWjqsMCSvxyMrlyNU2k1Xn5HsLO53C5ZGXVlMEEUiva24P/1s8jivvRt
fNpVkJplzm/eCnhmmIE69+UftdHUZ8FLE66t3kU7b26a5xY6YLX5BzAOR0sGYyCUxJ6vnbJ17s4m
PSeYUsu6/0fZWUNUrlxDiszEEKJvfNepjFuSLuXBloN6UKZuYMISf68uzrD3M4v9vNz775uL3a+6
i/+IYj9/wW+LC6Dqzhlo4wD/xX8t/723kNo3DVc2m0PEyzizzyK2f5LYTTYaiJqgrBnocoD4/2tt
IfVvBEORzwc6HYkX2oS/srfgR/nDSBqlmKQ6PStO2IAjW/vzSLpsM88ZmeCGK2dKzqVCw7KdnMZ+
wnQl+22C0kIB8R5Ne2vLbv5hjIX7zk88kz1eZwYpIzahdEA1JfQhezWGIxuarADqZ3ovVjQgu+vx
neDKSL3c2lVxPjGLXcfxdjYchR09NhoAv7hK3qBhmmdbKRL27eq10XXleqrHBtqTJpc4NQaVMndg
KOTaNF/1vc7kydXhhcaOPua304gyP4XgfuV0fXRFVYngWlpZ+wUtd4KAmGjvK+Pl2O9SN3+l3ipQ
7i8FeT8k2mg3aZrPr307Oj+8ClrnLomSrPbHLMGFaKMnTonYkI7yp4Kpqj/HpXq3cwSWSVXq0hdr
Wj4bPZ81Eny+NyGA9Gr+jEg+2rjcnYmvI2J6Yea5nqoU1uZBGHq7S/Xi1pAdiXcD2rWjgSQq30EM
Fzd4DyaMUjgtfyYZrikf0d9y7LAeaahEescOGYYRXcufVdcDy+inIpCdGMcNQmGV0stWJktKgfQh
hMNlRmFU4fLdoopsruHWxthgxGC8SVVhI6vZhXxH1x6L0FRa/ZL1K95KLZcFayejd2/R9EOnLmI3
QcdcMhDwZ1lqRsjh0z2bteV9YDvD09eaeaz5qpz0d3II9Q6YQulGmzyZ+uOYdK69j7Rl0nwctWUS
6EbFJKvginZ9pxxWBmLs8qijlqnZu5nMFEzdvJJwtCpjP871ZGxsGg0Xa+fq/oBaVFWBnhhn8sxg
cTthIFvSDWPKVOyG2XPERkrhtEeK44VvZAHN89uqRi3FIYvmhNayYaJPnbOdpQcuBbmcO4aJl/CP
dWnnxr6XdYTscBvdV3OfHCq+8f0czYnrp1jilgDscfsVxyn7MEep8cecd4REo/JZ+MzxZNhMkKoM
SiSugXckkVoaRI7tnFp3iLqQCWhdBoYbEfqH3N8pQ6ts8BUlq3CvnbW2uYsnx118oyFGwOcSslGX
O2pd9/jDoxhdcWeR9o024EzsNisXz2yecHFKfX6Dg+e9NsLAeyF7t+Dvo6SyES4vI/8duOxWWzrv
o1t7/qV2GDw/WRque9IdrSDVM23fl2ORh1NW896a9jwBgbETB7+6mJevfNbTV2dYW+KCRyxueD06
GJ+J7aVW4GkcEf6qtd2XHrP7hx4tZL4ha06PNzB9+G0KkyFHQJFsPTtljRrIlDMxS6iIW/6YUnZP
qkqLr2KcxFup+tb0p66JfvUNwQ2M59V0Y40gIzZFgysgGFRd6kHeZW3pwwQtmPmneoILyTOmYDJb
Ww8Yd6FA7PtkGAIGADH2gCIrmBeuMrMI9nZxCCwMAFZSvXh4gsrK8JRWsm8NX/aJTHD1jDPmZjnx
nqJRWu8Ii5hSpq1JWW40ty/xo9sNFT4TgiraVAk7v4OtWJXsekBPEd+knCDg4xYyt4uIOZoQmNrm
fvHyNAZ703MemkBpi7Oqr5JBKhscrmyjRLdNVrrkbdTOhbfVxly+1FbX0ju7c/pkUfpauOcyuAYT
WhJ8y0U68Fgnsn1hoKV99JrH+z/ElmLzHCViCJNm8JwtuIBJsLpmFcnRo5nZJz/PPBwQnaTzVmOx
/TafvXAYrorhHi97nIRlI0b2YzXZ6bu4WPX+XnYJj4gQVMN3psA9ujUcfkSKZF2SfTCpqdk4pSp+
iswG24kwaJuVpJM2TfzdyxjioxUCWBIktQOIAkPUvsJqwTRFszA3MKwBw2DwAVq04bFFwKptlbuU
YcDVCjkkQ1nvt2V0oNLDMVedsGjfkVIcejEbKpbrvl4ON3lsbmxe5LIZaVS0T9Wk35nbEkWQMXXs
hp05JOkmiibsq2W/J3J6Y7o0lkAdvOycUOqtt4SvuWEaNydW2i+I7H6SKPQAI4LXtGHUZ7DRvRv7
9rrE/oVRem+ykVJ9dmgYjC8jf3nghHpc3M7pQqGevHRYUzYM8NkTdNPjUEXMjbN03pt2QXJPdT9C
xwugr/usLK+rxDSCorVCreWIGT7dEi3QONabyeO7FVq8y1AYlFPkHhG+PFuLmWz7AuNllhUbIwK6
jcGTuhTtTl5slLkc2XPmjIVMcXTL4THOZekz/t5AEa33U850iT1yvXSHPF7Y+1buHmTHtnDHe6UP
h9H2jh6bkdoFdyLnD/DpBOdOznLg65+jLn6m9lR+VMmHIk+Po5OcGEtc5SMOdM1dPU7bZTe2s4Yl
n38WG/73pJg/LZFVYTkm4B8mSx8d3+rUU6URyFTyqrJuFtLYJiPBw/N6yhoN7a9+mhhSoCDVsXvK
2yGZeGo4c7S8OsTIhpiHuC0RTzW8jPxXbXthqxX7ITP22uI+NcqZfaiH7LpLN39aNRlodnOrjDTU
UxMPr1tecxqBoJ/LFA0b+S7kU0HPqvQnp6ZjJnKVWqboP9PauEeL6wZDjwN/IPbWoXtt6/aRVOUX
DtQAfW1yEBVLtgmDbt/XnAIpcwss6465pfp5aJ361LbFO+795xkvA6lGuv7oGIRDSByCWDM8ltb6
4At3vlaThqMPa8mAu/I7AuvOb3iBwnpoYZoL5DOncug+XSmyoHZG/ZqpOEbz+UU22Py9zP7Ft9tk
bn6TpB35vv1o4RK2Iqq0Ur/OdImzI2LVS8GxMRrxcxXWpmqmcGVZdDSarnlQ0qE4MdZgnMVR5HeS
9Y9fmfcZkbqq8DDF14a91Gdp6+vATvNqzeMNCKkApzvxy+zSDTltS8b0OisgyAN8hlkl78qq2XXd
TReP8QHN6k215kEj+kPHzpO/fPqxpsn1WmJBi7g45vhG2NahX+w7B3gjJQZg7UZDCmg+GFZFTPM0
bQw7DhOIGBx8K7pxEB8QbyAr0jkarJsiw6c33JOAwkwqv2aRdMpz+w472z2MXR9ySWipkfhh787g
prEujm5dBUOU772Wh42deIwR1M19s3hLcmMrOvWDMuMlragjks+qca9kwWLnRgyYkav6YVjMox3x
8VvjO2WgCFKPCUeR7s14ne6G+KkANuPo3Tbq+u3g/RQ1NCEb70gfRddFZ520PttCgkD9vbCINX5N
uhkUldRDMHCtrxKE4twyzU6tBiyRDgx3rJi7jNpmPH8r8rTfMOjeySbW9F0Ep8PHbbaJcyKFxym/
Pbt7Cw9xgoo4mY31M2+XNGhya2UhJLGus3H1tbX/yRBtWzOW3mTIUQjhkHvPLm8mS52qGYlJXnCc
qPSlnJIOozWVbT3l+KWs9p3ietx7NSMaQdqnrS1e6tt9mbw5PR/QIV4156dZ9Lf6FLUJnUHfu2Ei
UNP4s3IZV9f50C37s9n1DSay5waZXbjZtqtxLaeqZ1aUnPHEAXwksSXxmLtANUN6I9n7kONAjmbl
t3YpPzsrK991okXGkAyDqDlbDOxzjmpJ0HNk4QXwkVOk3abIsPZjLLS5DXt2Pr5sWJw2bqnXvpiV
eaR9GX7xZ83Hg2FHDnPMNJoynkfX/p7FpC4Wlu6tfjlq8sERLgmtTGgZBUXjoL8yBUqfSlKt+l3O
8Ky+j43JvXK8kQBqVYzygWGQ7hKjd1ZNJnOJxTpb5uYnrxZsjLkryNIqR2eF1V4NS+7DR7GyDStn
fGvUHtH3aUKJFOh9v9wWohn7sNQ7z9rMPfnSKA1mDCckxLHQnmR2/ikrSqQjs07JtegydQ0XrzBs
zIapeJ5w491QmiztKV/sPCxxHv/Ue5trpmkGxhyzyNaPS3/9t0jy/xJD+7+NGo6/OvVr+YNG8vwF
v2skjW8EeJw5nzZzA/wqZ6fSb6lvwvh2kQ97HmL3ixTy37MG7xum60smEaxi/SyE/Ffqm/cNXqXE
XEV2wW/qyb+ikfyz0BBlusu3ABdIAgPkwD/J4FFq5WBjJFyns4Ib33CtIBCJuqFTmahQCur/V+jh
wx51N6XB0qP48ltAar42TfNPlU/t69zhhvETkT9G01CeaUy9/RJNbvwUzV2HS8Yru1f8U+8ycaLP
vx+73wZcusGn/t8nXMf36v9cvy+//hhQeP6a358859uZdg242PRM3LKXgdXvT573DTPT2SKIF5H9
LnOufz16js7zpfGFJKYxWfhPda6jfcM/wnP82xP5Fx67/yG6pF9H30v6OO4i5m1/Rn2mMm4UWvl1
U9prBcasXuJDNurIT2wn3ydoGF0/xmg2huR/DjdtbJEPA7h/U/ojWQfFXogUkVvMmlf3ezRFVMH9
xPEvZNIBEXS89Hm0hF0EdepMb4WeoBhI+mjmKM40xl+zjuDEz4yYqsK0xt4f6lXzG6Mx72wtnb/0
U7sSX6EX3PtgprwB1vFuRUrakj/aVO/Z2q8O0K9seOihTPQO5SK9q0IGJK0YhVDqladJaGu3MROx
bNXaQrATVU7SXtmp5DjZVvaJGuCAhJ4LL8OveWxmSfbiQqP6ZHMslCjk23an0mneMnzUi13l9Y9e
lZZIClW7GarcOyiEWHdSS3MaTktPdmsi9HcMhN7ilwMlDwtI431usv6tckd6AlSmvtWX5f7v1/D3
1/Bs9fzvr+HVez/+cc5MjOM/30HD/Wacky5Zi7Np5IlnZvzbK2ho31DN816yK2WVg1D6X2+g5X7D
JAw94jz7xdWn83/6PfLTsr7BDmZgzWGLZRN1xF8ZNNP2/nHQrJ0NyQjM+RE4IvhOf3Ky5KxzKzSl
DvZEq/pikeS9ViW4FpKnhx1joPhXXo0t0YGoK16jtcjRMi3DfK21qpVbbP/yye5WKClCJ6bXjzLC
9MLFbNZdtjYseTuSS+YAT5OjhTqzJeXXsiiqTQSN6jVClz2EGc+/ffTmAX5fN4xGG5agCHmXrIjR
4LBo9RZlf2SckGrYCNNgnTzyVzvPAYsVGQNyNLFDZdPTcTSu0nx2SNpELN+0FIFrzikKKCttSeZj
3rDNE6lNSG+j87gP4duLyWaOAtIePQJxUCc3oWkmTGzgT5vvRToDAYOvJ8/6CNlpe2PKxTFCauZb
alrvRi+qvhSv3BFhRrmJaJrvHVRO3yFZOQxqV0MhozGNAqRn7ZK5qfPO+ibizuuexJ0by1goBadM
Lk+QC60knIcmOXjMnMotU079FXHjCNwPRpu3batofekwzSSb3KsahPuqs2mN0PnD+WPIteHoLiKQ
I+KMU8x652c3CYgb8HklHVyTWtfOYNNL0MbKGPlDN3yxJUufYsm3CQvTZaxZKUc4QcaY/jy5mNDb
JCD+jhlt14+lOXfbHlqX5zEt6savSLIkxHJEKEO7FXkU4b2Kn3oNfQsyiLMamUGKBrozswl+Zj7I
vDlVZgQ6eMV3G1ZFkpd0e7rWBNFaOQgOGD0H8ZjpP5l7mkezEaXrI4eIcyYq+XCjCrAKu9bg1+Hj
RcACICearW2zjsMRrSwswy4amJvmEUxPRtnlGCGfdax4U3V90+1HvIUvXu9CK0WHzDBeGONmqAWC
H70ZGBQusq29DZ3McEVuaV5tYODyM4xOG6PUs53lA11e9SI7tBvoGur5Q3jR+baA6CQ3g5QMq3oE
VMS/DBGPUrekqxmQeVhddSwTaXxS1WKVcvJncg6YO9WFlf8EtEkECNeU/QMRmp2EuXtu1dsWpz5a
d5guE36bl37M05xo2sLmosBVwGwSPRJAW2/o2nBGTvAslza392MxxF9YPqcFBivj7g3czjS/nbUc
slftGVW7qeZm2SXthAZTjwyzCGy27k/RGntMAmUWYbvoQHX5WW+uT1CPMHHgyWrToF+QeQWi6ybC
+ErDSbYil0MRlHCLuEkztNcKoUoW5PFEII3dev3bPLTmc+R2XbQx9ZWRbdN0kbo23XzMGMhnU7fN
bbEgFCudSqJQrYfugJ+1zLbpGpcfrOrSfO8KpW6KDNPFLaSJAUc6wCo9UGrlc9ehLiq2LVHrMmXy
VuQdqRNPG4axrr2joUMe23jeXAUtyUDzcdaT6NFZEKXRK9egP9MmHb+7nVvrx1SwY9kjkpLTAwOL
XH9DwZLpYZLihQuws83Npu1W9dLxMEg/ARY1+xjURrYGS9bRMSN5ztygsTNG335DoGtzm7KUjr7H
k+GkfhIJNW6MnoSQq2HBFrArx0omN2zo0q8eBNLoJ7k3ehw/bIl9M81NtRvtVXsCiOK5yAtn75cR
r2m1hRXqGpsCmfawGztyD/dzJpgCQBF0jmgPM+MgSOtItu6iafHDCiyN1c+kcm0v7WzItxhurK9a
OOOnWvOxPg06Aktyi6z+uSqjAm6Y7CTjqXFYi3BWGBB8y2I4Fcja6PMQWLMdfzeWMnRts2FGqNr1
w4rKeQGgyCUSzDaBApvGtVYD8nJqPiJ1ixnQaPqASkhzAOjWGckoO4P8+WMPH9RkpbKo51YW6sOc
8h6lW90qaLVRLRrwVrImp6wX9eKzWnfh4s3RoIcOfXm6ZbyXbJCqAEgVmnC+qDRnO0izyGSCNXJ2
H3B9eWZoTTqnVBox2uYBykfNd2XrhK43suhxmwb7CbYjxh5sB6d+z9TffWH/Ouk7QTP10WkNiyK9
yWxt0yFbUsdkZb0I/ybvvMNYN/2n6lrMl3Pfro9Cj6JH5biu2peu+yqcc1BvKbN1VyQxu6iomz6s
oY5PA0HRbGwUWl7fMsZgqOf6sZNufz0pVX4NsJvcHZTLZd+LpOfU5Ft8NpnVfMFj1UAy6prDFULW
rxGg3+X+mooMkVeLUf+NQ9uxASfa2YvVS1RrItPd+9W1+2e31VXN3GUe7s4rninM12h6ZphQZ0Ek
B0IJ+ICsnVPyuZydRsUBHmwrgkVLlnrbtTawysrJ4FlG+WIYG5oMGI16P+5YmlgPNaq6eFOOOSrD
xCoQHLYV5TlALM17JaQucWBARsl7rob1PEXJtMJfcfurrRu5ugzOlgbpcwitX/w+Y4fYndia3QJm
R15FSAPbzQLfoD+Hls+3SZcscWiX1ewF4wrXkZpt5CCvzu5+CybXfEimaLGDv4vgfxbBlIb/SxGc
spt7r/5cB/M1v/Wihv3NpdJ06EVtEq8une2/62AwLkzu8N7hGTxT6n8XXFg27lJaVEdH9Ww5fNW/
62DzG/GJDu4Solou/9xfaEb/ZLZ0AEpQBDOd0cGo8SP8GSgiI6vgiCWY23FAU2Kp43iBHSmNdwGh
GXNROS7PlB3jYzfPbwW4jUBbkTBtV1wnerjoiaM2OU3VaVRZiUAIpCEndo0YNkSC1VfhkLajd1fF
uDNPMzGFy6ZT9vz0H3/y/49plHSU/1HO8yvQ9BOccs59OXcb/5kR7CpASCve6I09rYm3X+M2GXbu
CiLn2E4dPTIwk/RnanQe4Eqt/ZVyu9tBTFgR5yDaA5w6Tnp+zay1TTaj0cQ/+rLDD0PMnonwbyhw
detEZfRz3N9rcQ9nWme8kB6A6rr5tjWJlAmE6xbxXuBhb7FV9QsTS007EwenGO3HAhXoJRom7TiV
I44itFxZQug4q8I7L57KJ7mks+N7CqQm6/a2Y4NDQtdnA74fRHrskIeVFEsUBRNUuQQ1QA87Optx
MAB1tTMrxHsCyyRllw50G4sN6UQwkiD1INfAaN7Fzd3ZkYhGo8nR7eNdcJutiqOp9XM+5KvZ6d3v
tluw962IHBzCXBl0HmOtEAP0pa2rve3FUGcGd+qucA8v7pH2KUKjqgxuONspmp9uepY3rJ51yvCE
BTnk0O4Ae717RZXdST/NYpM/kmjbzndBNjuBxxpz33ZD/GqtU383IhQftsVspKTnue54464Olwk4
gTOjXKx4OvTCYfvWkBrD3AOfGcxkvGO3ZTqalKtetf6M8K71bKUm86vlVlL8EsX0qBfDiGjETIxf
sXFOVEryLg0JGc1uEAFnxm2NneWqnbBV+mVR8wZM/MSlGXd4E5xMYxepAbUGJ2lO93D0evD5igjw
7dxCsiZSFfSgPq0Y4eAcGObGbFPryj0bPSANIpnfsNMs463eSeupwnrymV7OYvtyLtsZ6e8BViPO
a/4N4825nOLp5USH/j3frpdzXlzOfNC2nP/ichfMl3uhvVwRl9vCu9wcLB+4RXgEuVGKy+3CiiF5
ny53DnNb73WxITz7hQRV51eXGwqrzRRDzraweXCDMeDlLhOXe82ZyRgAhlpw31FocPdpl3uQcVRx
4MHjdpzOFyUFGHdmcbk/WcpNzzTh3Kpd6Q533uWuFWgznqPzBayb8zo9mobKXrLLDZ268/QmgXTP
TFVFM/sNvZoRQHG0k8Nyuee9umm+xPnyHy51AGqWZV82tevu4tUtvipr6a9ppetHmyqCa5V6YrzU
FgVv70k7Fxx4bO0jdiyqkNilIKmoTPpLjbImCz6qc+GSo0jQ/elczhRYVryDh3J65cU+VzzGpfpR
l0rIwYT4sQxUWDuhWvfFG4ax3yeXCsq7VFPepbIC5uCEwMiot7JL7aVb+MaCAfOaGeaX+mzpGmo1
ZgzUbbFOCacu1RyblATV1qXGE06v4x06134a/syFCcS5Jkw0I2K/eakVVy9W1I3nEtKwcvVsQQM2
2eJRYsZ4iRF0XSrPwZQ9gBuQUohbuKQee5HzFi+XmtXBYocyhShqpD5s0D/yyKgxp8zQgKDLxN9r
U4eCpFOb5sF0qYypmmEFjZeKORM8NLiQuv6Z3VzrBbmRninc5ApUgbAS5GJ9So180pyyDJH1e8eY
/00PD4QczvnE5NAmy93057ktLbIhivg+8XDVBvoA5ynQlVtVJ9bT8DsTq4eCLlsvwqeZRpEV1KY5
GAhfZqjeJJam+l1M6RxvgTMy1MENX9ZbO29IIiHZAelxn+tlumW4Et+k3dr2e9qGCAelg9QJAFjO
3BQBz/Ru0Cc+EsxHJ1RBLvppDJ6cw//H3pntxo6l2flVjL5ngtzk5gDYvoggGbPm4Ug3hKSjw3ne
HJ/eX2RWlTOr0Y0u3xl2AZXIQpaUcSQO/17/Wt/Sx2IczzZP8vKnnWJIIyUt7I3LVCz4l5noLPQV
eOsR7bZINn3Gds9vRLWcOBG5pU+6d/6g54Iau1k1iAA4+76kJQTnVZelwxJ51/a31EbkGTwlHr3U
VqepLZbnZDGLgou8r+7rvnZvHba89yKa+18c5sTnNLLtDPPcpMqCu5dIWETov8DVSPkZdxiyCScL
ZXdBwRObg9OUxLcZ8GHkY/q2rI3N1bXJrzzRs0uW94MTfc4BaaA7YeOanN62XdOoZZsqRz2nlpOh
LfTEHrb9CHxqH6F0E2CbrsYfdxnVO62Y2XVLm9HKCiosnYNokvlXArll9it4DmCb6z7KfBel5imN
IANvilKN7lGxmsbUwf1xZ5vkeKl41mzc0tPiLltNqMGk21TShxtzifkOBh+1LYa0X2mYsMhCChaw
d1On1NNc6lTXV2qK7paOhQ4aUlJwZmir7m9oyP+/Gvw37L5/GtL+HT/lsajHj/yfx2K+5G9jsfjt
ah6ESmQ7LOLocvy7PGxcB2a2e2BVLB460D3/MRZbHvgUE63HoFiU9kXJF/1NHrac32DBGRCloKLy
NUCt/oW5+LqM+aeBUvBtXD6CvG5rJJ/xrwNlT2C+K4qGVGnHZPd2fVwjJMIU0QkeGVfnB5sGzKCM
gACu4Mr/dDOkt3WAv0pqdg/PY8G9Q067p+pVuLuVwOT7MqbVIZpE+4YcOFB7h64VM8W8lBnBnU5f
n2SDrlfKZfD7uSmfmGnlbuLUBsvXyb8Bd2en0cqTH5Mzrg9Zl/nsNuJz6a7aXm/zma6CsfoSTJL+
VM3jC/kZuSF5rpH7Utq5ySiT3LgYnUPpTOVe6EjVS2t3R0tVnOtfxqt8GL8XiRMSzPgiO35HciCx
XhoYdPeUSLeBNMvxsPLKsIfJ+tnEZvlo8fy+xfdD/gnMirpxGkN+xkCwH2AkrsTEEvsHdHIEReSa
cgckmBd2NuE9KKgf8EZbHTO9w29Kf9uxMd2tIz3SLDNyrD5k7j6qLW70prDDLqa9xRvqdj/B+v3h
jcK6iazW4JTs99gFdiMc5hCeOJ5k4a54dLLnwWk0tM42LsaAxqf5bLbNdCrZQIX1mCsknjghXddH
u4itmd3LLyOXg68QSe4qR86X0SwrmtSFgRxACqe20jvXbAxfmTp2RIqb7rGOvAj0lO3c6QSKyp4/
QjEUGzumBKGOutlvjP5ol2XDO9v6yeHKPmCThaVvV0+a1OTFS5qOTZyad9D/qvMs6CCRZhZjaKBT
gJVZt23t3n7OUvnW6rG80zDcbLXWMc819XC7iOgWOimsgo1b9dYO8vlXlGHdnJbS3PMK1vByl1Fg
dmb9MZQvoFWWa594d4/nPqdLyCAihFdr4nywHT31q/EE5X1FMxi35QKuo7JrdZn5gAGjV+/b1aqf
INeMtJ9Yqnhwr73z8ziWe+yY1W5ccZxSw8MvRs3qxZic6WUe+QmO+aK/mv36DItrvL7849NY9e2x
4T0cCqlNfgxApLlic8qWRLA7tddTWccrRsxiOkZTLULbTKz3Bi7prk8WcBldo1+grsyBqdJ1B7NG
BBZdILcZkdELJ71MsSnNysrXsvmtIiy6l5wEbmuCa8VmZNfpj2p51fkSQMppHB9KoJCb3tStfbQo
Z1/gzN2OrXRuO0w29fYKY3xBUVkw9zIeVW65BJx/EqK4wjkOnmZT17Q2AZ0X0XPZxFzaWb+cBDue
MNc82BT04SDt2ys/eGU8W7HZHSISu8bGkW517IrGOBh6Z4ZI4G+To3S4wVW2LYtWD4o4e5g9bIjE
/SaPiLH88DIyRei6wzGZ6to3exeD5VL1W32y6m1PdHCXWDN/p9cx9BL7nfZeiPv6QvKLSYuzlcgS
PDpte6IWwTvwRub1CvGJzdJqU15kOTyKcjL5EPn7W9K+3WOZpuNRd/CKJ3WeBRzWxpPErHSKhEVu
bjK8Jzub2hNnJ22jcwrlx0TVCgc1oRFsoq1R1DjdUeitj6SC4Vmb1dXDFHc4kvsmlEnRnlyCZo9a
CggtLqwzZZwX6drpG8GRh77O37S0pzeAJOKNY2nNOUlinIw5Ou+yLkFj27dkIRA0HVgABfc2c+zM
PDmNg1/0LF9ky+aoW5wcWyJmJ1HX/AaxgZ0hEblbPbacTytflmeIVKm+KS3nsUItXTedHp8ipswg
I6C1aXkjnbvSs7gnVAw9jkKboG4I4i+2fkce7DMVe0z/fbA4GPAG6z3W9rZdJr59HRLN3Annpv28
QrHqkAPreUkGjAA0ZWSbSku1B4Tm9dZ0F9p+GvOQE4tHVgKWOXbDRlex8vN0bIKko1lgBMyEHxEr
mtdPr1ous0DXS+rVqYugixzP7sqCIM6YoKyNhIblmyIfTzGxh8Ng0zo6KGIN3to/ksG7XQzQibUc
wdCZeXkD+GG8m4Y0ftUBegSD0N6RuxXRE+neASA1Q7ppgnSMflTSObTiqhwvwjtOlrdnsXvUyYQ8
OmsWGkk+7LTJIejdhhAT9JNDrUsYLfHSBHoMOiFGKwnjSTsC5ftlZtmdFHkewBiMcCbEHxBiAJgY
k3GTpW1ztOy0xcrN+ErUc/1CFWF87LlPM7uB1Jego9gMgFquq2QjIpuSGeiBsl2aX9B735JmjMkz
l+JJq2ge0XHp5mqevrFqzJR8Gcl+BLG+X4Um31I7dc99g2arsQ67emRh78RuULMALTYkVzl/jPJY
804/ZK7ThvGat0zOwwUMyHJ0WDh1pnHPTRYadoJjl8g+Xa/rjUE3ye1AIMKzW853tRjNw7JO7EwZ
vZGCR5dOsZGTdWg3pIORs5Nf3hiNz9Iwm31hTdPOWU0wIFPxjpEJE7weO/j8J/NgJ90vmgeK0E28
DpCtV7uPeRNZ2wqyPcHeND4Bg9F2vXJ6a0PkJvfhqcgHAsrWTewNzZ1rgUJCzVt2C1oUgKlc37E7
s48DOY0LGo0dtu3QoIsX9SkBgXjQUg6289QjwXQZ5Ypjwhm+nqZwWTJee2pNBwobUmt99uKUWJPr
Nv235S4rxvalFX7HWA+pql85dkpnQz2ndfSuHWJwYNQLls7hjsJVtnJqmX5W1E7kGLis+IR4Hl9w
VLuBzU4xnsazIwoztEp7D1hID4tCbw86RMrQEYNvZcmjbGrrJ+l8frC8uw+Fbpbn0VRjMPSc7CId
8y+L3MLZFIV9LY7Tots5W+S+Zdq6oqlc9o1u/N5rKzOfe4CyhlK4nGgQ2uSWRoqYbMUV6tJIeqs4
gOfpcGizat952WlwIY60Kw/vScMYn2TFRTaUPMWYcOEVkOLiAOubBVFRGlHOtVtaYdtXu3yYsXRG
zf0y2s79ENllOJcTJ9p4+WLxc4jQTdaec+683C3qlNIpZtTpjogTgK74jfU5O6C5hslV3dBTR9Oc
tpwULncYOhGAI9m9Gvl6GR0a8WoO37aOlW2Zuu3acYAs1YeHILTV8lHbCbIbRt1uKcPel5oFpW+t
fMDbfut5X4nhOX6ScRFzj4RpyQCIp8nbJW4MsXP6bLV30iUJhLzEmC8urzLfXLty03nLw7LIB5fQ
hj3zk5x7wwyLzDqzs3vOPcBiiTeydHMYvWLYekvR7NLq1ltwzNer3PUxFPSlLrtt1kPGVIte+pCW
fnaGIEExsTzS4YGhiEB3Ml0/dhjENzgXDm7sftWj9yLt4yKGS8n8jXXcyAJNLx862tvQmE9mm21G
xc84KogYUaqKruHwbiwMNEm0xU3jRet2sdKdFYM70Zw97L/GXzlU3EaJ+plM82lO1AirubSDyUle
lIUApA/vJg5sJN+fdFv+iuibhsMGcQ3fdDN2YByvxVb5gqwo03tCIQMpnLI8a0QDQnNkAh7G4Uxt
vOcbenm0YjIJg00KJRnSoJ8Ysgt+8Rs7l+6jx++aY8HIltbMw3h8TbAbbBrDaEGSQYhJ0ptYxrws
wQQ7NVJ5bRbP15gaTRftS+wIoN/+SPyMRqNS3c8xfVYAg1j+10ejzeZbjZox+Kg8NrURuflTU+bT
uNKMQEtfeta4k0F1HBvYZss87LuufQLTIwJDuaQvCWvNWZHdVLLqjvSByv2SxBZLdV4nPxqO6Zu+
1MSvYs3kO0SYDY1kW/gFR8b+6/ZBBW2MPMHeY1vMzU3OZcghYyadX1jppkL6A1TWOt33iPAcYixG
7CDPYgvLCs3WWYNFz7DfAfy7mbq08ZVtfPKnO0JCv5Sjsn3H7sdb8k7us3JtnBCoETdOJyOGotUN
Wo1Wypxv63c4nTd5OfSvRtZD3vPG29IYDGJTRb0jk0NznkRZdlavvLRebD+7ORIzg0uzE7VTB6p5
ADfFx/Z40Lm+JL3YZzTGCiqaM/VBTT1eeBd/AwsZ3V7O7oQCuKgtPcA3dZQem7StcRNW6bF30x3c
3relU/VtpiRlbvl4zKvrk4l1QZhPcaAm9yaFZXDqrZFMPMrIhZnEhlQ4gbA159Au6svigL7RRzu8
Vk71XsQLT7fMw5gVat+vU3YYWveOV4AggRqd1ATUoQAa/2pFBueKdvquhmzm2EMm01LREXsHg34H
x2uKqRYr227eUYd7wSjyQAgyCzlO2tzOjcV9kv4oyN6QY+3jTQmg8nbUcdv2CzuciMcpyRarx4mv
Pos0tbHIxPy56N8IPfi+PbtkqyhJ7dD2SoDg12h4j7ALHngb+hWee6pSnINrI4R3wtafi6uuOJQW
93GxLNtoKnnpsqfdrBOfk7o99DS13pewCTZORTYmxgsmkkXzqZFmgHBVGujpKr5YVu0qjvMYN4rt
BBiINuljlVMQocFTC6C+xEEsm/IV02rggBQ99lL6Mh8a3sLEcJ3MeRFGnG7BFx+xUm3bwjsngkgL
JqH50Bh4NJ2VhyperIdxwT4DBflSuE7AAyy6spjtzVJIthyRg/Hsqmizfb50tb0EYyq+lBheGIxu
8f9Ed8663guwbSh/byJrLb+omH5KKXzXjYBm4gPZJYb+auW4VAurYi53RRS01PpyFKpf6BcCF5Uk
+sW0WSIx8ELdWt3m203L5dib7cQPcaASUhYlh3w5/CRh53IVz81MC6BXgPistOzHVfW8SDiJO4ft
fUyqm01ZBmfho4JnsOtsa6w4DeXFUYAz+KGto/m6UrBHYjXVTmmWTcR8JSHreCDYQXRltySld+hg
tT2LgXssKnuy3a4957i5HQbMZTSwJ2VkSWYPtHWpFZMVDl76I8kU6sDKU5p2VCgq/HVZbuzWXJi2
q+rZbq33Ye7LQ5zV5bGthdzmDaaUcWE0rjQ8bLQhxltBYPwMqRbS4qAc31G1cy/0iG1rXsOucav0
qZJ2FnLC0268deGt68DcJW5o9UDVBOg0V9c+pihX94Pyqq2ylPyllZz58nUxLl7mzU9tH1d7PSYi
LaRcSZFwk6J+Zu1rOs5EZ/U1P3AzjrfcUOIaKYsY61aXAk0E7eiRdYRmbuBu14HdVO0D3Mvsfeht
nZNXJ/cyERlXWa894G5bIeYMKTwXzvRdU8nALC0ia3nkhjGwSEgxPSnCOi1Cx6CjbtM0a3Lv4XLZ
TR1eO2826tOV47btzd7+ZOvhnIyhZwmQ1VSsJqxUtlY/8i9dyTduRtMsAmqkeY3PlUXkrSFdBG7W
baBoQw8NJ8/swnaYXAJSswvNjCwNU42TktSfnWGrCPneQp1qg5EcrLapon6EjCrtN3sp9UsXK7Vd
Rln4Tpu3xzwG9t+VRn8QFRvZMs2j0LVE9ox556NFxLvHPvohNWTA2nK0Xesl3UFGhDkpNqTBL+Fx
ldNBff0VWgFgBSa/2rfjwWdPfCmZUCj1RKuL1kPN6mZU6xa31xZHeJjTRKlk8gRfEiQj+LJmHoyf
cnDcI0O+52uOXPep1rp72TTNLqkGgLJYad+qlkR3RaQGXGK/0WKTqRJRTbsjCKU8wpBlctT0Pt13
mgWSSa8bqiQ77bPBghWqWgw7u0so0CbrLJ7pXLYfjZ69eYbD71g5WLyqKjYfVh1JaUSe2U5zF99p
EfoCr3uNZiG327fOPNIbOuHxE42DU1IUr94o06c4iZwbnQ7vXS168yEaYh4CBSjHhwxaxYE0bfFS
tfYNeyUo8mBcJvzxUzQ9wohhpMMGo3nMV4LdkUyz8gYPmvlqygTRym1BGaSxxfGrjjL9AE3GuMUx
M2GriZf8nOOmw9VpadnOwfF2F+tz/WAh2aAJyGJ4m2pLu7Y+yPgHlEjkT4tnwmPCOh0GkasRQusT
MxYBXE1YumZmb/5158z/dex06z/NZ5zT769EfcPQ/E7/mtG4ft0fCwCkfKxitDRJNgCI+jaI8j98
Md5vloOzxUPw+GMz8KcFgPMb5BLcsTgr4INALvvzAgAHDWVstvG7meZfA5FcvTd/opBjjLFxaelY
zQmPwLG4bhr+7CcZ9InoCNYuchFl5w827pUVthtKF5aASAHZlIV5k0gkGGVdhcd5xUoObR0s/2A/
ObmpfB4AAwA0xNh8HbdCxZ+alf5wSxQuweqZ213eejaR7pzFbaby83gt4MVD95rbk4fJ2xWHvMFP
4/Lmo8ud9WLQmNIT5Mejlt1DWWNiLhqComB1Z3jb21Qb1mcNckG6yYUDW7KAFYKgvKlitwpxp1i3
pCJ4lVDJ52d6cqdpOHldfWIHZkzEzs0s3amqSkIgf8kuajPnwWoHy//Xr/mnGuZa+d//0gzw+8rm
q26WLo0T9T//a8UD8G5uPsrv/p+/1V++M/T8v+3srpuqv/yPAJSiWu6H7255+Gadrv6+OLr+P/+r
//C/ff/+XZ6W5vt//NtXPVTq+t0gOP/T9c9V/p94yYb5u/zkeRRzl/z+/a60H4NL+W83jf0b0yJs
Hv1qCuNGuFbr/XHTSNZfbKs8/kO04uom+8fWTOq/GVzIWND4TVON6PHt/r41416zWMNxG5J54nZ0
/5Wtmfl7DdH/Zvdz13CncK9cjW4OQQ6dNMif75qlgTJrDrG1ET2hBHOYl0CVdH94ddF9tU3jkThl
65RkpXHPaowNR6uZQaZn5H0MXoAjPNGgh067IQIgdjYtCy/MDJ+yX9VuNQhMm+ybNl6sPtLS/gB6
/VJ31ts6I0K3DPquTH+Zwn7SF0YaOyFPbiRXBbAzm62qziqR3tFZ4gcirj8tKwXuYzXtAcgd9O0k
cdhOYbsQgo6fylsI8yXRZzt705syumU7r0n6OE/psm1iltJrrDsXZTCF2PZSoS4wVdJfNnBFQa+b
m56cc9WvoRsbOoHf0rplLPL2EaTXs9cxncRJn/nQ7XaOuTy7VfQec7Y80mh6n0TXCnUsGu7Wk2O7
y+SSHwe6gTc5JvkttSbv+ArvRZLNO+wcXxRhF0dPFdmmZHSbjejkJjM54dh0w6ouP2U6mbtUYYJC
32xDXrnRZuoZNnQooFt+OS3LtbHH5hYPW/QenT+S+zEpG5zSlCofT746zjOrGiig701Pmyz5AfFZ
E3Yg+tE5cm/xmDwl2YoLV68Fxe7Oc8WChwG4XC7FojT2pXq2zZCbMasTiFgKwLCudp7S3mDo7dqb
qV5YqV3BDekCYhqf/gNLCxDVKz2yTcXkLVJxKWSfXUF8qHIpJ5uWyXsrm+7FXIg9RxjS+Mt1s+q1
z2YGgoIZYGGJKF/soX7Sx8glKzavwN/GF3wLKsyN5QK/ntowBq0bEQHaZdcEMDDlwVskC6c+bdmn
EYcQKyrJ2hnjq5o4M1qifeyNFkG6Hy+KOuRNXcHShn/H1dssYVOZobx+gswtPqImwmZhnGWrrE2G
1YSKQGigYwTzIhKf+hLbjLfAhYqmDhtLfxtsE+QLSxKjTOiOluapYAsAnYoXQeVhwR45XhXVeguw
5RkXc5hfHYFi1tSmpwgBoTxUkT2Hi3TbQI2EA+pm7raUZoughK/1NDX63qUjc9NF1s94kkgg1fQK
WsUCi4OEmPQzeEymeEq5hjcclE9NMkePUqMxJ40zEwpDsnNJgPmLJY6id/e85HGKRY3NEcMRM5+c
1FEKjCIgLIVi08zAvit0NnS+NzwoFutK18AK4kT7bGAZ2SkWSuMw70dlHvTMdffeYu4aWWVsdUX5
qqvuU9k6xJ6qHnx4IAh3iTmBg2yXMB3dd32Iv9yxfWZfKyiPgHzgFoRMej7TpvRWb4fp3uZswecs
xuKm8Waa4yx+0HXvnPIBlQjj53qeCRod+0rgDfJsSnNl7W3okKA9zUjxr7DlTRAcOVcIHa93/orK
U4SplbP576dHU2ZvaToFam1WH/SniWe+K/woaYDIGDjleDaKHZRBgOXSXbcezBVsq1Qihq6mbmSH
/ERobqtWUE8u0vZepkMasv0uQU/pyA5ubj0sTi+fqElxfYImBXz9gn3gytPfh6ZxYn15QCjquNVs
oJaQDjcCAmYwcHLBinESFavTDAbytvqwpnV+YDd+iMwGTbdwOh9gH3QIMAebiWU+wJrPLprynaZW
293KKPqZxKnJI4P/ps6z58GSwknL5RdHapMygQxgaGH2gqrPuUXr2CbkAEM3itrXArAijPSEVnQv
hjejf66o3bvCsdttX2RRGOHJKjo1wyofllPmgPeYMEBw+/B5DAx8e8qYvmHjsOEH6I0JabzMYv5Z
Yw4k91FsAJDXBzMmxuEQxP4/mNb/n5xcJKP2fzy5XOriJ36fv4wt16/4Y9Y3mUAwZl/bqHWpC+8f
Xh/M8VzYtNGZOg4chn6+5O/MQfc3cp5Q/+kPdqzfR5N/TC3yN/ZNrGBdm1JE7Dn/0tQCTPs6lvx5
bKEG7w8eok5f3RWP+NexpXVaa0gTKwVb05012hdoq0NGvc/yFqj4RBWmxu6E066wYItkjhGwjgF3
hKR+m1t6me2x5un02w+pC+nZTZRgweuYryquPYoWxp8mWR3QOhn1HX3Cjs+Bthz3s3zRDZ7Kddec
OmgvPzLdJNjhRdnDSiLKJw12kbbmAa6P+6Peuyw4S+2XaKb5YtjLIx6On2zbRzNETWgwzHiKfbTR
DzBSorZdrWPCo3qTWGJ4XusyvrFk1PtObE76nUxrtjFGPKY5B4FI8PSBWaq+6jHVk6erwpTgHDbl
Pm0XVI6uKJ9o3nhPas+dN5qZoa8n8WSWPmDExQmN0dP3PF6hu1SLNmxFLFkKpevCvtOulwvOhxe1
lBp9CGKhBa/u4zUYZ4CM20RzgHKlc3owWI6D0QLHFci8xYfYq2dRJuLVjQfrTBsQe/zJM/iHV/ZT
bFZewZ+2rbYDmKxNlZM2m8aPIl/A13S1zgqvrZxbKq0K6GdzRBVAPke3dIc0ny7GDTb61/cEHJE9
u6/oFo9sMh672JPPsuT8iZG/LbUAcMP85GmGvO+tAsVdSWl86byVfJsWXg+iYdsfKYMxma5ykQWF
7qFSD8M0fMjSKc4IZvI4WjFAStnKaw2dlQWt24yYHrv8kA28XtKuq97ZdPJyjHOgLbK7znnQWU+j
yiWDFe0pKm/s4TB50XjCuiU7nxPBc3T98ADutyruOYviWmuDTgj7YfHuQIvHSK3V6Pm5ktm7IHy/
vWYTMT8IIPbzgsYIDZzEopfuZ0JO24yT53ZZLaQPbU59qyrtTYxZaT+6VEoI/Qpf7HOCTn3qhaqb
+401UF/fl8Nprt3X2MZPXODHpwsCiq6sJjiJ6RDKzvLjdrnYLK8YzSw7qJ3Mp3NK7miFIJEXVej6
rrOtsKZ2qKDWgi/N7cHktZrNqkvc2zP8fi4v3+wIiRW5kxHTSg38sdUIrGuNfHC/b+wyBaFVroZk
XZZdY5nSb60xXG1v2kpD2OEYraVP/YTlk21MgaBlcH2jo5ffT0UlDxjaS0wVqNjmVYavIqWObmuR
qDIH7QhmOt+kufcoISfvcJq1GzUUBBC9We1pNXoh9LW1FGAj0EHOI3jCYWtqOg6hmC8sZzP3KPTR
SWr3Bp3xgPg6070Yg33MlHV24uRVOvMQRr3YIr1uBVFtVxrPZGrapzaFjMc0/lBo7i+rjq0Tr0XW
b1b2tYDWMVMv3erUu2zYMr42HuDigkeLAC5Gp8LbUqQI4W3DPy7nlD2DAbUt/sxKQF1rIsBkIiKe
DBDqh3KwvxdCrmPCL6R349FPJm297ebGOkiWaCmZID6ioX9L9qfh3E32r1YO76UnbubJWF8oSbRZ
Pcv6kRw3RZBx4/A5CM/23H+/JJG16/rGwBowjLPYl7FewxzMs2rLGDqGTU+efIrSG9jeuAa4m6N8
w1GHNjscxMXzsjZULouhb3A24t+7rVzTV0Z+xpEane1lwu7flzKILRwT0Iy3OMHv11Fb74mOuFuM
Cd/D1NTHggXBXjNSe1fotkb4WdhArGNnuTFSnN4mIf0TnLR90RTJVjiNi+OlHupLOuGzIB+TsiVu
7LWA5Frkj8ohMQ/lYgbiWpEPgSWIem+2gK+w4Gf3XDmCamkl3sAyu4eaqz2Yp9a6p/0LwbtUDQ7n
omteGq2IeHImPHtDTF7kXUsQFhtXcEoDTJ9AmXJIOgZTx6psWgvYj9wsId4l48B6E6l7nfGYJ8t1
5i9q3KSqtz/IH0Xh2hRWIBLWqQ6dFJvIxey/Esdky4/7BZiTpPVjWyAfMW155U4f6d0oxjniTUjE
htJkcdO0XnNm7dBvAZL+3sxpnVlERQHWWE7R4xSf8WOB1Ooscsloq+ZDSkisxnaV0uWlRocagWV1
btt5gBkpy/wSyzzCLtlsBu7LS593P6blMBZ8cml3e5NOl4SGrAtr0TsgcnXQUdzE6n2koUUTxa07
IbRrXdR19LjOuV8Q38QraZW+O9jCF3Fmq7Ai6KEsAvKt0l6rKNaOid7Xd0VMi4iRLdHd2vOAS80q
sLmaxMAxzbTrc9pKrtWyopOT3ENnkWQGXR5ifPDNcfL1ouD9p2m+lCIOlmQ0AxLoM/6xNgurgQSC
nvXtVjNojurJL1zpXY4jH8kvfKbuYm4xzWn7nrKanZzJ+MJ/B8jYLRnsc7L+d57JpbckzQ2FkXcm
tMyjWQBVH2bNesyK9lefG+wxDQpntLHmMTDgezdAyQ7ZjeMitrc1cXjJlfcAzxtpm43FI5W4iBds
7s8xLYshgH4MX3ZWnilm0O84ZmdHTsjDoSj4wYsybm+zqgS3X2AOdfrS+DRcZNG6isZQr8myepl1
SR0POMtSv0EQTvYcIrkeB/HSaeuKgaThhUbPtEBtkdwSCQ0EOa78AdfbfYsYRhFFFr8sRBYGTlFb
MU1qC1g3ukmbnD00AhAgTWifyrYfxrm5fssh2QtHT3dg2SBqmrI8iAwceZ1kgMVmrTu2aroWKPf9
pZLJ2Swnl4AMJVScWj9aQApPcDv7+zyfmpNt1CY3f7Ue8FMyRBnZdDHlgLukbtWxc6puz28JbRUg
KbFu4nbnyGqaTaPPx5rd4Rkru8ZbzfYONtubQ72sxVc/CYsV+6KT2J6em9p5yeKKtLk5HUcDRkUv
verOGSOIcOq66E8q53mavOkW65x7i3L1bLicZRwT/4yFqqLxon/QloilMt2Ee0j59QkuW/bo4t85
wQ7sg7SOsXgKXB39hvhY+taaFgW6ittD7tIlbU6scqpHpTQtQFCSLFBxSJwaIy1rHxT0xEavQk22
7br4yKUOy6HuvI+18+ofBvTCiytWdzoopJNAM4v1YwIRASJh6Xn297F8sOeVu0/N9UtZSutuGQAo
2InsiQg6z0hAck89SXGC+YXGAvf2njAYckbTJwycGDzeJnJwv0bTLoMhWwAesYHD+eJpVFgNZbtf
iYb9og1nfBhJDZ7yFq060rwF9OVQ/iydoT3iM01+kYX8puI7AvxJiWYHASJkEaTOejzZD8qUirS8
ZMzpWVD4iFHAElqTbvWi1sR+sUaCJIWqtUvHzaD5diGdp6y4/sKziaegbhY1b91K+mPveWGF104G
SnYtD1Qtyw6RdHH3KGkenT65mdOh21uk8/k5sQrGm7KGzZibN2vXiq/cbiSfCKW8Am/9i5sE2IVF
1itMW0zzjJqedbS7+XVGLcDsn38rycO5Lkz7RbVEwbn+mrvJVZ+ZA5RyjufonDk1iQNh136rocQx
Pg7PDRpfiKPzzUHhDAQQaAyFI+qJ+xzzMqev4wBl6SjtEXmMCpVdIvpm10yDD+PyXA7YlsFE90/V
ED9S07G16+TCC4/TiLDwMqY+XQTn0RnvY1y1k/w5r/0WZztuUzuIjOgLuK+9m6v+rnL1gS3h+lG7
2k1aUM6ZVKIPm0zTQ4tBk2QrM08raHexeoZu4QS9RVSn7HYQMtNDhdbWZWazc53/xd55NDeOplv6
v8x60AFvZglHkCJFUoYyG4RMCt57/Pr7oGomuqr63u7oxV1MzERURWVlSikaEN9rznnOEHkmhwku
hPK77jpwNg2RdUL1TDtCkAtqjpuA7guWutC44iIfBDjKbj6t0pl8jhDejIid1ljSlwpdvL0An/TR
rlnEJI6pi+kS2ZgyfyqGQILSRGqlSWHLcC3noazS12wJ2Dsky0XPiOh1AI5oknqgzJPXiNriixQd
aE0QWePIOmRd+COl9aGJUVeHNBeOsOCbwOQb7pcJeOJsRa1bZCPBLVlH7tcUWocBJ6afpYnAfY29
7rqWtUPKaOjlxpQEmgTclNAwANBhHYys+49RhddY1VB1ZWL7KcULiSKIbTT4GV6rEWYtw4g9NoMy
Oo1BJzMXZtRRPiDvWvrpA1dceioEQTlzQ34p+6Z9LFMt3Mm9TMG1ILYwFjXAKjq7fBHnet437kjZ
fKx5zRHt9cUB7DjrJKbXrTFfhi1eEuzWUx7LEte1FbToASuFMCokQ4RPxQyPScBqcE8QXsiNXNCP
jNpRBKkjuiP8A3YbRUi8tVihVJ4xs64Ct9FqSF0tRnFZW+Wn0Og9rzKZZwbxlUcooOHZNJc3k0CL
gJ3zgTEQFgHF4+QX4vikLW0XQOLpfboocipmpdqFqu6suAo8TZBWv1XFJphpBaBbWG2AFOiZKeHg
FI0wBVbX+6YVx8+5kOXvVnRKQLxvgJ/J5Cchgi8zpte9Tg0fpjEWNCt84KgffeA6R1bjwdzVI+dN
GFgRb4k0wvQ3BK/BM6RJ5bO2pd70zNcoVZqgYkzqidNAlW0BO+HrZKkAT5UtPvz7W56mMODSKdsz
fxvuhKHHINFrhE9mbE96Cg2DpL8M68lMIJacgUlHf136UYw2pbDypzISUDbW28gvDNqxg8xBzI7b
lWXvQd8+JFPaucJk5kCB2sxtFjn3BWGAtZYO8ORUHjx3/r2M913BoQArCXH1KCZasGLq2HJz0XZK
5QV9Zhtk62AEcdFXwZJ2IaW2vu4x6F2LteaDaVAxr+Sdl8s+nbONWpL07DPT7zlWLmgBoNw1nlK6
QwwzONIQRk5s/olU6l/bWhIcpVDeG56im0sZyB9uEsfMvDeSr4lWlomFNvGiS3srRZqKUp5S+zXT
x9nRi/csrSvk3Zi28okhz4g6tNS/q56YaEMe+RYaZbkYnjOMJc4U5vfxDLWWWBdTf1Fm8xNPYssE
14y9sYcQPi3h7EytCQ+AqoQGvF33Ss2HcVIS9sCCknhFsfaHirvZbsyByA9l+4oVpnZJS6g37Efl
srKIaIclic/Lqh3aQida0qiWPSaRjpgI2lSrmR71PIbbBV8vQnOoDx2i42h4FFtLsSVzKHA9AVeZ
0pM2mlccMoubAYzlYIwJSkhLBviSt+oagTWWGhhS3weY0FUn09l7hFRsMgb9gHQcJBbGgtld1MfX
SNePldU65LV5VNkiQ2KgrCuKDMSkpsH8hjcqHMvRSYuOtcXNtLLMHcduusgMsrjVQQZUN/lPqOlO
EyPcE5tl3SPXFYh2KKo7krkQusTka8hdu4WcCfTNiyJo1xG0WFLNSExhni/whdxZaAAGdOeins5R
PtD1cWya8P8RS09OGBrTgWV5hB90/m12d0e2E5f+oINM576rW8pTosinmAEOAPd44C2YBHtdmsXp
YwmwL7wLtN6JhVFkXh6QSBHwxhm8WEHcmfVnLaetLTdLeRoY/gSCkP70Vd47aUPabLMi4CEnljEF
i3anpsFiK2f9lNnKMCgvSWCa6C2gH+OfVYWDhJT3gDcBzW4nfEmoFNhPwP43KrYPZY38F5x3sask
1NeJtiqYpSXgyQo7sCHp53O4ipZrTVwOdBnZibp9a0GVR37m1TQHf8nCngwHcolnIq69UEDIXMxp
7UDiezLq8DTlHNiV9oW8YKelwkNBCx40ffLAiozho5g/tMAZ7uR8Id8xuppVKbLnQXjbtygiohvK
yW+x6DNfyivFbdnTOTijJ1ut29JTVCKqoAdses6F3OIXPVlUH1HZ46zXnbvqxaUxl88cuaAWI4vC
liw6cUyyaFrDtZIkzlCtA4CmwO9a76tiPkaSEZAQeGjU6cMsttjLZRp3SzSTmAHtkhnGULiZupZ+
UXIXkOl2WWxIb4oklDtVFi5dbL7nCyRzmcWjO4OBrje7A2i3VLN6Zy1JS9GG5WdsFKLFVHbZWTF9
LHm4CfxBOrUsQkxs5+7QUA/Jc7juimpBCmIqbA3Zj/nDGH2QBOxP8cyGRG0ObctSK2UPOqoYJGey
7UClI9YrxOgKp4zj0BTecBy8Azy5MIBW3dbIE3eMBr+QBHcBzILQtHCEtL8K/Xhj2gDXD6aYPcPH
BOgX8WGFW2JD2OP4WUlFzpbyDEedre3LUlU/YMIwdhnEE4dxcbF07giRbOQXUDWCr0h5g1uMIcoq
E4uRiJiMlm5HQEvh6x2+Fe4NdA40k3ELhlRo78SE9MIcw56UNb9mub9FLRnZqfxBQF6H38akCVIJ
i9MSI0BbywhPYEzO6UycI9k1zriYZ3iD70hbPqEe8jwG4wFu9uKMRo36bl5rF3VwbxMiz/jUYE7J
ond0Srn3F7zi6GPgrEfC7KxS+wAIEcSY2EReten0IaY9AiBLHauUK29ZdCj1QASYZaKXmyUGwPhy
kTCGQkVkc/MsTOJ7pqYoRGdoXblS32jGIONAv8Oqld6TPflYreo7kYNfRjm7kWRBPFPQx0lLMnL3
jUnXNsDGj4rxDWV2IgGmxiIRAwCfirO+9Lk7R1s6bEnxmkjlVeAbGd8SH19nxQ7DyQEkIaNQfWEG
x48jc4H8xUklIBvlqYSDk7BVsthFgoKFiCveJGNQCLluGuFbDSsyjxMNPIHJ8NHAUEDGZAr+pGRK
EsvQGGSVo12h36blkevmhxReto3kDDM1QwlfhBTukSgEAyNTukRud2wV1aiX7NWEYwJGTsGpAsew
SzeTxWI1THKFHyMd90LDtBFfhAiYNZyzfUtsY2QukyOvyi0x5IoYt5gEstJuhTgYZgR1HR+5VWpm
R+ynxqk42M8ZJpSAiCh+r0w3dDifYaOIFz8WTYuoSouNf1ppjobKg/yN7IFZBMY17jdqvYfWqN/i
oSW9t/6kaZ52iXgc53GH9+mCTJA0nAXP1hhtc+LwMFMxdznzzuQLntkh1sbXAQ+f1HwksvUCreUd
75d+K/q2gpG0GgcJKk5UqeG+b+IUiSr75XgZsl0GiMJuiLdyyVUMyG3Zzb1+02T1s++lW0ZiecAi
yeXVMrFEMCmsfpkUTjWsyUjJM1dul/ceNJJdpPIrHSI645n0c6GBCcbwKnP7qGwdrn130pUD+RFf
pLBsKolsPpisr3YZ6Km92pCHQ++gBbo04cgea3C9lHdN0V4XaPNamz+Zk3I1a+FVU9BwEytbeTLM
fq+pGZWiGv6ORcJCwlHgfRjeTUK1HWKgWbaakC6NOMwAAWIUbIVFx0pqsoAlcOmOOfodITB3qmId
ocVJTmKswLPR9RMHa9mVwRlYEAPBbU5ofhnrBCEvbGMcg9pZNQip7cLsOg89SxhVsqUheqpC9VIM
6mVOowsl3ewRBYsgc1qDstDOPVWRXUI3tTuxVjlk9MVOpr4ITEoJW0jJmyJXl95nkq7jgAq4QL+t
TDGBeUnnamGCNxaNDycL6+i4M3C66DAvRLOzHmLGEKDqp+pciQ07T9ai/58H8T8kDebWP9sQlx9f
1Z8XxHzD7wti429cF4CCDYi3sBskBYna77o2/kS0RHYPsHd+2wP/HdetKn8zNBSkODDRvAF+gLn2
f3Rt/BGBkYolGir3WKY+/46uDfDanxfErJrB1UNikxXZElVZ/ouuzYjp6MMtI6aRr8xzI3e4u5IX
6ax+7KTuGOCKcQeR2+YjtuHD5JUuSUA747wu/sq9F4v43S2CSlhUzk7Z9d6I/ukVhdZhAEjjpv70
ugTsCL3+MEUB1jMSVKhWu/tb53V2EeCp90x/bUmKZR4GRVsP5OImwlDAVojiwq4oVOziNGoPBAMR
LeygVvNH15S82Sc7KHrX3MG5DjyK6+AwqnfzXbwnr22XuJmNY/OqTA72oeEuwVVi3wY7Por38jXf
izwdGjpfPtRHfSfvald7uxPcnL9EcLGBBO0h9+TPxA+9IbjBHn4EM2RvP4FO0jhjtVGOoU/Dkxi2
+DC+yafBGexr6HSedAbeotm3w/V2s+zT3fY/i9Me833nvasOpha7PbZHZm2HDGetfVfYhf3qPz1F
9ic4hSPcBq94gJVhZzdyUjHhOEzQ78Qd42LejgRljWUPt9gvGQzwdxv2e2I/8VrZ6b53e35vdo0v
ywbS6nAj/GzfFDd76F1AWEeUNveLlTrJM8boB7xEyS5F0DhAVDVK7iPX5mvdifs66O/UlPoSi4mP
wV3j+47aNblETr3rgsGWzv3K/gtTUuHJZ3YzQ3fgH908T8alfV393DXd5BjtuQ5us4d9xdXf8wOE
IqWmhHZZ1lMITJfGzfMLblehc7Jr/alOLFbs4Vd9lgCR/tL85jrsoFa7/RfVVZvZBPrxtina/p0U
K02AbOMuvNcUKeuv8URebrbbQJs7lAgvJT0CKIFnXMSAhowTxBPZa9+ZJuaE5O3R4cT7C7njby3k
yJ+BwpjEH0RsPoaxO3GPGfHYvi3vE3spJvysb6mwmyBWsUhGHFquNO0aQoeOneiN48sKcyK/t66p
LbhM8V7qU3yUT8pje5x2w7NuXIRP67NaRZLLEjAUNkUOvxAPpAG5whm3jJMKp2nyRKfNWDTZokaC
CmeTw69bmVrRxjs3HY09pRkUXCmGrQkek7HJSen2g24nuj38II+mQkOKRhhx/TR8xIz4jv2ZwVtb
wWE+gGyt4kBxw0N8SffpEfHG8BNe+SvdTww19uVyPPD4G0d8bFyBWwA5fWxe41eKyPqJhbTCagc9
04/+rp+Ku3jH0M9E5egQZnjIfIELbNO4Mof/gjfMNSDtXEYzQPucEN87nBW7H219cgXcVK9cdY1m
Jy/SJesc7c0lejF8FL9S30YLaGPXDVQQJQ4iMtRZXzwxyLl+7A/+ZQmAPLFxvgMAx6uDCo+h771y
Dp8FP3O3T7CoPC8vceYCluo+eVwUr6VTv2rcNwxnfGXzd4nu5m8dV+Mv4XPAjU5TzqGr+M0cbPGZ
Lw1V5PJETyYFy6n0VcdfvAVnmd3vV/cMx+HuU7BZw2DSuEu/s3v9AIxF/0B7Yme/QlhgzLcc8y3/
pPtvA/ntEp2sDzC0+G7Ti/ygXBILJSfKvLd12feOdFVO8pt5rKH7RTA0BvtL3EvryTx7q2PszFfS
v084uB2oIZ/yZa887AxHuo9/lHvzMjos6B6Vw32zR7Pjs10QEQNne9aJ6k1teULtfQ3jNchcbsve
x0ccpK1j7UX7MQ6qyyH1FOfFq+3Yvl9cT0OB632xYXQjp/uWj/zKFl31tfx4U7iZM3xnTOD33uBO
fvzBLN2mlLMlZ/ZmLw80Z/Wm473sS8499fCti131vB54CjZTomJfHfEMeua52ot8CSYAu7ZHB+8p
0jy+BlGQbuf32mFyeUD883JkpU9oCYId21KwwTjZSX/L9ipY4R/ID/wy/3kzdr89ivv+RhfHdGaH
yPVmQOm0K9yXLM6PzRG8I8Jfm8p0/EnlQ+cCoGHCiRPSR8038B8Sevb88mgxvuI2w1HVH4CDMBop
XAQy0m5Y/MHlexji7nKNPCgX7sTM5Sme1K+IFq/WfMWLLtruDcw6zwF6BloG5LU7rkrX2EFAcD+U
j+fUTg+PTvAjYJtz5Tv9zvSfgfrQSzqhaWsfmO32LeemcZLuM3Y6FxYC7uA3buMqu+1fstmuBsTu
d85YHr6xo+OLnsqPrHA6a9cdeVDmK5uK++nIUl/H3mnHJ6t5X4DrfNN7G7DlI0yL59C7Wi5rI3Bk
uyU5j1FAIDK/85bzkCEzK9Swpl8LgUJ4lCv1Iojog24J/z0CxP+bTBE6esB/Ujh+5P2fhYXb1/9e
N0rq3zRWVgpeIbyX0h/SjPkTAl5UzDA4iWSkx1SU/1tZqOiETCAcJISCag5F3d/rRkX7G8nDskZY
kYbRSFX+LWXhbxXoH4WFFIoEHCm6arD60USCi/4sLBSniKzEDE22Bmw/QfEhT2DyNTaT+nAtgYsl
y0evKBcp/1jjizk8D9WupxnSl/gK+GqnMJqb0yMDNa/rHvF+olQOoHRRqwYKiJ6kkLyoqZyWMMVw
DUzpusq4v7XXtT7pqEq2Hz3VT/K8Qx/jjHdC/QXixhI8aQmiZ32+ivnOaNG7gqc2nJj09D5iYljb
2AG504duxVy8yXecqfq2II3bQ8VvGblIgBjIz4IFCRtRxixJ+ysvUpeVtC12lzpihaX+UqsLmBs7
YZE0IpfL6p914i5hvS7bRKRoPiGFnHtSylkn22qGtDkKWk05YYL3E4E5UPFqZp+GxrCzihyDo5t8
YFtPdFcKYQpaXouEQsy+5Lo+VtojKsZdPH6wz7lpACbmcPK1hd25QnJkEd6ssfSlOvKLKr4DD4wG
ChDrLO1xQPEisg2SRuLbtzURVbFRB/gRXGn+mScibZhBG9clAUy6H+MZAcLbEN3FTJk1A7hRxiaw
vYcs6ShomkNGI1P4xX2mWGhA5SAXf0nrlwkJ3fqQdAQ67KII/2Ru8Llh4Vn2XOB/Pw3sDzIj0NrI
a7NsJ3YU8cYrHnKwp6QxE3EooDMgVJjmvIORtAur2GMG0YGvIjvagTSzY0h4nrejVm2Ync9+hs5r
iBWs/w3D+cFr69EzQCIoNCsdWnFGYmI+eTGqokmAgIhZIG4+yjzapos2ih1HvENldkjijlwTHLUs
3sYluatJPl2rR2Vb8XzT7+MB3bYVk4s6ZTZVu23fRfSDMmG60FgZwrWOwM11ipTdjP1M13KvNCLm
Zsg2+auUqANVsxMq0Z0tBrOTcdQLZI4RWio4NXVJAJF5rnvNUQwvShBpyPkh0m/j+AZmC1LvaYsD
HGIeA5+E7SdG2rtEpG61QbPKt2w77DCYi8o+Tb7g2Hp1u7gjaIWGT5vJ5iJqVnfkXFpR5y4hrBrQ
LR2SdRJhgjLelmUboYBAEWl2mbS7pfJVZAmjCLhRc7ngk4eVyoiqmSXqttllpuHkxkVHlCQwf5Ie
62w+F+HvPrqv+X9Fv6r/hHu9+R3/8QaDpBoeoiGq4m8Uw6+PB9IbO4xj/5MJjkwwNEYmOf9JaE66
4pl0AyZAzGond5UvkYJdChXI2ppHtUn3C3nO0hh79Tr7Qjjtqjz0mb77oyL5Izr9iKFLGPsgFvk2
MiOkz3J+WAHSm27/i1E98jnWD40jWYjGFtaClT+lFJdEJ8rjXRU/rI1fkVOMnMxZcHeo6B4N5Z2V
rqyAfRBv1jZv4tOsj7EzmnzGGSCtR10lU5yY2VK407u7BkFK3u3T+EOxkLTGKM/ART0BEoB2iLIA
PyNsry5+KKDCafPuD8fLf/KiSpu38w9y8N/v2n94Uf8SDDcYzK1h/KGSyp/FPruoVepu7o11RsNZ
vi81tgnxlXnwau6khcTspvgX7yvziX98CCpOtd9mHuAx/zJwKEe4zqRUkEYqGZ6iM2aNHXBDUXfJ
Y+xYn6x+CvxaseFprUf3o8kPqr4vhdfG2M+hl1VnbhWifBOTI596YYFSfheZuxwlsJ4wng1qkTn4
cP7nr9z2wvzlhYPkiYHE2B45Exn+/A9Xo8QVAz+EmOuWQT5z7kFkf2Ucl2z9F6/P9hf94w9SkNCT
HqVK1l/foWjIB3EqBptPmUwPndtF5JjzLjGDqPlXP8v4h6dFTJvFyNqSRV3V0A/8+WltcF4B4spg
N8LRLPUHI5T2STcF+G+DUR9dQIA4hchWT5XXqYYgqSk7SdtnlaexHc2mU26gbi4Z0WRL+sx+gkVJ
DtmP7iDH1RQJbsQ5H28wW7EIchBARHICdbnFfHhR/H4LLM+4/zsWEpdkZCaz3c0HBEnR/dR9SXCG
em25rJJLqvdpBuY5n1Xx2pgDm+HWjpZrCzHMkDQX7MmioSxQkCHzwRQMMtdZX46MrsXVcnBkvo+F
sq/E+TjnKJHYNE/TDFM0D2SSX+kvh7jZ1220bWeDCBL0+lMIlyjrDi1uMDZZXBWwrWd0nvcYkuRq
cykzaZew0XEgmk1L6umTmO8TkyCVPjCgFpNYrxg10ubOlowO+Td3jLcxav2pfhG023YMM/beafSp
6IoVFrP4kwKICyzQHmsD9DDky0U8TTPN8vItiez9G1ffCnnhaUmRE+Xfi1kcxMLD1H9YBrY01o8p
fRu8BAo4V5TJU/lBGiTWsLMhPaTFGXw3XIWsfxg5OXQYl43wEmUji+rfToCieukHy21MDck1uz+h
djr5OEmukmYoe5jZVaAzzQFc4rJblcXV45qFF0QCirbehC8xux0yGnGjd6O4V2m71C2nHZvTSmDJ
quz7tXgy834Xsz+xAVW4KnrT3FCDGZ8K8d249IKFJ69k9QZNBDyLJ51YvYbPfS7drTRQBO+i64/J
MgJunIbSzli+0rhxUwoehc/JRh+MOPuG1tGiYx5ZboXGWqU248eVMZzVViWaMIR8fcsIwpr0g9zt
SgUggkZUMLMA/QYwwRsHosL1C+wnbuVGsB2pCoZyFststLhzI6AUhdKBn+ZY+r2WfBNSdZ0zL8RN
IKX9jkvPFzO/kF9NCeX8lg07RIEyqzvAgs6IB8KkeFzig5ZaeywVOOB0G7QhGn8kaKiXy+5hlbXH
XHketfGkqAOzR/0gAUWNns0YDIqpIFNRnC72MGO6kMjtInwAfrQzhUscShDFEaJ+oQSi+oJSJMIS
Fw8AXNwRoPiE7N7sDrCOqGFSVyaJZtKpR3QEovJDqSKRrqe9xOhErn8qMdD7h7qFv6kgQsGEC859
YqWRIZW0oteEZTh0KRwDgl1V8j62LpR/k/mL7beDuBu5EDgojkjp1pjnQZNccB9gtrH0cYgXFge1
8KQlL8P8JCriXjB5d6YYTAZK7hEoetnj8TyHouAZKG6G7kuoeL/U12lQndiK3WWaDnEYPW4lJdoe
b7C20KLRVuPRj+uvsnupCbqXqTWX7Kzqot8Pb2ISPwPFcFcWMDp7Veo7pQuEEPwT+J/baHBStjHU
OpxJlJoaftvEQPQM4QttU+mTTkN4qmhXm/q30FFcGVyqlxzDpDJzrSxQRZhKDC+GfIq4zXbjC9p7
W024Lsm/6dXVU0F5sdB0F/m1Eg+dgCKMzzwcz7jal8zbQqH3FfkiBRkKDnUTud8aIT5EMPCWKrtZ
E/kZSOjMRNtkss4g5WcDlaCOcRTq6K4pgIEieVIW5mnQDooYOlMOSz4nHyvszo1kOpE+B6lV2Lm+
V1rqFh2ygs7HmFFpu/i4OPe8W6jcb0P6LJU/JbWSQFSspiMRF9U9IHMkTbeOOMC1ktz0MZ+/8U/g
jhyCmeQUXgVB0Hf9sh7igrEJ5ngxbq9C99Bk6z6UqXnZYOmt6uhJkKwTzlMGGbiO5XKxV2X2zPKR
o6GTYsSr+ZM43cUtV2m+H8074meliUEwD6WveiSvlwzPqEG/gp/YA1vvCAg1TA03j/YFVxneCh9b
kfxOrlYGGYQ5eyQ2st4UfC4kP6aqjSRsV5xDGZ0t/lcQVmikjBdteSxUAIAdesWsOqTmt4RsiFve
EEp3NOS7iBVDzKAcsNWnuR5GK5hUhjgaqDH5LuyfSeYaJiZP7S4bg1F8mwaOzf7YJMyMjHKvqWdB
283YQqZrK7jJGETirg7BVx+V+ZFEwSYMcqoCUzoabe3KfeGwXgo6RtCd8KubX0N6L2ofC9QPLiju
BXdkh9upvpua97W81dvPKfJ7qJXvAgEAo9a866blhEPppDfI9K6JDZvq3u/mp9aIjnjVXVQmtiWy
9k4Z+UWiM8znjGRUePuOUUfOUhv3Av03C25/xYrbjtW7mQTZKLvC3MBIwzO2+io9bOZBp3mSqn2l
34/Z22i8S3L+LLW6o0o/BROmBfVwWrlLjER55jplARWDJBNpTGLZXd8xcTnZ6jNWDbd89GSvINMT
Qo/wLXtA5YcpYhHZsxjcwDPuRMB8rOvKG5auDM4kw0XSh26EZPChQ/+B9wXh8ujOEocMOhzSHPxm
WwMz2o+lQ8vNVKt3Ra8Eo/S8WupVrjRvRvgW6WzE29GfTWsTcL803OqnCg0k7VVcP87dcRgQKZE8
mYf1Ucof8SzaPdtic4o9y3ilub9XTOYkzXM4/xKE5b5Tir3A4kNGV7902Q8aQ7vpcdTE+9LymErw
xrwJCi5Ly/LKhA9ePju9WJ4sxL1kMZPNNbD3pZ1/AnHtoFBnvDAAtqVf4bKudXKgZxQyPH9zoT+K
QWaSw66LPWzAaDeU6VNSQYtk8WKu2WHF0m31WAjH0AN/BFcc7w+UNEt2YBQVvD5Y0kAIxnYKD2Dm
1VV4hhpChWYtT7JMljvp6cAy3XxkHzNyntcAjCwwlSIayfTQixDpavR6W7w5ujalgpPN4Vs5eaZS
nDDrhJJYiPO9wGc5Zq7Shz/NXLidnIOMRLVkXMjUqHGcmMpmWuO5KA48ux1GRNdg5JPJ2q5oJdus
NHst1qNCxy+E6a9R1MibNBE61buWrZDa5X4hmvfxVqUo3ZlAdpZFopuogbQUPvgDt865esT6pEaV
y96epr1ys+E2h+jSutTTQ65U9kGC4urpfJ9nlJ1Zcar7c5FRfhStN29d61x+YBO7H9poj9g0tAtC
GraIxGL47rhljnp+wNm6j6D5mepEu9o6c3NZF+CWRCWmqEktClHUBiZIPUMvvhXiGUEsOE0pMXR5
h2jgy3NnI+NEQq+5ocHpUEgOxiwfhKJtopoZBZ+bcS/eKeKKtnBG4JT4qv5WmI94gpwx4vgrX7ma
1dCRFnGnwtoCEOdmgo4TP3bz8L2TqEyEIlAXWuVqdafq1sqrj7kUEuLzWj7TFMh1B3xD89V85R7m
t/VHlDOaHzfg6GvUQvtQiWFOXyPztcgoKRG1TctJmStkDV1+Fqb2fmKftfbNLpGnHUM4Tc0PkN7c
okwefuvq/i3Jwv+Llnd567r/67n0Q1X8Nfbtt+/4fTItWygQGP5adKiw2KVtcvO7ooH4Y85KcA6m
CeCKITPt5N8978CmuM1ifN9oPAYQn78rGhAQ6walgq4roqn9W/HHmvzXnlblMdCla7qMT0qFdfXn
njbPTSFPiQxykixL6jd5JGOFVS+KHdZKRHPl4Vk2RalAnJ3EfAwMeG71wHmliPQlpaDq962Wysan
uBQ96FxdpWCZojQOgTeIgupVJhanjxnf6eLo2Oyas7EqsXRcxHkVgp5cRnS4Q9RG8VOWh4NwqhD7
WBEFYl5Vx1JXUvEBd0uuXcaqkow9wqb+0RwmfD+qbl6ULdhlnwyZ+lK1vVCDv6q1yF8iNHZGSAiT
O0TG3CxkLUobAadfyR/G0FFO4TE0MH/D5FGkWXwWyc8J7xsT+dZOhT9Z+grpFLgitAX9Jy/R1jYT
Ovmm4hLRfRk56xyUADpo1bDphd6i9zVC0YGQZnedCUYFmbfS+pVSCefQJAmPkbM+RYIfRUZVuyDk
p+iUc0ydCmUuGAwmK3eApmMBlRNuAONnqyd4Cgkiw7V/II6J6n5JmPM6wghVhvAc9rHFRESRr6ZZ
EkOINrGmiUqE1IkjSxpzyqlqeiWjigNcSci2IzagxS6tDQLo82gY1F/J0i+3LAZEEFoLk/yko3Hq
Iv2Kb7g60o9gy297PcJMSfzBN+nYWboTQkTBOXIYN8dc9xHm3F6tKqLK4nI/xtTqLwt6T6OhvtMM
HARyEcrtb06Iu5RwLMUV5DZ/jpVs3Ne1mZ/mRugbJ5Rk5UDzMnxGyrq4VjLnDpOIfPPZA1VuirKY
nSxLrbORaci6woVkVFAng3YHgyh9x0nEaUAGJ8r7Gj8BTwe990+UDFibRSFiyii3Qh7vNMEgvEJZ
5e6xGKtY9FprrHfYrGhYm0wpeW24Qk+rMMNQiNYYq7IB38SytVQTJX8gLYaYEjmbkMyiYvZWLNVs
fdWefqqUMoj3GjACJ5eL/mHGRIYGBCbESztgPMVMzaO3I7kuzmi8OUF6dczoGQy9vK8SYXuoszmA
jIrH9qlskuTbRMrZU2On48sUJ/Tufa0sTyA58cnHbajTWzY4WoMl6ampIWdF39bmTWml1SArL5xl
vC1zzNR+nqDdwwfNTbfAdHMtBUthg153wrUptdSgilGhgYLNz5Hr4rN+mwidJkcgrXgDZKGS7ooe
FSMFrkAHD5Z3gaeVITe0EkW/SmkWPVtwGpnK6CkGsgRSN8j4UHmVl2QJkWhEwuiJKM7Peb6NurS+
0H6KWIhaBpH8GdoRY2Zpb4zTMTJUZPl5Wj20g0GPo+JS3WelFWLiH9XuRZBUqT8azbCQaU20gi2V
oXVKCjzDwA3gUbpiMbSipzbZiEKm0MWzKdSh5UPZy7YCd6qHgwwdlVHTIHTf9SRMvyqlpV0qyfZg
L10Tv4AulYA7z+q5e30qS9d1TtEZ4Vtl1Cuv0bhGJTc4EsedGJv5lxlBQPVbqa511PiC8dzPY2FQ
sJY0yOlYtYXXjFL2LP0He2e2HbeRdelXqReAFxCBQAC3OSeZnEfpBoukJMzzjKfvD7JqWaJsqd13
3f1X3XiZJhOZCUScOGfvb5P1TC43QYBPoyd7tMdz7L7V+ZRfuyDEkSyrijLDREtKHkQXLhoJC1J6
sKBg8R0s5tW2D8OVSWcSO44vwi8C61O1pWIrnp0gaJuz1u05+lQSQ2AeFCODaWXNMzMgnyZIM/mm
u2udhLFPQwXMCDzGtLKcZ90HKQyEU0E6Zc3iP88ul2fV24XEQBx8VN32KrDG+LoqwZaxtKT+jZ8a
gNZtmVfXVVsFz45oi3Bt2p4XHHhRPDaTafv+sQmloF/PF9Yye/Go25DyM4+0K5+UeHOARV0PrGob
pKgzU5/QjaHHDgN2eIpL4sFoWjU3zmxxrCZ23cH8ESoLtGls2niny9Q4K3Ebj1iRmvlN+4H7wByz
/TyTjkQPVgzLyD9IPjZxDwbcKpyCJM3U4todAAcBwNcguWs8fDOMNW1Us7Nn4WmnwzbdEZ2m4v2g
8Hzh5NR5DTQlI5MNHDwHEeHlTFwklhMaVaGXP/KtcRJTQeF/cvuYXkWqlvZMTR6kxZnQLh4KKObn
8GKWZuEI7hfLnxuH+7JJzNtgptexdTNZo8WJ7Q6LINrpjSOm/hYY2kD3wY9xUE91HzylUK+u9FSj
Xp2yjEllFhXED0E5na/sZvDMDSDsoWZ1GuZPsJTxw+gYvQJZhta4tsaJ0HkAEngJDEeUa3ZU/Vzl
o/xgOS09MwU2blqFg1tTV3PEe+rSybo1zJyeo2giblfdl/owWDnQDcKYJWZL5jvOjn42gqfBg3mJ
1FaaL6a2OW009pADXgYscp1PxG7RuMSmfZqCFJyUzO3pmtxAeBa15RLQUASieezsEIAD/8LYsWeh
7p9kZD2wMRXJmeo7wa5W9/M2CiNp0LNcaJogcJEsN+y3JTPdego3hIp1/IfQEZ9n9MzZFuwLoGWw
YDhWM0TruPvKgVYz5swvPRlEtI8ryqEVxr/WR0TXdG/8DT8lAsIUH7AZRddlZ0Zymw4l9JwSU+hZ
NiZhRYA2yJiND4zwzptb/ACqaAiWsykRaiyYeUN4zORIdIEeZIxwShehomUmr7MaMRiMgnLeLiq7
ZX/gW9yUcd7eWLldTGdZYvX7OG3ggk8j5OlV4RIys9K+WDI0IH6N6zDwk2dLYl/YwKypTmmHEXvl
67mN1hlHbEoJhApPquiQJib4IB8KAhXmPUOdma5Aa8zdrgHuy1BvakJ7a88R+tWReE3SjsIYrEtn
T/l8IApdZ2uHh6YBbjaoeyeaMdJXIZ8/ogUam7GH340+JK5+8qycYNwi5gCQqGqDnvbgUPqu/LkX
r50xckLz8L29NEkQfGxBHgNhhv/NBDJLiWJKXKjTqVUgfw+JwQRL3E5wZawkhsgkqr67CUOjDs5m
gD36mNmd05/q2V0eJVAm9JNrMz5Zkw2iuot6RSKhW0/I0qB+3w7TJG/xgSUfB51pGmpFE+9VR6DN
rszctFlHZcHdSjs7n9ZBh5Qj2wlLjeR6FMlgXLKRhhUzyymqYJe4KvyQzp3BuduG6ufdWB08DwIX
W1xF5zylXc7YeiAPNY5Tk4mzcjIxP4INHI3XEfJMclGItKruR9On9Gy5t/JPIxw1vKkyK+SHrsiA
iHx3cvmbkecywfp+nmbbmAP47BWnFctSzrsJlx8LwyljxjoZP76w6yTaeIXO3n79Ku85W8QnWC6h
QuT8gETg5d7NBwmfyRuqvWRT2iOdVi9KxztLt0sr1zVjWlqWQGZcFnGM249az6yHilN6VN//+xPt
/x5b9v86MLPLJPmfz6x3HaEVsHJ/kOEvv/LnodVQ8g/PRRKFpophp0sA4n9PrYZy/zBxmyoPJsTX
0PK/hPjoqSzOkEtcogL6qmxkTt+OrRZZjjDVoNJKU2mh/pUOXzo/zn3xBjgKkJzwLAtRlWfpZXL/
3YA5EAI4FEfr1VxGmDdLMWvM2Kx92MKYToY710rLK6eAq7/OunF4ypx8PFfEqSJNJojaP9ixFTyG
ictIookahISJnSYIX3CC7bIsW/5ROFW+jVUb7eI+pE0YDqmxy0nDYP3ESvuR4121aE50x/xIN5i+
bE0fbkOOaXY+och4sceOmYTiVAVGikKcMb6oCw3q0yfvR04JnhqPBGC6xVFXklrjmgVdYmxF27gY
633e0eBZFVEDvC0WNHk2raP7fj0bGXrw1K3tV/ANY0traQ45lDgk2R6DhlIW7/XErgvBeU5ubD+a
OaUGaoJlQkceimURo2Mhr2xGSUbG4xsEzvAxNwaiEM265YxlEVp8Q+6V/8XuuuDBx/f5UMuCt+O5
geQcE4S3AtwiGcUtm2gnOeise9dAUoIUikmqE1eY0hIahO6qqI0uOvMxbz8oaQTdOR/otDeMzHPR
6rPubqrBZhuNnCnZVoaKPjakSu+ZYhenwXflozSb9nGcezYjDcnoQ0tgM2PqSHcPaZRXDCgwhlwC
Vajxf7eu9xylZn+TtoIfeUGf7cuS+SwqHVqGAT5Xqh4qwrO6TzFKUrQhjCFlpxu3s2k51YXNaX1e
RxDGmOd69ElxuMv6zrUa4B44MfMXP3ZFcxJxS7svSAP+YDB49hfyJvpwU4EfkJuK+tbdxtqeIYA3
oElR5Rglcv255ngwqSC/kZaPcoBvEP8GJGccCf1QAbTNNVHKriyjz2ZQEHYSB0G8n6YoK4ETBORZ
iRSU/8qB9MvOiVDAoXzvy2Q9SyB0zH1zx9+hRERh5dcW4R95Y9aMhttZacZBRQdnIrCQ1eRWZ0Tk
LRfjl8y1R+NYGppzWOzOeXZDJVYaO7qt3s1ULSBOXDEWIZlG/YwoIA3OLDs146Pj1/5d23cFSEF7
NEfx4NqBql4br3Di80nM/Z1VDr37BH4GoRXqPYf5pDLK8VDVhn/XZUnQrjsjZwhm2inG3Cit0vLW
cOZMA/Izcoock6JiOITQlS57TKvDStsW9lda0jrcQ+qR0NvEMFxYhdDIrE2T+UITtMDNRVdYydYr
g7m9ZhxaOptSCTwcsdmAAlvbzqgnnJEhwKGoIaJ+R0DkXJHUElvdWR8oWTC0LpyWNnhO1RBZCvVX
nwT9qSlS5v2w6wj0Mqygy7djI3Bjzg5RFmgpVH8z+X53F3tmgkCPd9Mehzpt7iHgEmXW0i/7BJkG
p2DsJcZLSsbblReZdN+BRJOkYI+xfCFIuf84AKWOVsEYDJda0Nxdj3443pezF2VrsyqymOGkpkTF
fAeQKhyLJcJJVCW4XmtGAMhh/oNfjGgEK6Wml1Sk/jPqneBzRWL4l3R0OtI+YsVZC1cux7GiLQZz
XzkpUq3G0+EJuHxdn7vSTz4pE8DDKo7n4coScYfUInAy57KyI4ssoXzGqq7pe72qPEVzKANNuZg3
aRofA1cyXgd0P+890Mc4OrDtMSOJQiwTRVsLYCjU6fflONNOy2x5nrRg5DZ9rxm1jUootW/mCBBG
GwWYrKdQN0dovgxFqqLMLhU5kvVrisWRdn4QYm/1Apc6LtTa58hNVM3ZkHS1RuVY9FguQG9HrHsO
tC1kioMkXnPl2nVlcEwdDaYtarhIHBK6ccgE5mEExFCtctdHXdiNKGSoRfuPXZGTQO3M9cgIq5qi
V7/3cI2YuMZpow5pWDEHy3r6YrlATzvF1VTt3bpmQgnZr3oSTVF87glR/QQu07wCXrGsOXHtTJsp
xSXO+a0BPNMFKaJfsL0NnZiJQz6CsBITego1+4saVBcyPuFO3Ph8XTetN6mPnMgJI3XlWapz+OFV
UoPOiLNpN3BioMuCje3ebuFBrWgj2XeCP9gfoPWNZKSaRfcaAU1DbJYZ3iuGSgaEPscv7NPRPCNW
QbAWr+gN+uALo4q4u55YdeJ5nOSxb7UCdzgTm7gpwddf+FkYpJuhzro7oBcCPHdsB93eln727JBQ
bhwbT3mHBAgUsv+QgzSJLUMerFrNmXllIRG8N6befOqdRY2a5ez9IEWd0L2xY453oMXL2yDPTLX1
lRXSmOiJeaSJnQH6mr0ZTeL/1I3ttGQMCIv5xC/qRtCJn/Mfw7y//so3GT65BK6NUZMgD41CzqIA
/HPYYck/pFZk1QhJvoAtLeYQ/x12kPOtoeCSZ8BYAzDId8MO9YeNmp+hiaTagwqs/o190wIM/OP5
hjXNZFqBoh+pIML+Jbn8+7px5gp6p8MzMpVm9ij9zn2Vbk3PsQJgzkEkWCbLEygsdxvlXlzCkOGs
tWZlBK0QRPnw1hDvidrbq4sDdm/4VDIHhmjadMk2rbKDN8A1Ie0gluPL0gr76WCmPh7zrmwqAWZF
MCfEZA45326xfsFPCM+a2GcqL+TeLr1G7PMwiR4CYELFlgZRC343q3wO1Hbpv4gyRmDY1wt7rCSN
FysQfbViM+fjSDiko50YJkJhQ39PJQ98MmZDQxXmJ1dd0JBZ3SjZQHJxfIIRZC659DwW6OgVjXqv
cef0TBYK03wgM7J7q8H7WCeEoZGJGEcEFBWpNx/HZAxyTs7m9Km2mhGZJxTQl7googtwAMOpSkfi
Nq1imnCvdbQimimHmN9So8ar2rIMvS0nWr3nkla3t9ddn9UrGnuN2I513j5T7kBFZZaFtwbKpO43
1RyPz2K2q1uZjw1iGSI8OSxOCc40WvFkRbhe/ZwFyv6grUA96mAcPiaVV135TtQzIMDUDSygliET
fgiZ+bqiwyLJoYh6BA4Cz5PvQZECrNISE02wc0HgRNAgZEaXZMiMKU608wzwqKXBXOk5G69rOz33
S+BOExoIqDlcBclFsAYjkOt1tMXJNEVix9n2Be3ZjWmdih4diTs/oS3HuFvM7eUcc8BmVxHKWLci
0/SUstfZoITyI7TneANKBmbU7etq6i4s1e6dbL4au+7ehAsWGtZj2nyOy+G6WlSZ0Web4UIcmM9R
h3cV612OWr4j0So16HBH/tHqDXM92HLvh81zlSy5DDSahmlf29UNj9/KQeG2kkjvaWNwAiq2gz6D
pQlWqCN80xG7rBbhij1wD4X4NLvw2IQEHK2zU0uhP0X6zmzdY+xTmtD1F/eeciRworl4o+A6ypFb
0B1GAlPBscXYZa17v9dI9cGj9oOp7xIVYYcp25D5GZuMvQWVbzw7Nvs9+TNfRFJfOG58rciJPc8p
cNf90Az3DUENtU52nU/yddDXl5ySSHwg1Kyvjq13qkW0AY5w7TTmLpIzOdbek2e9mNPlhGchwaYF
EnQwnxx4qnhRnpBWbLOa7xR9jPCvoV2hATdX0vVoLzJ/dBBdGx3kJZPAHhOy6vzRsfsbf27vpIZ1
HDtkg5AbUjLmykb0f5epo3YuhBBTB1eNZzAUsze2hzGDvGPwUQR1mLtxIJ/ViM+ZVq1IyNxVsTq5
ZIN4C67ZzA9KgpGzuRYbSR812l1nPITpG+l+51LH62B6Fk5MdDZBIHSkzeg88tMdjywhawcmd2+h
QxstwPACgzFfRU3/IbQRrzHY0+Hd4Fn3HFwKkC/eq4FDhbvuvM+mhdvAGRYe08aAjezZ3ToipFNX
ab82h5HzdCbX2i1vMtR8IEM4IDmDREX37LTtqbeRU0yOh2g93sG2FccWZ3KP1M42cE8QlrzpeWeO
WQEAxKISi7XjD58h7YTFyu6EuIlq4vuEnBYmSHIdcaTyh/Q0goFc7mk3Hfw9ea0pztsk21mRSsBP
dOMtXobNUPUfNAMrGqL9xRQ7l3JOnpiF7wvQp2stSDpOuqOa3buMBHe4VDtBptI8X5lRdOYhxaLA
x2DNndw36aWZRq9eiMXRAgrNsBa2uKxSeIAs8t6uQmia9LWzm32eYiiEvfWxykaEzVl8t6Qs2OTT
25m8KXV0ZWYnBY0kSNx92af3Y6EvmSTYRIRONNHXJT4pyv5bYQxH2223VnONlpgDaXA7LP3MKjnL
Cf3sqcO9pqvvUk1Er/EFEcLDJOtbMZx5Q73rayZPJT02vNBoUoHk7MchAbtdDuN5MJ90wWJssC5b
cXQ1x9Vpjs1TqqaDjWW7GIAgVjdhSRHrGCcFkc1LL1MgzbI+DQsQOikIL2lyOEN9oEkTXhC3rd4W
mmxBIoI9j0K1r8UurkqXtB6YCTnSgvVMOngn/C/NqMjFTg7RoP3zPPfql0wRMG/27kGXaAR6JoPz
kquX9P2DPWQeXXhXIlBSQbKFZssIZ9iPcb2f2/LUpvaeODgmqpu5vWIEemr8tzo1wewhZ8yLXUvA
ZoLTU8Xjtu7IQQ/Ffk661ypSJ3Nyrmkoc7pFezeMO4X+SqjXWXC2yK/0yMSQo3NzbaJfH8xz28WQ
LZuNVYYHj3jvZOUYNgaVuUU5RLumYHLSXCU+DeaUSfRkDi9R2ZzoMr/acfmFLJTzbkoYxmMWmPDP
T/SXqhb/CgEAO52hb0DjHzj3g52KJ3ewcFXrk4GtK0rKK4aZLL+FzB66Wn1wZ7zclfNWaYMpVPs6
191uaIziNYEPe6ZsFGrMRBrfdZn0kWibIqvw6+KZDvmwaSLzeoKQupnma88C9o3Dxox5uIqNwdSu
ZAeb5HiQSOxZfF8ip34R0JtWZnM1u+JCtBzfWcyBDs90pTiooIFc0hJhI3gH8km2Ru+tlRk914bm
S0pOAa2NGyPlz0+Pptk2Bq42T8E/jdn8KwLqke6q2kOdbC/CCsXTSRHfz+lhks8NQ7zzeh6PzqAu
Rl1/UexwiQUOZ6xwzjFaUtNwKJZtNaEP7l5Z9ZONmJeF6WEexXlQZLh0Ju+m9a/dQD+NcXKEdL7L
fOiX46trRWhei/G8Mktaft3aCIAmy+gs9oL7uIMqIUa82ETWdxyZMD+EKADzYVvH5hMtz7cMKhAd
t0NdN5ddu0QF8fgU7TGZXG5jAN7S6z7By8Ogo6KLxu3Oija4jkulK/yOzWaYrHsngN8EcUYeh6ga
mEIxZ2vUKZD+kUzMJlJozOSas6pxEfP+HHPDhHrfWb15HZDGHSN5jID4xZ8K0GpL93ITkHwPwYp1
d3wBG7hKe97kdEc7CdKmWlfJRxlDGHTzD2WA0ZusbdfBujh9lERlR/gPnLm/Aea5TYJinScfIIei
YMTXMUYIZagGw1PK0DBycng5B1q2nzonOAgW+aS3oLBT2WZg+ujia4WWmPO9hhegonyn8Ktai6TU
GK/BXm10H21lsgD7HPbm4tEBrBdHH+byKYybCUpwlF1FCMk1rVI6JkBomUElBc1exqazUVziAdJY
BEDu87U5Z24I+wxJXnCIBBZ/8nmmnjc6neO9fa4rdTcQufqkMJ+7YXygMkGuAZFP4Jx3CHqYp23g
v3V2MyGjA0QffOqFvZknKl2KSZNR0LLBjiS/0rskD6zYLuQp03G4RekhTOb8wNloO8vA3rk1gQKy
volAYkJRW3SfJRpYREqrtpIXZSIee5AKdrCfCnKMz7OyBW2Vb7wUz01s79Ly1R1HVKInjaUVchk5
z34DBsKw9pnD8eOzr/pjkl01JcaItjhvoK4+W5TBN9Mg589dW26qtN0WisEKnRV0J0WA7YNjRNJh
xcx7kCxN+ixpPEojv45iFOaVaB8jFCVHhafME4uftyXng/H9hpYhSJZW3tFMpSjaEEp+GDRC2pHo
7YqswCJWLxpqIIkYOI/zcVp7g/7UMKWnwXGvUHF4cD5JGgtbNuW0ZH1rGTcvYaWzbl4xjgG3lZ/a
rh9ucsQXslqcmDaSLtTd+rPtTh+r+oyYr7WPiQZ3aOyGF5NFQMnUqZsc2Jk5nyOi+ZxpipMCxGGN
1tqnysk9DgomQeYdD4aPT1qQ6qzNitjieLuUMoLorCUOrQvFbqgQ+o58/jDFw/F1SMdDGsuLGBuN
LgEGpGrf158DM9+qCDmr/8bs86olhSqAoROn9jrusOIW+Xmg053D0DwOsR33t40+ZNkt1+qtqIDX
WagenaW1k+obgepXdNa6EPlFjEuqc/XBJrt67r9IYA49eI26cS76wDy5rIOXdtbtmeRtuqG+tuIC
zGaMiVKiIscwtmks44YU6BdavKsKUcVG1VYCqbCPsIZgRpkAF69mH1IP495SqxMk9I/j1GeHINaH
sSr9Y0LUKRop48rTHZUM82Urfk71ber2mzQ011aiNtpYOs7QkF9kDvhMu9c5GdVZcmbF9bXvm3rb
Qxg0Vyn5f2d5Wm/cIL+QJWONsKMP7Exg92tQ3dbKQPwAPiRT0OTCxLz0YcHnrI1AgySgf+Q8F8FM
f3+kmYdUYN+H+HMioS1INMPH0GWpFliMZiq/jANwYL4gFIsPPR3BB8EzC4t8O9WQmgc6B6sw6s9S
kvNwqXknUfM0tRGGCtU1B09hhKlVepdNsV9tHYNHEea5TXbu4r0h5MtadgHTmz7pBdJclH59hqqi
Paf5LNcp+OXPhufW28gyTklSvVWNv5cCMAbnsL03IABmRsXQowrOY4lMGuUSXdIyYclwq5HkoWqx
2uX7nsm2QxpnN8pzNRNpi9csadyLzq6f8gnsE2LuyUULPDP6YM+CXuk1L1nQk5Yt4NJMo9gOcb9G
xy8H2KxNNh/jQPa31RJfK8RmxEKtNep+5Oa4RCb31PoI3zXmdEG1aeemc4zKm7LZd2HpbBHbEOF4
dKbuCwzu5SvrdoR680diTDo8P3UMdI3qZXwMPc9v1m3qNh+iqsI+EnV++8WHySwOeI9inFWeWfvE
iyo3W8UggV1kaqWJ6HTsQKR2s8cvTZj+qIoZ2F8t426S7jBy8BnkFnlDWLL9y9xeZucsXuNFOzk8
vwazorMShDiULarQZ9+3iAoL1EgWtVM4DO/aqiqv+mws4WkTl3by84ptpeV5xeNlWaVBcuKkrz3P
pdBfGozgOrtWfIwtHTjHppUeTslG2sSiFgVHHbJSrRtKIE6109xzkEy8OXxG7s/fc4Ni3iYOMfGn
/2lB/tmCXEQH/9yBPHtBSNX859ikL/mn78fXy699m14znGZ8Tb2BWBSZ9NeO4p9tSIOyiCG1EIo2
oEZgbf01vTbMPxgmww8xTWYYivtG8sNv8+vlhwzEFT+U/C46UBge/82H/SasIFr2Hw37/KXvhBZK
a17J8yz6CQzMId29a0QqqNDNOKiZaCvxOcm4o8K+ynZzgGcvYHePiSdYzR4UNy9urD+N7f9KyP//
puyBZvGvbp67l/w/Fy9IH37gD379pW8NbPEHJEFYgjaNYmQHS5v6WwNbACC0l++f+0Z40vsrVxf+
oMf9YJEQjWwGuT5d52+3DT9yUTwIsIHeN43/u5vkVzeN/a59zYVCOVzUDzbaCqnfY2RaEgaEg02O
NZt1NnfGaA8dF7ZI3ribYoJjJEJJ0ELcXxm92ltVdLTjttyZIrlPY7GFZXlH+U07ZwyrU12oR5mh
WpTZBBsAYcA29CBk172sj04KLzC1l1zSqi92YRJTvRv+51QMAIV7GSMhxQw2mvqL5i6Neg/kppc/
aabG8OVcDg+dddc7JuFpAXUBau9Vn/HfqIbTRnfMK0ZnwbCyWofGku3fZ734k0Lwr27z/y/9KguW
8p9X0DuS715f6h8Wz68kyz8fASl5BCxbuACLuNe/RjF+ewTMP2wFSROyg8K1YmumO99mOK4JgpNx
Couu93WK89fKqe0/pKTPgB4IeCcETvF/vm46HrYYxZ1vQaAGLcEV/jjAMSgO5qQxrS25pwyg0SIC
RTfgPq2KETXJCR584O66JoCNV0Rm2p6MPrP003cf2LfV/D95l10XUd4uABXe6XfL95+XQSKlBjQF
EN9dTD3fz5Fy9p4GVQ+XgbMPCvU42t6xoDvsr/po8D8yIwWOF+syfe4qhwzcrvaiaRs72EEPXVn5
cBmQwR5JZtZybYekOjpJjRjXnCqMbohG8uD6N9fMSvjDNbM2KWmxJ7pcN/Kt5T19p5liYk+Uu1PI
La4CAP4yhwTp6/ayQFN9DgaZ8JrED28b0im3Rhc7R7x+ySquMKAxT4XHQC2sV4B/3frPceo/bobW
j5QTJJVcGtdmog0zzT/pXd9fWmfy0VmGJZnJW9m5npyRIXcQb0l86HdNO9/gSpVkvgjg8IZlYXtW
NaO5Djnlrz+kHxfYbxcClgN6iUShqBa31HefUcKRd7Kqr2JX0oboIPj55wm/yLUi8WPnY8UBlT4T
ZjXNcOF+/drv76mvH4JWDuYIx2TLeFcS1Ii0LNfXfD9EPpursR8Dm6oZ8HXSu9jj3ZI2N9F9qAt+
/cJ/9/E7indrYVdmAPseMkML2cdCAE82D8BeZcbogaWmXXNo3JgpfztkNYHN7rCqMX3fDh2ZEFM3
Zjc68b3iN5/CO23o8hWgD8SLxmzHBsHmvLtNndmtgWGZYitKo2VaQ+wOGntLVsGqMAsNY7HNi/is
jsXUIbUZ05fSmiFcOGUVvPzmg/n5K3FsXmqpI9nyccr9eDsMNroMP4FuQPLjREOpb6qdtj3/IugS
4OADm+SHyGa6EYB7uYxsf3rojai6R1i8S52coYYAqfIBvZdxGmNgGpy5w0M1t/7Tr6/05/v267po
edDlpOPZ75bFNopVEJmA0IwpRMvDrkx7zxnpjNfBBWqf9NLubPtumsrg8OtX/vnmobyhJnb4nGwH
A+G727aoZhwOVRPt3NkEUClKCEVF5zHcG4zS/BBljXhC+jx/STzSUsbCDc9He4x2CdKc32CHxPJa
f8mXuXe4ApchHPeQy7nx67V+9/h2cRCbI6EPOyxTzDaTamRyDffBD08tQWW3eUY43ZlghYbIbLt0
+PuqwSkeYU/ftEBHbhpSWKLzvDKs/gmkyabIA0zhDc4cpHdFh5NdmpN1QkCL54sIjrHdNznhPEg/
U4gdyTTC7P3NJ7x8eT++K41SUPN0IruVln63KMWEfKnISvqdrchl6buhO1g5A4EhHKJNX4Eclomc
wBWL+G0koe7gWtj/f3MVy4u8vwgo25r/szPxDz8+CizJQeQUZJKiEBvpJLRVAZzBjK0Lr9UPecYE
5tdv+2++TDZXSQwz1lg64+67V5QIB0prIqFsxED9wZRFwbA0te8F8kZ3U0XkMJUo6U7VXJQnr1Tm
2aRmWqCi1Td5kX1qBDmsCJLo1E8ifiwLBzM4EJnQmhiJhlmTHRStUvimKitsEoZwdzjS0G+/fh/L
ifLdJ8f7cL4eR1lIhLnsy9/dlKgHbKYApCS2DScMsgnMdusUXfNsG0F1Xli9OvgenpnICIgdJQR9
02SFvhua8may63LnhQGoUV84tzbbHt1GAoxwKLpXfiJx3LOC/mY/EMsn++N3jcGYNW9Z+xx0Mst2
/d0Vd16bGAS5DDu3qqMvUmAQZiDYoUNIpxti78VB8MCAORHZrTaGNy8vaKHhltg0QUXO/BxPALLI
170vXJKxBUFfmxYRBTJaf56e5mKk5YVi5Soe2wcdGMmxr/0LQ8YxSB/NFmsSf3Q5Mt35TQ308028
PEYWSwT7LCL0d29MkAfkxjl4R78zp1OTGN22l31xRSU3EXtvx7+5h39+PYht1HEooiQ8e/lu/1Cd
lCr2YSiLccyfZWt8ouggdqCqh1cziNrkN5vn37ye7S5HRPYBDqP2u9eryz5rVdINu6hRNsQjlXw2
5lGfo1ClFTVU6jcL7nK6fnenLPoNpRzHdE1XmO8+UE1WrxuYwbQrOUyuO6kDFDJFdjdESQUupod3
ErLvVB2WT2COGHa7Lmeq5xWmdd3pNriXrW2u23Z0frMv/fzUcWUclRfqq3R5sH68hxEsekYTEYbi
EZK29yfPegx8EFBe6nSXIxJx4PmO9bllMrySIm+2v37q/+7lsUFQyXFE4Nl/t3gVVYZYsiERezaT
8QHZsfUR2OzesDPm+S09xM1otJ+Y75VnYWzo37x5i2bET98LuyHEAZcGGNXLj+/eddscGrMadk1B
zQJSyVP3tV1WaySqcwfkpbmHgqqv20AfIwaux9rU/ZWclEv0tyvpd3clyk4nBjyGlih4+JefjuIE
iXVD2haFLv/78fIcwt6GzISq6VAKHGo7FldklDNNFFX1PCj55iJ5uw15qnZ52ph3v371n0sWxSEW
2oFLr4801vf1btTg55Meo8iYprVxaxDm/DDQDRwu6cZJG3ABfeJ1gISk3TZJQ2ZQFBT1wbIQ5sE5
bdp/XfpzQdrjjMNOB4/4/ak28OfOpJdvs04MCy+/NYgdIjj9YjSSAUVbe0Iebx9//TH8dIvyojwj
FPw0p7gZlnvou1UeZ62P7diyd0nQIF2Ivd760pL7sp8yR++hzGVv2sutQ+sSmTwRiVr+pqRYpKU/
3qWK90pvAK8lriE+gB+vYAwHFMa94+xwh4P8Ttp5BlUcDVF+nIRJQFZhxtkRfx/5kAn/ySkk3Xi4
lq3VwyKPCU7i5vWz4jfP7tIu+em6HOp4zkTL16LeVdORM4nWEh1ypqSC+zanVa/WjMBIGWrNfg4x
0agCMzMfTL7BfJHJfdQ3DbScqHWOY27i5W574U4HD3UE0bAJwdwM3gxTb8o5JI2ROEVCHKJu9vfN
IBhy5rA1ht99vj+tApie6bxwkqU5iR3r3edbF1lqlVZLPyRBYnpYuiWo7+KKlkOIAYd8jpyEdkzr
C0bQ98CqFUWuzbVObJUQkdVO7X6IgubKyvnNdWlqSWbXNFXxb67051uR1ibBL4Kdi/7r4jb7/lbU
2Csw4vCBGzR/Nkk6EePVmU+VSL0LEU0pYT4WjOSy2E+OiHa/fg5+2jQpcCjQoGEoul7O0vT//sXt
GnJWEkV6x2DOAAYY9NdO6AGPtDg8MKKqLn/9el/Lpx/KK16QdZmtQQGp8vS724sGQ+NYodS7UOfd
a2nIcZ9y5t0YsW2efGnYxda3iaRnT8WQH3jmNhmT4ihSFiJttNllMetko4KwOZeZAruFAN/Y5phm
oJ/O7nOIr3w1TA31FTiI35QY76C4nLGW0cn/4uzMmuTEtS38i4gQM7zmnFnz4PGFqGq7ESAmCRDw
6++X574clzvacW8/OWy3iyRB2tp7rW8lDOc86oyQD/Hr7ZIMXR0xFuLQ8ITf+zpNX93GRymbY6ir
Z868anYk+RVYtG/xIYBHypdh180d8NMYgMWhj6q82f37TXWvz/KvN9VHWc5/jFbo3AfXb/m/VjNN
y6TtViRcoC8UQ2P2PZgvTBQ/FSBp2i9zIMU10gPZ1jbwpqjdo6WKbofVjy9DiIRi4zgOmbWArfVd
unh5huzaWeyN7dMJ5afGLXzbeVb+fy48pdh22acZEUQfLpwnwWuiyWEMnsyA/fq0RgBWjUT+NYT3
fSN9F21Y5qqG9qE/kuRTuq79PhrQZtetGtVP6Ewu1EXDUBSSax6fxmxuqbXREuNsBo3yJOPAEX+6
8N9Xb3YrL7rGLl1rv6ts/7/vuO2GWC4uKblFLwCk5b47vIUVyiTl50+NOw+HOk+c74GGLJJ70rwm
rSoR2c7NfTnwYv/hAfiHy7keTfGqguv3uZW/Xs7gT5w6qPkPEYbCQ575jM29ubi0UWjuMhMx4jYy
viQQ5S4t2tN75a71Hb84x96S3/zhan5fehkX8nak8IJ5Tz7u6ItqS5T+MxVO0RLTmy3VVhDT9oxU
MLu2IbwbP6/0YRh6ZKCRHkmjI2YHxdG0XwEyXB1A62Mb+Gh3zaT+ULb/wwrECQiHbpKG7HL/af7/
91fnNU0ea9ETcEy8W3DX0r7epFFWdI8OYhnQKX4h4y/O4gzHEBGqOCSkVM/fC6AZBUKO2mEgNMet
e0e7nl5yFkIX2uHaF8vWqVZZX1YPQB3mn/4qPgoz2R7UWlBmFpxa/nSr/+GLZ7BwrSZpjrAAfFhO
kw5Ra4ng7ICKFD2I9DTH0CgheDJ3MmQcZr3zPeoIO+WvDvfk0ddldPKRJxwRwId/WB+xpPy2ELGk
uxRxoY/H92ObPeLbkyMng4NEqn8uRdPcNwPfBhYLATByIGh3WHyDGAmDWgZ1g46SEY9JPZPV00/i
NAyWTF/M1DEnkzyFoCV9DT4aQcp2La6ceeWPzmscTlfttSwJOwZdmJfDOzbO8puq4+jzH55m/7fP
xBHW49MwWcfH/fE4Qd784lQ6Sg8M1t0H6Vb+XQRn6UDaQPU2xdhM86oHDSqKhcFGlv4scvvOF9GB
il3k8yDQHf0/Luk/PnOfaRB96w8nz7JFkYHOIkNuNRIPFpkOAicpF7SV152HaeAYKTV+TdmV7lkX
FnSiV76idqP9ykd5gDQb/OGafmub0LHGLkjnEYs7ePAPKxCSkH4Wbpwd0KxEXxYEIDsGRe0dNT0p
tE7rfApMXJ/+/Ub8w/NGy5dnjbnYFasUXl+P/9r4oNEAMUk4O8g+D440Pr3T0MAQLE09H11Z1zdY
odqvhS7Lm86I6G8Ih29AfOAwRk3YHqtk0HeOSpESeX5zE3omgmQBEbtaXSKUG4Tcx7aeXGKiHXUm
ej57bSevfGWjuTXOquM/3EX3P02D/97KA4ZB1xc5ZrLGnP1j171SGlRSNIm9KXr0wP68RkiMGRu8
lqm3kDk/dZhDQHom+Y5FGIm7P3rpea4H46Nv5ci5UdgqiKKufdt9bqDQ5DuP7NQVg+4kvPtF+BBG
hZhm/X12FYmSjCOOa0Me/HYCbIRtvYlew0ouUGJdoPtJU31uZ3weOaHj274Lm2bn9O7QgU1WVO+l
36N9y3hNiDuhPh6p3QL7WI0uxtVFxkDCIhnM30NSCyCVVoVLV7PK8FoZk9v91E4kKUQ1AnUEuM66
C9zZSVFkhe3VTREodc4CcfX+KoeEkdDPnrh1JMOXpa5+6rHwy4NTzfCKFVzK6QZWeZedPAwNeld7
gzF8QGeszlQI1RONHP134Xk23Sx8uF1tF1ScjAcs4R2uwt/Smv4eDHSJZq8zrb9tZ8fM29GmV/Fq
HPbuFtAphovWX5wbVF09GqsA1pVgestpybEYC9pMpHCBccfeYzlF/ZiRdKNPJuwnpD0rKdF+UiKN
ziB87QV+tgfoQo64uC0ztn21KhntIJ5D65V9LbKjHYbOPfqVUc/cPJZDXV1vVFZB2eVtvDLg2ij+
UffYLf50OvltJMUDyXJ+haIwpxScUH59xbo+0o1kSd/XbuFeSlE1ByfGZOwhsLjzV0CFm2VW3cFl
E78ErV+dOT+6fziu/9Zr4wd412bbdfDNsTn4UG+JQK8Ix4HJLmU3nFWV5ZcGFt1eJcV9Ptrm7OfR
S2Kcgm5qrm/qWYeA4VPnyFAEPjfqOPpAhfn57+vPx9PT/14VNU4CjhKky4fTU9ez+vdrDuJ2qe1P
Vc0wf8ZYP044lr+G4JMO//7zfqtdWOE4qbHB4sUhVekjoqarJtlEeor3STqntyVZSBctpPoGCOOa
hd7zbuRBc7+OdX42a100GyGn6zHLJR0gqtyQsUUp18/RoutnVDvlS1h3xpLVHN0Bi2ONgLMd410B
Ph0I44o/rW/coQ/baUBh6EYetYbHVsGe+evzhL8h7DxoQPvOHddo3waxTs69wm+/Baw8kj+/SHnJ
sMuYo1D++tLz/OUQ6laRHmzo2rs5T7C/VBbp+c6dONSC1izabwAMLAA0XCSDJA0cCrwRb3lVUXdP
Df4RAPi6aXeF6IbPuglunCzMSZqObSgvvTFQxoqqlfOTrK+iUggZEZnM0La/ymi1LHyD6ZojzTvy
XPJOFOUJguVg9i24RbWfxqldMfmrZiDGKFs0euQkvFzP1+nOE9oN943OW7Tq61S/d11ZdIdSedW6
zzhJvMdj36gToUDYCaNUUziqQOPNjAp3DS7lCj1y4yZ6uSXHXEAVzvm+aNrpHywQanilCaPfpW4I
USA0gAAetj63vhC2ARZ9RgPs7+CohfcKrAYvgigQZZTTat8CwKXeAdZCWbOkkZZ8HKPrgAmlS5Of
/QAr6Zb0NjQBaigGcjf7a7BJB9kItei8hjhwVZHYk9sVqrnEKg2WuxKrO9n0diWCUtgMzDNL+yK6
9XqvveesTSmIFkOAN/w6FfzFApQ8hmE6dtuhLOqdP0NlZN5Y4rcUtX+iL9a/BP7QOKesXTlL+GUI
QBJsvHmwTn0l3YUVSMYxFcSQop32viWFkz6aMscXKF0ywvdsRagMM4h4r3BewE5hBVCPTjvAp3Mw
Wd3NjR000BM+Y2ujxpzUXJKtQI64o/eAWaN5b8C9eQf+FFBZKGkMb8YyWNVLrGscIWEWy8ucXNXH
rs6bFzT4fb1fZ0CMr6i0R/MYxwBkjmi3LWE5rXR+VCVn13MesmfuSegKIhDRoL6dfEinQ9o3Df67
2rumyDuDmtFIBnTJ0GnrG0ARSws3O8DTGHiVRCDRGugZ5Hqmtn9E5a6gTxRL8ykt6S4R78dN2MVY
BsDxiXI81hz0iczVGOyO3ZXbcgvm0uUPKxgRdPVA9h1Kp0jKQ7t26rlhm512flMsu7CequbRuHAT
IaWMDmnRs+s1mMN4dD07xvldEwQeXqp1Lp6RGRUQJMYkm28946/di7N2Edo63k17hsiKFN9b7eIc
5ybEWxYkY8x4DDdjebsucYb9b0pqPrXfzeq4ehXwUogIEzwFEjp+VtjVCPKxQgaXukNvt6U7mvSn
dFIpFJ/CQZDuFb1LMhSdzgCZX1eNW0tDdn3g0cPZVNsABkQglT7kUGriQ5RohFTGTbpTDfqeRZ1T
C4c8vODWC0y0rV2CXWQR61u+SKTy3LH5PFYOAvcsKdIX+DVu/MiCMi27ZkB+vZvW6yjGMgV9VdbT
7F6JMbs8H+HcTC775l3nhhVewpxSFnW9zvDoLgAnMeMHCA6z3pCnA7fEDbdFsKQvYP0C99LUS/gy
mML+CPXYsry1Uw0WyE98c/CsqiVxbwFTNjChvtmA5NXfAq9T4RbXJZjMyXRus3FchTmM7RQ7xCBS
157FlWuyt1YXnys7Jj8tsrbPQaWbfhs6IRQ6YLR5eIP5EzYI2I0k3OdL01Ayj5NptkGB22vjx3X5
nrXCDviAWvM5Ytyrj4g3LILw2VnhmkAbIIoJvprcuyonYEryxIDCCZpueIolH/SA2IWKcfbg84ES
mjGopZX6qwSBWO+HFE8PUgfoBE8C9vDFBhkVnwpW1zJtu1pFSN+V3526QsXjjQXrRBtKqhUG63rY
9+RAnLTJY1i3auRVp5Nt010+DbDuQ5UMT6Ifh0+r0QTZmakaSvIwS9PtB/oF3qcUdO3f3N2wuak5
YHl7Q5H02VkgEG3ROq231hrz0/e1od28Tona+/EwEFXirLg5oEnr6DkPUwdCfRha7zjPvPqkwpl8
2pdqzrE4dlC38Jo3/hmT8nx2IOWN52rs2xdDHwC/UjTUy92M227kocQ/elCOi18iB+ZY7fp4oEhL
BCD8TU/21D6kl4b3ZZJXJp/vD/Gm1skMNTlsw11VOT12sUFgsMzyMSHAtUl4gKXJg4uvvbq5OFSn
2zCtAbiS4tQNx8WrA7uJOuG9VnFripfMKdjKR2VTAhLluA6nhtqUim0YXzuArTeMn/FlVbyj8KJL
gnzJ+PgKMKWdj5UQePyX1swvsW8IBTA1ltSHoVotdr41Jk2nMgFLrAzWCFxAP8wl8zwMtLuh0pLa
D/wZkqheoMwo3YHM4iiuLXt04X2R45hhk4AY5N/wHJgMP5ganu0UZ+s2imObbFDhKc2iP+Ncc2e/
S56YHcztYXa79Kcsk6vv3+tpUdIfJhvXsQAh4WK7/CuYw7rzPIXzzQrScNwl19Vro9ecXXCgIsA1
usBegK9Z0HxLR3rfi0VSt6tsv+SHskpIOx74Lf+kpoC051SXpEp4TY+zzkr1eel8Vd5Y+t7LWSex
wv3n1ZZsLCbTl2JQ1DqJCprwnEUr6g/nar1NxwYXUMxtva8QFyJfhq1D8UOJdbPELUe1qYxHuVvV
CgdS15F7g9WZmEhAGfN823UJs9lV4antoLPSIAOrtF6yamYjbJiEUBUUNLx8s0bPyI4GMnlDJdLX
Wkkr7mvGZvJmzMfoHe1aSmwGpGQST7QmOmjuc13jyO6HN0jZ+B7D0eenccpfMazXcbefplRP26Rd
DYFPqzXD1vdXQmgmUObPOAnXgagQZ/4xzrF4i131lPO2cF396GJIdFYaTKOvJgI722rciFb4T9my
ehhb6XIj6WMC5d45pcDEHhFMeuc1Dv3yOJ0n0HFzSvwYwOSa3I6gxd5VJCre1f0EGjhbkuQyQJhz
TmWjuDfCrfNPBd3XDf3NajzZwMj8DgoKkgOPrla9dbs2JdJvQNVypiczn1torsPzOjdgquK1D36S
pT67B2o+Rzytjo7bLe87CLPal8NTkDKI2oOg5kmlpKA6alZJOWxMVl6tQCvmVNkP6YV9FaAwMtW6
2c0oYadTI5p4OrBqRGav1RQt2zhNAWvEWOeTU2aXJCfQxQ+e+t635L3YCiJ9aIk27lnI4V2Q3EJ+
SBd0uyzskuAcNxmGbCJJHQaCCbztUSfr8EbjU9y1kXGAITG0VJs8WU37mNfRmB1FFwHeqtxrTqsJ
XbKVAbs1HKulkx6K1pnXY6KKgQaEIU/rmHVBVO8dxqLlmQ8YZc8tVIQzArRsvQPVYeUDFvRQI+tz
HXGsFs/9m6aTby9zp4SzDQQGpkkFtbePh5kBpXVMeI5ZlrMLxX0mtj3PCwSWjoVsj4eg+TnMatX3
1oGnsm27IO9Pgak0NtPejdsdL3uLrz/Nt3UO1mmpCfqRkVRvuVvHn1SaNPAZohH6rBeo3ntMYXtm
fC9g0bHGz/E32Kx58th1TakPXVaxDiVdKSfyqbELfxWMyvJTaBv5AEjQ629YwenD4PSd721Sp9XF
t0GHuo0RIW7NubflocIuGELrWUd7Wwa8qLfY7w21cBcURMrVeZHtPSYNj7LvqTBkpxPclNDsmWsX
ibS3MoUlfNMXksidRKJvOrZmjCgwTOEA7gOzvCt8v37mkUfRUiCJRXMFm45DWNEHBIa3i7pxPQ6a
uylcIvLc4s7eem7GIYI9GHZqbsVE2gnalLdBtqThZItof5QZ5kCKxro7Z42L1wJXRhSchKhCPHm9
B1QoQDC258CSQelpZA2noxf5CqVx9q/MIMuVzHF0jbiuy/VdFBUp6raQ+QW9KUEFc1dyC53+mj1b
j8mwFSicejzojePgR2yTvXUXiBYVAb8/84CcNMKtHOvfl07knzJvrd/92XIqnW2XIJQaWpzOjVP3
P2dN/XZuCzW2x1A2ZGnP/TzlxPm0Rbd3nCyvIeRMAECAN4/tIYmBpwSmN6SlVBnY3roZ1vFSrVdd
bFgH+vX6NthtX+MJ3pY27z4zr+xfXJ7ogrSzjjjRrpwtMYV1MgtslRzFNiIpSpJbyDoMt6Xxh+PQ
zkWxHyTKQMx7+d+20kV10489zPrY9/3LoGJ80iLouuLigL20sDrUlb6SoACJWLm8nYo5Wt3yPo+P
uW0SkOi1aN7c0lTFsSsCUd6w9g5PlqNEtCeyIvzRN9YFbylWX7ykU1DfFEPenOhzk7Y+9m7LANIX
8VuKa/O+mKm84YTq+ZC3pU1e0wGt3y5ZO+YVRnBU2NPRN+3f0byYZm+Mm+lj4XTEKo5JsL6S5dtN
ZyZK2W1NjE+0LT1XE5OODNYcXLfnPKvzQiWkGo7xtCnSNS4PRc7zAHu6kW9j3PXXKC+t093s8f/4
lceHruNEIjNJvOBHAQUSunY9RUyQu/mFvp181n0r/uKpqKq9pEJqNpYssvVMKT/I+7zrmwJX+KR+
kDRmyLiJlb9ZIof6IIbdsuyC2Jr5KaO2EDvPawdE0rW8srTc3vWOWB6wkVcUcPGtXBsvuY1xYdYb
TExgIwovpWegY2Yi28iz+VWdQpkKHS9Kuy3bAZ7WkuFjuJtp2z0HaLrm3TphRQUe2WdEH8LRyupH
qqDqtoHmOd7K2IlOKXWcd+cvZAlQPddp8eiQJuLtwAFO4C1J0HnuRUHDwA9ysxxbtpb4E1OeRu8h
Y1cYM3InJR2OGAn/oasWAsiAQ/joFeEdnXhj0m8+1pB9hpycTYCihSgirwrpoAPThw2VSZ1/kjnY
2NSDGkqJWccEFS2EEMNxzIMtqG2R7Smv3fYSSF3EO42ChOWJQd4pieeV5FtNF8iHbxrcm3ZtsX2T
qonmuvRXewhMKm/EIsWbHeLE2Y5UOheUR8JelrnFlU7Tobi9tqXgvtjCXfZ94qnoOQWAvVduZFGr
dB6rfhh3ZrgJRTa1RyzPGROpNQ/aXSBde5PFAA/3QTu66iAbdW37IqOMYswvk423/EWiP9D7FZr9
sEpG/PD0ngHcl0tfnbulStVN2KWCPnnajHSciyx70iZzksOVIH7WNtbDrsyy6btcaTAceib+y25k
FNA/yDZV7Wvaj05676s4Ja2TQo5mOwJstsnEftNpw25FkUXZ0DD0JcNyJNQyz9UEtLyLMwIWHCrm
sy6bzLvujbjDnaVhT+ldI/vTvF7XTEf1bUP5wYH5nFRjqIndq434PHOWXfaDpfSBTtV11yi2yrUb
01XZW1kS/3AgUYwIJq9Beb8jmrF8YZOJohOzZ2888ViJEfsKbbMbWLe+eOAux++SYOwM+lFWLlvd
d3P54M5XsFG9ru5ftUtXHggUBuOnrMsKuW/CZm5OJYmgx7hq/fK8zvZ6SDSDupRBQ5yIy+DEECrh
zl8LCxFoO7cASiEN5EgHUsnTuoVQl5J5SvdgNyboX3ZFHOgvkBULskZ9PvJmNj1rQxuCs4I1kvjy
oBHJsTeF8zjcD+OK6h1hDQhir3UK0CyTBX+SyKQ/x5rj8EOjRPV5bqvyzZ+qazaJH4j8woK7plud
1j5DYSwWVI9VGT0RPAstlOmQu2kr5Tx4YuyJtWtcrZ47b7AvnbMSVkkqWHUGe2p80mqgGuwAXXkE
zGXQpvpmVHdjVWc8W8msbkUNz5gGwtQF5IYa/9vAqLTYdNIG7ymtvnxfl1lDZJlPO+TgdUW+bKXg
bE8SbgXsZKEvOd+k6RysT12VokePGwwqW0Mr/quFUKtveCLBJblONMXffKPrr+4iGUU2vJwB2JJy
DbfZsIxkg+Zte1eRCZZ81oNXIvGIpL6opiJJuqWGhRI6GZqAUZRPgFVRh6qjIVUBoz6w2Z9THMWY
ooKk/JsTfdscu67CAh/OC8PXBiv6+wSMFCtx6JLSlvLPbrg0LznCG+R6ihwkPwHhoUPSXxboIz2j
Ys9oOqNcm5UVd+4qkmVXeOQTEcXr+E8NXR6XujhPf6KCG709sUqlOJVQCOEvAG57lF0IgmWmVaw4
EtqRSncdQdOtzXSj65W4Sgi9kp1sSbMBt//S243DJ1q2Y0tiEV8MurANM28DzaWI659IbNZzokb3
na4gAhaVJZjPBKHGDietZVO2pvm6rFXlcV5aiuxxlZ33rdRzJHcRSkYSoEbjVNsxA3vD0R5XB1WW
YwiEE4bI3C4yf1MH2/iJVAKQS2FiHf3ssy1Fe40wpDnoNca+6trMx/xqmMBfxLiSLk2Rm8zb1Elq
eec3JCPsrNKENjsFZxtoo4E9hxk7F6F6SYeyfFip22aO6S9moZNxSQZi+S6d7MXd4LfFi/Xh9W5M
skBG89t02Q6Q/47a00kFJTmhtlxCgBG3XjfN2Q4QCOdHzjPyMSdwwdt00Br1hgZGDK86LfoLg+nI
HKQvGnsPcCDW9yJeQqAT4zJxmHH7angbnQoYypJYfWwlGnHVCed7HfHeILW0OTHmOCLphXTdHarU
JT1nCFIJk4udJTykUwm+CZavJvc9HKbg2q0Au0Nbbw2PPULr+EE0ZBofhrUlaqOO5yX6Qveyg9jh
tzVNlqLu+xOfuASFi3bR7DMcVtOlV07ovJQZYXuXwXNHQByqitIzFDRSJ/NEZDQfCpM4t4WZdHUI
rbXLJmMpW0lDpDj1u3C60l/joKeGqEfv6CytB1bTSWvlPXS9FGcqyoE+6urpB0u95J5s7cVI192U
6htcR2K+9wbNzD28Hqsuc9h2X4m6it/RAUPClc0gQUioHmShr/MnIoFDuxVaGA4LuiqXG+ydQ3Mk
YDjcas1uDnalQ7a19ORLbd26GZdb8CLtl1UQAb2zuV96OxO2hOPm0conHIjZqHaQxs23dO2TL3Ez
X8XxGb2nXc1REOyua5Z9RR383la1fBftmH/PptIsp8SxGeqbqC5+0Nwbz4Ed3figRQZUpU17mGyS
+KoXjEJgOyj1IrKu+WZo9kovQTWRg+CkByrMNuhDffZKN/7SV2L9URV60GfThQSh5FUtykPedIvY
zkzJhpM7DUDC+qoij61Nr31PWsJW3hEJx/oUz6XLmTjuyzb6zqx2ychNtwHcxNId3UPVVE3y3KFB
giA4x/P0M/KWdNqBHkn9nWsDhKolz5//uPbUIFsiZul7U7yZgJTHWN2ZamLexzi4emtTyU4SLrLZ
EYgaHxVo54a+o6/9zdUKcuQW8GN6N+NI74Wa1oHuUgwJZbYYvQF0ItW9jCPbHlZm0N+h6ofVI86g
4gpznar4htJx3EU9S60OmgI6I301i3m+z7LoFMqp/tF5JpSY2btm+AH9a0TQY0HIbFadT2KLPIpz
PCRUiDEc+6v0TtKoesoa8CDMxNB3bFPGHl+Cvi+WWzhsY3oiLaXYsTGxD1g6a8F7zWP62WTu2O2F
X6pTWoLbvRTjwDjfL3KPMBkFNnFXlVqov+dwJYfcIsfsDmHYROtNWZAKtm7phwcZ4iRtT0XLcGxn
kbn/4PRcgp12PedvsAKcnzpnNIpcSmcRL83KM3O/YuoreXXT7lQURHvcNmTIB8xMadBvY1W1pDCp
yvF2sln6Z9M0vKYkUdI3LWQHh64dSi/dlQU5NVDU5i7fzOT0IHBMfGBGTsEN2LjZZHHBoo6GpFj3
/gVIIeTMQkQNAV8M43cQgnz/WNYCnalAJRkTZc64e5vhXy2/Wk0GLidMyGmfmLe1D6hDBuIbRj1U
N+PU+WJbo98ujgqA2gM2sYgSI488Zwt/U497foMsT1zCfyVYlwAPrnMAnLp3vtie5WpDKFVFBLsz
ZxnHLI+ljF6ywI+HguM5l8yYN5z9/bOjLDFkGEV9csCMn98XA2nCh2kxgz1yl9hklsxt4O4leOsO
sSQoiJZ23plzNs0T4XHBQmPTRBW6FjuSEHGsAxg3O3qFTslYCAn8rmXuO+7WSNOLm9y5JzApLApO
Frpun3A3EmfhO+sUv81uZF57FryvFEwjuLWl7Qm5KAb/TnoEExEnMa+fF9kn7gX9r6wYIYB5QPnq
C2fvd7E052TsZL0DKpm4p5CUn79oK3CvOjlcX6ehmuqd8uBLHutaJaTDM4nbCqVVehzQLXN8agG3
E3eUzZ9NHbd/wTGzzE8ZUsZbP4uzk0VPTEIVhzqy/pJYlzvfJsHN1Hcrk1fnmjef48SmfIuNhFck
mzG4oTjFV2emMPrJyacn7TdZ2pADhrLJBcMVkpGsLZmvxZNu6UGXOdKX2R1LAs8R1NIG9dwHRbVI
QCWh4JSvkURUQFNZ3wm02mLfWReenEq75SBVRrTWzF95qmvyFbdxqyp5tqRo3IqYxEbInqn+OVcB
/ORpUo66UK8p2hTY7w8V6+94aGoSzU71RL+GThpj051crW0eZCzQJbV8zuhIdiWcu0Qx82NmUOhb
xoX0BZsl8/4u8wps9CZWc/iitJ8VcFcH5AqAkNeTW4xMz8Eg0a/eahLmxC7ijAr3k3SRfuMC9ecI
BaVg30OxZw+cw+xi5k7ke9NH4jt4kCufbrHz9Cep2j/oHgCXXN0ecMDxdn7wI+SV4IjmjqQ0Z/SQ
DD2U3TCF40U4xYRfsM1/5CKbmUy7sQGZFrmHuSUei+rLvywRCffSrt5lXNfoVLVabZtpkJ863lnK
9jz/5goV7gNDdjK8U2U+/bvw5KPAnM0GUx0XHnpI4EX0QbSh6kVFE9ORQ4vdEw6VV5xlHKeMcSA2
KkNH1W3imT4pw7o/SEbij/rLIA5QiXCMcpkG8+sPP5uh1JoEVbseptAzD2OIJC0bApfYGJWS/Bex
Y82owZl2l0dwnzbb6ShaomMdW98/YGYA2VB4dQTmsGtEiLI9oZXPoRpJnDUVIXg+pXVxw0aXPxlb
29cy9ux67xZlUl5TJWxF6d4hWJ7djDiRuY8AO9YxLbl9oLpJH+QEZXTjMexhoMJQJtzrbK67e+ID
5ZcCLjqe7B5m2OxMyMEXEjw+FZix/W2zDj985EtbGrjNF0Sv4yODDb0XSTnnyFgmuIy5GWLo7EhJ
AQVKwa3mS4qKJwqTtX+TZRYlOzEwdYPH7JVvK4zKdtlQYjvNV5rMOMFNQN7nVoZt9aOGrPyUu4sv
Hkd4Zky+kc9Nz0THTOvRDZBZsUJn7fdwBv+1Na11vqNUQU0uckkuatIFtqWpqhwa2H6VuYd66vtv
ZQTD4k8K++CjTuj6tYOv8q5AiKuN8VedUEBvd6mvPOlCwUZljSWLG/vR2eP27/1BuTsbr9O7TkmI
j3ro31kdH5p8vQOXzXi5DqYHW3DN//4i/OYAuT6N8Icw/QegRNDc/3pZkhaJR6twPiA66e7ZzMTn
VJbDETLj+tIyqj/2PA3QC1MyZ6Yx8z+Hkc22PiLdrefJqdp4tvb/II/7KL7long1uEdejPQGlMiv
FzV4HUx4TPkHR3X5RafteD0f9OUZxPW6sRw1zyEKmz+5Dq5v3i9aVYALmDZQo+F+TUB5/fpjo3ig
cAILeDAdTexCGyrPKtD3aOeRj+BvZmLGmfnFITXg0gfTF/6Z5oF04fWUR7E4wB1MH8NKmP2qK2ql
f/+q/unqwHmw1kYY6cXHB8hF/Fwx9XQPrLAPtiJxmPz3ur/rPDVOfxC+/+aqpNoLImRteAp4MlB4
/HorJENl6Y85i7YzBO+j6YMct+1i9sMkih/eQq3WF623L4JuuWtaQQdcdTHT6Gzd/18/NvHYbDK0
9wMRg6X49UoGkFc2EHI+ZASXPFcc2DfSFGm6TcgR+PHvP+v3bSHxED66AlkmZuOPSzO9yBE1hVwP
PmGwmokDMZLN5DMDbDFSsfBU8uuYcM4fKQb+8LN/016iyIch9x8hJE79+MP6YOYkY8rEM0+wony2
NQ3/xJtqfwPKy+xdcrjkHx4oz/v4vOOdp4PtYbHC5QAM79db23FwcZLCy/YY8pCqJACN4MhOot0P
fk1N7xfjdAYAKSbEflVPkAKx20faVhzsORKJc5MEVCSWlt74LpyqMlvXWelHVhQCPC/0/AGYUSXu
MkXC9q4gJcNcwiJ3hz1EYjq0//71uR/vISQ/lxlEQhoIymdMn79+oKGaeYp6ybEdafM755212TS4
FF9Z/pubPg/ttz7pUVXWC2taHRMdEVYpPQx9NcSy/Yab0YdUaf6HuzNZkhvJsuyvtNQ6EYJZAZGq
XgA2m0/mM7mBkE6nYp4V09f3ATOyO+hRTXZue8GQ4OBubgBM9el7957bSP1aKc36PAmZ/hP2+H8F
JP13P+RaeOBP5Bfa7g8/JHrwomCsvVdVJYwdWepqftIrTQAh7SejO2F2U/2X31yaj+Ual4ZHFJ4d
um3Tw8f+86siV9JbG8LPvq5Uc6TfU1OZ2c49NVq0XRiQX1tuNBzamWFJMJbrgXEUlgS4Suvq1z/L
DzPyX9dZdwWHkRDzwyaK3edDBSQ1M6l0xk37yNCR01WoAc9V15nXTiYXcVW7ZpGcF8582Q2fiMjY
47hLxbHl7IR3WDC0ILdO0VXAuegPVwhcmVmgGWuN81AbNGzmvONP9LZjGdeyzrlhnkICgGt5XXMc
TZazoJKxHh/Mro6u/ATBBnjsjmZxPZlJe10gahCnzGadO6VwdqMrZ6GttulGujrBYo/wEBL6cSZj
BQugPAfQBaLyyBnrCrF99+qAjpk/SSD86W3VlrRxp25ezvWQ+O7ZslvbujF7hEuJk+ruleRRy0Nb
xfjvCBfnYIz81n0SeLqjzeiTT3iHlC2eQpqWOCHI1nL3v74lf3Nvu2y3+mrQwMJPSfxxlZ3zvqTL
OOl7jAZ6BFNgpVXS7cRWJnUBwcpq8PqROKZ7A0an2NIQAObeGPpRovIzCecjGp9Gb4fflAIfdz3W
YZP4Iddf0Q/I5T/UJ9g6dWBrct4veR9v+l7WGFEzPq1ydab+xn7GDedj8NdHE9gG3hOAIhxtqD/E
h32vmlOt6IhI3qNUE80q+DKq26hqsu+FpdXz1sIEgXQrRQ12UYQ2P/vKS7yToi0ob+cBA8o+U9LR
P0tPcd6eHMRFF7puMaHEK6Ba+nKwzxkaJONTRRDA9NjESZNvG8rkCRlHR7654zHZ2DijTrnfzbCP
rqOKLjvGlR8XvAL6dbPokRxCxdVPt2IaZb6PSK01JV/mZMazSuQ0H7rOzpcnYSD3Jv0HSiYAXDK1
Dn5GJoytYWHbrOPQVwKQvfe+iuiiSEMArpN05Sjsyn7WtnDZis9mIY29briRe8qNGdUtpqxVfEIw
ssRYD8GE2t/qbpFstw7jcmqrPQOwIsamOStg9ZwKuq2ytCF66hjS71267XlIKkn1Nln6UO7QHLUe
OuS6efRJamS82mjqe10Vgmgkf8zf2Dvo+BS+pYpXhjMmeZhxYjzOU5IS+J2VVvtSZ448So5PBXBl
Z7i3qtqlMImiaqXuR9M3i5WVJb7CEh9amVKPnlX643FkWLjm9snudd2y/KBBURqTLzEakK3t2MsD
18ut70Zu6jRgk35+J6HJfrDyrBXfssxDfq7FjQsHXUVRluLkHqUkk8VIGT3wsFyB7s4zkvPGySXF
AC/pFnlNTrKwHimyHYuScWo70Vdk5MMpBqmPAv/sJTq0tKzIYCdbVVPxUzi6xWbKFcev4qVy73Jg
XULdUOUnb6L7GwjQm/Sz3Dr6zAa5VGvZFmvpvpqEszVTpDYHOaWz+YxZFoexufTDyTba5CgGgv62
6PgILkCEy0A/VmntHXLoRsXGib3ufUoHxoyFITlHEpyJLRnBG9MGhGr9eG7YgOLdBCWd3BvOv4Rh
Imcsz7Gq5XmEldic6KwLDFiJiEkiseLka5+WaY21eIT5ZhhJUYRZa1TMLMCMLyFrNrchLh3iHOdh
Ls0N00p5ZyaI3enrOHm20ayREaIGZrwOLbcrHnSkzaTMlVNy9obMxi7QuM77kpq093GieCQDVdF8
W/Dl6aZiWfVu6YwjfIFGfkd2S/uF07/rr50pUu3TovtqZ4tj7iijOOsIHOZhbdsTsex2UQvmwfEA
4miAc2+WBeXTGEem3KYtcROukRFWWfYD8jqtKB99N52PJbKBb2hImqObeQlTYDPL7F1twUc5lhZ3
EGBJjsYSX4xXbwiiX5YwJSScXNw6s64S0/HZpYcS4W/vdDXKHPywFN+wFE6D1sTPtGNVey37errX
kYbBsCxq4woJpwazvxdNeUXjEj6kWEhSvB/NJfZJcO1SZ4OShYfUaxfzU2nodNS6BMNgQEONy10i
U8RDZkgycVvKWEIMsmliZAWZrmXEHWV3Wp7H82GeaG0hXEtNsgEknQ4sO/gSgtyJeq6Gs6zRW75k
FfJX+Y6IyIkv62Qet1AuE4tOtFZeUOk3rzZNMhFUi+PcJ8PktqEFgPu8rG75QKdEsDYiQysSNFM2
voxM/6uT5w2EGiD9fy1UtZThPGvlsinrVE7HIfVysqccfSLuZrFluDCKKUJsWikMJz/e8qmgJUDu
OywZo0w+5SRlDAe/aMiu+GGZiXxJ9o+ZL/WzTNEBAmkDsx+WzBBLnoqcZ5tv7z2NSZJIxkBR+lK1
YIXgmzlTvl1Q+uzIPisAwhcZYZm0svVoV8ZpsqCuNNP50ttF62+J/LDvyloy4ijtuLrvItcxN61e
rnKQBW10uE5wyE4EQkNyJu25tzqjbt8OxSLqo2H3y+voEgpGPBxPagK9y30hRiBDXoJEKd3QwseF
aPYaH/JhJJi+mutZhlVmmbs5ohVKfo3vbDX+oApFLRDgxrrTvLmxQ400VQlgD0Ty4jJmE8tPGffR
56IQrQgVSCKWH89H2NiPDp6SOV2eFkheRTDZrflA3VamoTvQiThCBlv160S0JeHikLoCyDjXaF+Z
mhlMuk2uVWzqIj8za5qe04kZKev4NMX3juyyb+24GJeEmV5/mqpm+IYMFL1aVUb+peB0MT+Q1ATp
z2shA51gLmh4KV3JlsRc7cXISpz5Axq+ikSUyd3oM+MemRtT/dLWsTlsWq9Eic5SxZyZ0PcJpsfs
28tdU+pyp/mIlcJlIVzqMPeUS+SFJoa+02qr4IDKJMDc5wPWvtGaPHcX233s7tLKIP027szqHZcb
eSQKVr+B3rVSEQobsq6RIYottqUT0QZEdy6Rwg22mAnJzAD7mjeP8atO29cklsKdJ0ccBpfMgce6
86wJjbUajLvJXDz3KXJ5/EL8vmxs4Jvob/lk7QbCAZC0ITNb3pspBh5c38O0b6kgOhZz7FmBj5CN
K9LT/hS1WuRdPrT6jd+h+dmQkqY+k3StEbSTSW0Qu4SVgq8ZDR/undTybSsm/KD6ZOodO2rTRsch
0fLkHBNC/2SMs18cad3j+aJl379laLNK/BZNpF88vbC3Qvkg8NAfxS2yLyMtA6NuXnonIcMtLhGw
7QwRVwVDb+BXaFqz1dXhFwzQcinvM1bmN/TeacJFBHixHzt8G0h2y2Q3J5N6FrEevTnGQoYaSX/T
Ns6K+kvGYXHZNUlRvQvpIexr+XQWhKuhucKmUBWKyMJyLlmgMvph45gIHZ0H+xfeC6dfwgEzpwrG
sZnOgmMPc2BjGcaDprWgeHqOwZyLgXjdmDmInicQvRFTW21qxK5XlfvQZ2khdy7hBFOQu1bH1+t+
/iSWmVBbJ/WXq6HKYHICACqPOUGYER8+xV3rS5jbTeW4V3UEPzLUPUwOu2ix8UlOiYe9z5tM5M7k
rKbgeOt+Xi4Y+GpAgx2BhwTYTHaxabNiZsLu+kT7GMATv02tbNb0v9q09+mUiZbnvKOxv+gCPWfv
8Rz4sn4witSUSNBU9zTUc75QNTp2WJhrlyjmc5aEcq4ZhBdpP2lbm/ZZCQS/mZodTwqfIGlx7Cuy
ZR6uGOk0X4Ba4TYwJn1wbjUGy2PoJbNxsyCiY/lZjHralAQ3xldlX6o2IIYw+uyQ6fzesKQ4wTCm
TnUu58G8wwDHkAfDc5+5Z6Koy2mT1mREnjxg8mKTFSzYV7Aw6nrFmqb1lj0hsbfmaNhkUKAF8tDK
DdPW71m4rjWm79eTNfQ20OLEcR/sSmqYfGIAniev5CZt1uM0ApLYIxrY0hGT7cy0da6olJd542e6
jQInrbxXTU6xTvQz4oegBAbjHWKZxbh+52TRKDkAAG1nDUVvGQhGNv5NHHGW2BimsXgheW/Ncps5
7lSRC0Pa6ZbKul8OFOlRpzZxpfD6g3swNqmJrmGLRpJQjGHKKRYluWjpa414xNnlQ9UYbF2aRqyM
affXYKS14lTQ1Pyy6MqkFaya5C1yudchjhrVX1UG0thzU1i5ewvmyB2+d040DNsM6f5wLNPFvmhp
Yjt7qqqOlR9RG0GiM6qPNanN9j+R41sepjghqoXvYuNr6gDd3CVd7DGGGMxS3woaF8U21TQcbbaT
9vIqsaWf3ufuSJqiy+o1HEcvl/GjwIC5WiBrS25Z/nXSpBaUJNdFM7n5DkeIHF+NQdYcyYmSJKgn
YjB1JfI4GvYM8ip5n4PExhLQDJahGPy43bxzST9OURVOucd4NjawWiK/NKj8G/QpiPe18Q4mK1Gv
GHCri+w7pOsCxt0YWiPzKxLR6Jm+2LFdXRA84m9fYuQBlJhJ8arPMiFC79dn9r/3kaj2UbAYnnAt
H3LGzx0dgnkcJAJS7RGpVTeAHz7XmPaA8E8Y7etk+h2Qd22e/Xw09pgVwA7xgHRA2frQHfc5gOck
ZKl9SlLrc2clBO9mWno/xr3aMbGIFLHY4ytsGXVNzfs7r/h/9/I0AQCK0T6iW/nh7SrPpcvcMpnQ
kxHhkqo0sBadbbdPox13z77Rye95X6GZqpLuSrO077++3B9ff53a0CNBwA02BbP62kz9C5qDFurc
thik9rRsKi/AtUUnhprsiPCp30LuaLaLVw2rDg8dPfVl85u22foG/3r9104IMxoKHoPOtGl/uAA1
1YQO2H0GEYaCHJm1PGlJrb+QTNIRIaWGTw578W+673/DJayvSjsIRJjLyJJS/+e3LbHjmW0Ug5fX
smemNslpGMs+NJGnJhs9xdggU887pwZAjRyp9z04ieI3PaC/XXrId84PYIKwmQr569//5dJ73ohB
mDuzjylFq5PjAnI766MaxhDoYbOcG2hR5X3c2O23wpf6LRiVvtv9+v5/yOsArWiuRCJwBcxiXRpl
H64ELJayMgyk4fMI6Zju6dB+1dt6XL61TjMO9yhXTBG2dFSc1RbXfzcpxpMdoaKyv+4Jfsmvc3s0
tbus9Kvu+9jXOb5fUp7lWdoiWw5UAPMQYArODpTBvbbry6j+7tixy0qrtcR6ZA2amFDrjVw/L5On
EJc3cTXualt3o0MKuap4wmthV6+Iwj3zxksVLgsnjhShSS36NULRYFEdcqFGO8xcWiA7Vfl2jl8c
e2EwaYREjbiDneqFqftsbJUyi2/4RPU+GFsUg2ENJeyR3jvhzzaIlPycFVPk/KZF/rd2pDCYKkOL
cSxAOI6wPlxrHd3sLLIRGxkM5w1iR/8IyNJB7JX1EHDzajoRIVUFFSX1Ldh4Z5/V69BczUlY6XV1
+PW9N35MDv764WMCxuTNA3EpaK+BePv5EewJuZMawLmd33kAnUYsZdqpL1HEPfdzAQDAI/0Wt1Fu
NaG0yBrdKkE5dNPSKOODUQIFfZ6IomiP6NlmfY9sxyAtcqDb8Q0Tdffs4Y+XhzmiU7QdS635JMhz
QNw5Tc5rrRzPpWAVzYvWtXl6mlIEvzlE3GYnC32JDraJhyBQjQnydTJLVBkAMZC6FNFMQSjp923z
JKqRCapsEGd8GWN5ou3h2JfRSqd6l9tgZB+83pXNkVqz15neVLG9w9E+akGvpd5VBujQ3jBCdV7M
ZmlzdL3N1NIlVxGZk4YgB2PubcURF1JHu6uIAcPWheeNs/FAzyk0+t5BbGGYfXo3U52KE2ceJt0Q
ppd0O5P/qm5dsy1pHZZNe2+naPKxKxjDfHQh/rjPygCQJbXUQjWFMMN9ktyo53GorC+d5qj63E30
XbZxDJgNxasZxbtyYa6CILpDhhuT0r3sCHCXyc3YtyMn427xHu3Bnp0wq+Vy3/GhIgsdWoi7SSkI
YiJFNdppwinGhEOcInOQlpXP4b5jCsaA0B9unCH1yWz3W1rlgCDbLXdhiTaYCeds1zme+lLn0iaQ
A7bKaTIkGlgVp91OTaQYh5RuvIVYxS7SpREwJ8oAm7TdqDC0bQc/PrkdUlg2p0oveMwdlEQD6ax1
Nb4BNkWlH/AAAGEGq9rD4GECpllXsiVPDfBQp/Fa0s33yFW9+a7OOr0OEk10r5zDqH7RvCCB6zIz
nm5l5zfuPXmQ+QkVk4FQ3HPzGH9OovaonSpjFxkZQaqlxuDujOWPN51Ag0tuIBdEr3jagZ37mWe3
sBfAThWtEb3bcY/xKZ9HlGIjeMZTl0+iO81ai4ZJc8vxucg6JQJawLr6zdb1sT6CZEix66wpN2tK
ivVhugnavNbjZJFgtKDgyclvL0tLnAs1zHIsedD+zQHu+noUByu9i/thiA+7FBWoUoPJ61mFZj0A
Kn4D2IPgFKnJ19hpx6+/XpP+Nr3l9WBiez4JEQgWgK3+vCQJza9zaDDY3oSDQUa0020s/V2L4fFT
WoCQgV415GflD+T8JaNtBL1vTnuG7N4n05VfMqGXnIpdmwGugCULJJpYqDIak2jjI5ELKYKqq6we
yqsY//Om54z08uv38HHasr4F3oFJBpvg//UPqyqHsihWGXg9OcF3wVxg7AQGqI0rFpqt0oR8ptP/
u1K4EPa/fmlzHXj+tKKTBIKGHs4auznQtQ9j2KpSCCJV5O7KBGsNusUMEm43lljFIt1R/g0HLfMh
cTtz2XWuROOhjenyOvWNozZmD+07pFCE4NRxrsaQZynytD22ghOYreXNzd3oM/u62z8gY8VmjYvH
j3eeo9Awy8bQrutE+NBxaDkNwa/f29+efHr/XFnEIixABjy5n58MrRwiWVZDjQl5TjcuLZ7vMgXb
ShwimaKaoaW/KU2tdQr388UEKAirHvEZRSJl8s+vKEEKQhmSzX6cdZrdkSRVxlMFMDoMlmwDdjsm
Z0EHotibsnVJHaaWsjaxxWXb6n2SzaFd6bhJgHD4jHPctnguu9zuER4kOAQ4gmE3FrGFk2lhRv2s
FWp6kmaTyCMKInr0CTHXOQdh/YBpr+CYSlbaMUO68VZzINyO69CYtbd7/nGp/61Ystv6vXzo2/f3
/vpL/Z/rl75VNVlRMu7/58+/JR/uz++8+dJ/+ek3zAGYG13Uezvfv3cq50v/qShY/+X/61/+j/cf
3+Vxrt//6z/eKlX263eTSVX+NVyRHsBfnqf1+//5dTdfCr7unJSyIFvv/v39+9++7F+hjK7xh+Na
sOg5EpC/8K9gPSIZrT9QULkmYYzCZH3ipf6MFRN/cCc4qaLhQfgIBYkFuYPsGP/Xf7h/IGdy1qwD
KmfIuRzu/vX27/75mP0qWe/nx58zMS/Og4N4jBfjh/ywMKaD7ZRFGxcXKgp2XQ6nQ3pwJ+OuM/vf
FIY/pAr/58H/87UQkJILzhtCN/Tzg59Q50eNo+WX3eb2MQmMcxNWe+wkXxMwTgiCPfqpW8AywDQO
crsEyRYrX5DvlkOyrfb8020Tprv3/c1pDuKgDR/mYDzIDZOLgD/Y0ondzEEZUqrwZ/wiGzkcgwvJ
qETy4Ep7wnZGsBS/39Bw3MhdGa5fe/jd+/z58AmbU+icvBl8wYgm4PLHZvSXI1iq1wrHS1pfOO9E
HgcOqKfZecjJ7IZI0ZIpJbpertCtBMkEOo7AaQw9NDOElBPj/ZgxbuG6AhMGI8gsdFOpZyhMSkVY
xDKSSL1hPQZGvucpmZ0XD6tLdpzttkfbqkj5yLxzVWUljb4ZyfpE+mFmVzXBQ8tUvDlp2zEgL9Hk
u/PmH143LLXfJPmF9m9NLvLg2thiGt/deyXlX9ClCTG3E0AfuJJQORi/iF6NKI1lfQ8uk5lsay1x
MGh+8tbGmfKZ78YIPUCPgBqpddmtafTrScDMLJxcXjWzYVJoZNw3SbsW5KtiGkgyu3vtDGjzY6vE
KtP5o/fFbqfuu1O3aGyxYE6k/qTpvC3R4ESBM2hmF/SiN/BUGWnPNcJvVAVqdMQTstTxa56k8c4p
ivFaAW3T+BZqJeCosSJyu4sBfGA3lcxHseV9t4k7jhlBg4APcH/UT7n8E976b62A/5/mj5qsUL+I
XhyTfnlvP0bXIhv5V3atQcaiDwp8ZVTRtuAx/9c66fzBqZbKlJ6mu0ID17/5c5m0xR8eNSQNpvX8
uwrs//cyaTt/0IwhUw6B2xprx2rzbyyTcCZ/2rX5RLsWXS1+CgBhuMbdD7u2RcneGIlpwvog45g+
LVxrJAJuYECaqgK9wUDmZ0sbDmjBgwFBzMYYNXFHqzg6xrCJtjVy9MA2ZMeAqK8fYrjSdaeqYx8p
47aYKv+cabmEHF8O19LrK3yXXVpd47jiHIKk6hoyztZxhHmspQ+hnw/BcJqSxcOjLbutS+gYsKsB
l7pjaWpPuZadIL31OwO3/KdJpMZmGhyvO1Z+NZNsaDlnNBcPNFhwL/PVe85j6DnKgWRn2cn2tSfA
Z7vmROIyqC85PipQQGW7EegTvVArYrkXMxyRvLPILrAV+UUtcTNBG2PNbkxLcd5K8unC2dQOhOsC
QvAr8qbtxt4TOVTjhcYPlMvS2uFHHN7GnJSt1rLf2y4xt2g79JB+CxS3zE9PLj4EJhB5v9Wsdrim
gzkwp2xw+paGIY7jYIqCysUb6sCwJDiQvItf9XLWvpraQjlX+2CPilyBYUjm09StQenE8mifltYw
v8LEE4e+twinqNzG/4TqEiNMMtcPnbLkZraH/DB0GcYyacpDVsIHiizYYLGaD0NVlse4inCzlKW1
7+lzHhg91k9j2y2hah15La1FnLvYaajusm44VHHXsY6izThX0MRDBdf3yOxBu7ESPfFx21d7koLS
zYx9RwWJVaATWbTEDZocMi4T6G6jHOc7VaR7HlpW4wU84mVhN7+YpQnaqC68Y6Usf+81WrtntNmd
4Vesks3MPbnZkDPawEUvMEQwYylbcuK1cRN1RkaSHZiKBvpaCGwz3The5GwaSzMe8Qjk5sYmbQFB
AYgbh9DPehL7mVYvs62lvBmLet/1mfg6CpLhTOgvXLoc+uAkXnyzaHZj72IMw+KD67ahpyFH+7rs
IidE2Y7PSICAFNEaYFc44lh4S3GMi6bH0A6kDUTDvhgG/XmtZx5tF1f16BuGFiIMiLe5CwekZ9yy
javUfq1yFR/anqCxgM5/eY58pAOBjqYpLCpvqRhYpMZrnMckvKTD8IbSDC+etEwyg0by4bt6Mo6c
W/om0Msk3su8jfiP09NwEsnWhGy3bhuEPPhzjQGJrW2rKsX/ztzLASCICe58Gt0VozR9NttFD7s+
nr6WZuw8gt/8nGkwF3Mjt26MdjgTx1aA0UIKZqEHuvUBAW67HDYi3rphW9WMdcqCS9QPrnHdNKuS
oixqKjVcjXQbO2cKsGCulcOcq+eGzPssiFAx4gxWSMD65ckcoJJHg71GIxUMnafqAPrK2Jhaq4fI
b14rr9O3oy2iFz6q6gqeQ34p4ulZRD7JCg5wHtdcn0YaVtbtZDNtSvKMCoNIQy3JsrsI0trGzoga
C+CzqpsGrYXa+lXK8bREFfiMEGY6WB55amQWiPdmio3z7CnmoDj0MLyafRJiKh1jFBV6f1XYOrPQ
EQXstal66FFIn7pmQ2ewvIk5gJ7juHCiQM9wdNuwlSK1fIXvOV/HdbV8a7CnYXGhxgEW0MXhZOPb
wEfNyQZyw7sR5drG5/vttWzuT2VejGf6pWvLDWN0nj1lmu3Um2RM4Xw7zPLHEwzhwb9NqhkVh9ao
7KXho35TMX5JwxTpzAWN4rUnAdSgvTGPbGUx0IGpiTBIdhVPKNm2j/i67Pqo67LcE77S1cwfpy37
DSl4hXYyhRw3E9kl6JVY7ojfqRdcqGaOKVR7zlXvnhfUSY9AB3YF5RGDtBaXcVuZYMJ5dLH3p3tc
nRtUfLLbUJJJQK6xupKD7oJlYSxg1r1N62l4sxp4p74iH8ACUQBOB0HPBLI7iIFvhLnofFCI8HPh
py/XiZsO2yEpAKIzXPft8o3U3k95VxyFP7ySAHmD7eDB1RJ4Z7FMOUaULqpi2goqpJ9ZH/qs/oI1
dL7GnS6vwDTww1pWe9ATBPvKgvFJ1wmhU72wUtJevSH/0HrVgI5t8fUWp9grzcCaovoxS8T8OWkK
Dw2SOyGrVHnYqKHrSdarPpl58+oP8w1Ch1uvZ4Fqh/Zb3zYkTpjAfVgYt6wWI+Q9Md0smm2Hktt6
zJ3u3Au87rPtXSyUWzvSH76Woxa9gP4FlJgB/aGvsbBtg/eGLIgwyPMVi1msSDMmnxzjoeff00mV
uFzI0lKU4ZccQm7QqexKZTIHocgGzEBaG4uDnfj6Qz2I7EsB7jYNck+KEKATGpARGiTD84nVTuUv
M+C9UwvMYe+5M65SOtmYhkX1quqqtAmIVRARROUeDbO2vkZgWXaGWyaAJnuL9v/cOd+qGBIAvHb9
gloH4RXTbO8WrAIdVLc7mV46n0Yho+dqmJz0vAqe7rD4vhkjMIA2YhMj//IiOUg+aJYp9sB/q53s
eqAx6J2OPsFVG6934k/NnDgIQmtL+5SR6XgsnWgqtzp0QoF3dcO6TFh76jh7Hkwd5zLYRAfP8W02
6/MY0typL0iHxJfSzO8GrGHDjrJqMQIiK8trbjGanF7M5d24zOoZqtxLV/GJmrwOMh3qKAaNkwwY
4+S7qq3l1oBF/GRGWnWQzeAA86L0FEFm6w0aNoqIgKS8fAPlzn0FdMg+WFvtOdKb6No18/ombtPh
vpXddDS6rNlwWlhAj3mIJ4HOsHv7k/bGz5jbgYGkm31l8MSNbCJSo2NP2/mE/zBzZfzntObWkkV0
tcSutY9zDfDtaEIMDzK/iJGBRcuOHMy9BmT6AMj1evRSI8ggKsvTYEMk0YZYNwI6/y6gVTsDbxdn
QQUOItqOkbI/9/QLkCB72hQwZUGWiPHjW2m208Er/fmmiup4v0DmO02t0T6mg6fYQqCNBQPRO+Fo
6M0dA5m6Z9blQpbiw+4c4tRlPJNAY/tMIHLWQ/YzxtCkdbXHyyzRInraA/RhFq4qchl7jG79vLRp
86m16LZdIb+O3pnwKOMhjsoJF3otUOzneNMJ8xCfiRVacubviW3i3Eu0sENuuUdf6D3ZTPyYZX2v
etd6GP3IA2CN2Tpm2y8Cp6+LL77FfHej52mzz5zev2ltgWPRKrxnxId07Phb7YS7cG+AH6IiiasH
2+7aPbYiZ9cM2XLvYLLEaI2YsIfvnapVhzW3qUetJfsA9HKxsR2SfHpu+K2juS82teRuAguFAlfE
wJ2n9N1DQrjx0OQfyT4xNsDpsoOu4nrLnYClhBz1qZwAVg7F54ZueAB/KQuFzr0RCXgun0qsIPht
HckZxSdRkjEjkuTKdpYHGn99UPfa8CXtnZs069u7Do3lkTrl0toNIcv1DSP2d7Mio3ku7xvdfy8J
+kWl9AblbK9VujiM1WJeORRLozcCoBR38BSM7TQbx2kpgMSVNaqABkAOY9NjK132ngmhFwthFrao
vLNRB6ob700US1+nlBFPmo0zJZrfpynAKre7x7uxytmSaqyPKWNG7VKJ3hEXLUveBBXsxdSs/pEg
E0utmrlVBjrLiyZhOgk9H0NyrfPNMlnFQ1TgAUBstmxU03snAg/oRC7jcuuDw9EDyOiYjaApu2cP
PQHS8JZwC4dB42XUFVYwHwbkJnbb9F4q/kmE76U15mt9rLVD56fJwasXTgsxxEnGQHZ81GSu3YkF
i0BI5225sfMheddtcqPBNlRhgshy1RQNAIES58422xaRHwDBcoIWxGJsuXtFlTMlpJjlHSxhkWuo
uVRT0AxRbby1cAhTLdXxIRsjhopROiT0XRKM8qw/7L1Wc057E621J6frorfDeUxeXcKPaK6Xk3Ys
55wKonD3baRokalCZJywgOfWM5tranr3BEoQxKdey0IyOBTqoUgW5EFqKQ5oHdudtyJWpCMARvfj
KQbXsB/hgV7ixrzK7ebObeD+07FvXnTGTPdNNiPLN1NCBmczvnYbIv8w8JShSPNi36ZCHpGCRXu0
4MsWAnl0C67HvI6Nydw1wHT2Tq5IHU5Fc0kLHu/FRA6EJJ7+0TxdD05yIbzHuLL7UTuO9ZJfRzNt
IR2xbrp1Y7pYuz4Zivulh+/KtPowKn0Ey6GZ5Exg/KfiJg7yyuFjx+C9Y6qQxFPyhGObj6yU/r0x
j9mLQsVlbvtokPZ2HPXusQUSxPGhYHbPNyjElQTgcUWik7yA4yincHJLtGStv2xigxVBWww3lDHc
FZRYr9Ky/RtDs3na4FYPV06ZeBC8a+2VlDpICkXO3YpyHQpRtZxg8XFgza1DxtD2rhlawTEylXfL
GPlbVjiSF5yl38WtvoSNW4uwAET6tR1gNaVIjKsVlt98q+uienF6B2N3P7EOBZIWg12tfXtYhNbz
BKtiX6Vu9jA0M6ZC4TiQhxgzT2LJrpMUkesgKH5UP+unReug0be1XayBJg0Bg1GyFfpcsT+n3N+4
QZDJ+cNe3wvN0Wiabgukiw+tJKyBU2rnvRY8GOduZOaNxrS+hmOsY2ue50dvccCfqEn7CjRpDjtU
f9/hw3uvrjanR+y90+M/Kqcg+Z3ZEhYuI14/XR1k0sg6OGhhQwSiX7BnjOd/KJEu6f9i70yW67bS
bP0qN3IOBbqNZlAT4PTse1ITBEmR6IENYKN9+vtBdpYtuWyX76huRGU4HI6kpCPy4OzmX2t9i0GH
CKgkHQ5641cMCP3pUmbOZZb2UcjMNea0kN5w7cwuDXzL1/9corivqWcufxQjvo+OflMq/nszvP1H
vaoE3c9/1A+qx/8MmcNcHWp/Pr57yNvXtPr4vcLx/Xf8onDY+hda53B6rGMxqLWrujp+dOo//mWa
X4zVBOKjK9t4gfTfFA5hfuErxIfB1PDFH0Z39hcLRQ4pdnUR0RTt/5PR3Y/apcs1i1sGlY0WsgkW
gJ+l5pIFOTP7diQcZPoniCv2iXHZ37XE/5evQvabb5GiHMIxP2obbiq9MpXY+TXqHzWmG7k6TDDa
3373Y/9Vvvk/FCNc1+tc7T/+9aMIvH4zq0jperhfcPaBr/zxZbgVAjRxkgHVt+4D2F51GJWxdsA3
nZ7oae0eNHouzurcyP6WfrAqob/JN7+8NlIp2ULywjp0vB9fu4RvUOhFPWzqmPvbG4xIb0E3bzzs
59Bvy2Wr8EFPe+JDxbRxPT9+VEZrvFQMfqINZ3jgg5QyFFMYay65n7LVKUkiTZYwcP/rH9Mf3w1w
FdjOeBEciH8QdcFED6RddP6qCObpZT3S1Zh31vQ3EIQfhZ71JyJQeJg884a7vMpP7wYBK28cnWXa
wGFXHFAtcxJXpiqb8cKjK6SlLaWnbuw58ak8d/7p9+hxcjOpq1//IQm/Knu/U5l6pTKjQS3fuJ3m
bDDQumdc6dvdX/8k//CmewQeaKpezaR8jv2fXqWxZuIPRoNP2s06YBvc2wdhyUcgSM9//Urrn/TD
47X6GhzwW0iReFF+5gmI2ZclYrmxobODWwWJSO6XA0NVb5q0syIXkE3++hX/8JSwUvEoW6tLFL6K
WN/e3/0E074HGOZkxEe59R9wDmKRdGrtb/x5f3hIvr8KCB3cG6ga3/tbf/cqgkQePd+8iqXL6DYD
Or9jzsn1d0ot9Pjm0QKp/cs29ovI/V8sE3/3mj89mHQ/2bO98JqmB0XULCkVMfLmfVUVn5SXw0mI
Xff01z/NP74mKxLfKwAKF433Z0ACaL4W1xZ4Ze6h0WnIFnVtWMt0yrWacxf5UO6QFAaN0favX/eP
zw0yq0MvFrdaZJufl8SYIQ3NzrCMSUsUtwOw2lfSDk7A6uv2wQCa7G9KRP/wkWAB5H8G11gLO87P
vYM1nQ1d0QixoWBaXhm+bOSm18uM6JqXace//u7omVy3jt99MHCRY2TmhXwb6oQQP3uzqN7A39nk
w6ZzGI3vATVk1UlmmlqeMtVSihPzTVIHCXO02puKQXhgUnlQwGhw/IMw2sZ4nYpJF6QpSL61Jxpl
vJjUlDtrO4bVjctAA05nME2STBieSXqYjVZEDjrrWlvEsoYhZHa7yTr0/apXDC1pVQYOfdqGJf1n
8qrtqFU/mwfXqE7jwkXjCbEZDQxLW9gt1pFgrW9sLQp02LYg9ZiHLPEn9WanzcTM3JvH+nxEenEO
mNt8uuacSHs32pIbKCFH+VwTHxRHppALSUmBFw/1tx8q8LI0d4exXgtjMw+0lgdD6w/7tGhn6llL
Ui2BVcg+v8h0n04tJkCxuY81kV2PjU/Ue3FNb7imbD6xdjDi5DOMZk3bcRAVcod/yfbObRcGQ1C0
ax7WIIt25em2YR2cWO8eI933XOYtMT0k6316jt9ZHe3J3kozhogQRlHX8KOVo5mPHcUgrv2g9InW
YFnPlK2Z2GJB3EO6RPBikkDQEqPK4zwh+Ox97jFGALwauHdsEiw8W3DvHcwJBMLWRkVh4AXN8MaX
kIj2+mz4XxkMql4iEA0IQzpGIBe5u5g8425kuzBu7AYSMKZ4mr/29E+Ai+G2A8Bhq/m5GsE/+4u5
S6Zh0M7HZOK6rmlkpO/dGiA56dKYMiG2CZoba6Uc4HgGvTToDBRCXZtGVwFJbxT3DIBk/HfU4tLe
9PgZGXFnlfGUZRrW0oh881nX8b5TDb9osjuPgDPeMy6rIV5l1FKQRhqaRy9qTZ1sr0r9cCK4l18K
8kfzjnlLRC0kG2CA+FHQx6ikc9divJ+CiNRZfca6zlmjlIzggIZ3JspKW4nXFpJcHTbkAvF+Snpe
nhul7I8I1u8clgCmV1xQUaahWeqQ1Kdsah6hfGr3jNanfGdZJK2oI2DEGpDqMCBPxBm5GdAbY7bG
O7RPnnzimU4tB5KZXRQ90ovU0GLkQGDETj6BJ1ykyccijWIKmheB1jENSt5UvUG2j/aWqNkQFSTh
Tba1t/YudVxPdVG1/CG5hoIVdyYNJxoMhTcrJkl9mWb12kBiOjPjYy+fEwagALCwaiTuGI5jZHzz
tZ7SFdoi5onHi2aAkNdR76I0EaXolGEz6mx4HOTs2rmmF9Piusx7l8+HNDF8e9fRoSB3s+WRaEeF
X/ormVgKq29CQ8hWn/nc3JcaMf5bNsEs3aHCJT3DbKu5nCMfaiCwxfKlj0f9WcPAceVhNrT3fTqR
lcZmlqdHmJ3jhAFaM70H07L0Ex9d/YXR3Bxzc9XMu6qLF/9rblJcsmsSoGZJCIux9b8yFiiTawsQ
BxLhYFQLf06p5x16kYxEk4DkskvMP/rYPhkkhrtry+3b7gwMbn83WLFIjnrdmty0cScla1t1zqa8
8+bCRDsxizUBXeFBPpdEevJda86ded3Eqdvdjm5t2k1ImggkWrk01IMwHMjbb1meG9O91qRZdeCz
WRXIap3tfQC7TaMdSS9g0WYfEW/rZ20CszqOiwaGMuMgoMgZXEIZS4rd0MBGDEsqpPYxrLavbss2
g1TnLPFRZnZ+o5ORazfMyJYbax6s58lTVrL1s6HYwpUfQD5Dv35JC2ohmJqOH/jol88E+KkASymz
KySKpb0GiKG9Rhixv/qO6967dBgZlNijngQk2roPH9jStW73g7EhW91+kA83I+jUqJWBtFTW7BZR
+VSb1Uu+p79KVxtvWMPWOQ1fDgNbT9/T1BWXB2OkE5rsHeng2LMG7NsUq+wG6geI5ClndILRrhnj
x7rymxMGTDpYXa+p71OD5TMohxmz0JQWzhaReQS0VmX1C3lUVPuSivjkUFa8IZvBFA0yrmFp7/T2
9SIcC7d88ue6vV8sR+IRSya09a61THCVSDc7s6ktdSLTPhy8GGQ+TUg1n/JIecUBWHfUHqHjOK9j
7gGWwgDeP5NQgXZY2sRFNzKbp8velssNMQN6avuENGwQCyfRAhlDdt5S5Epa2KAwoA5hotQf2NPB
woNOTmmt6Ji3NYzHu00hbGaiA6BmfV/oOA9A3GQIUhgd2vuRn0ocGkCXXj3H0N+JQFscrBi8Q5zR
RpQ3w0nHdD+LvL8YXTSJEFiQjYpUWYqqyi7mXWR0hp90Tp5nwffP8JpsHwPkUcfCPLUN+Nq8JS8d
M6m+XrSlaTeqU7N3GGg604PItxt2bldilVVLqr21WKChRGi1b2yGZEycbT5b1VdlIhpfUg2bEwe2
2Tvu9XmwtaCknO+iGnvDIKDsgW7XMys6uEAKPqgJkBl9Ky5ijlUJ+e6sBcy7vM80H6Bq7H5CZGy1
TURXD+NEp7If4wYRZysg0ET7CflHsunOV5E3Ip01ro9a4s8z4NQag/eTSdC525F3F8NGwBjOAw9N
D16E4qgcZIshkp0hRlmG1PBEGY1QdXo9tcAmQHvVxmsXw3NF6Ul1QkJ5To+huWjea0Fc5bnWFcOt
fKxNGUb2ZD0so6HNvLMGDMKF3PKrRsUBUhOxGR7g1hzmQKUTLAGn7Sb0FXIWu9ZP29s4c5dkw51F
9qGX+/W4r0Zk+VBK6U7UxZl0NhMbIDuPP7MPpRc1J7Tzct62xtpvZ3PUeUtZDG89NmXg2QjjSzB4
I3z0tsoT7HKcutSWsC7LpUE/D1wlj+DKrrMXXR0HTbll2Hu5/VJ4A3n4HNg/1gJgv/22i8AfBxEA
LDZu2eMHdHOzO0yIE/dkRzOdap+iJ3zLnGDa+Oki9csxbiptk8qcdzVXKrl1OY/iv4xyuaZv2pl8
Nf18W6vFf76jmXN4y7yBwqgYlQkglZPBF3EU/g+WJEejYzBZfCpFS+RAIoV5fJlZZN4Oiog80Ho8
sxZ5QmkcU9o8ODvKnGz1KkC9FIlNqWtSlhQwjeALbyNKjNQJByfzVZ9c5KPE5L6uebaMgL0k1lWD
kdPe66MTOwfXIpu9tbKViJYaXfqEt3N4bc0x87YkrT13Yw+p+xlhonSoeoiSJBy00fwcWBvvnKL3
T/oooWdMnWwfweTlj8qMLclqAowI0nJp7JXf0cdW+25U8u07jgztfm4fmb/37O1uL9+mGiWrggX+
0LWSmDOWDnlwa8U33Uri1mEuPKpVXWoL8A7ZvrdZSpuM8JQ71U01wUsPGwtoMcFio3kCIi7BRU96
dao1Z6F3ujegb9Ey7j5qCWGGAGa619KOAlRoy57E34gNhzOpYKyBaaQzYYLj/nQSPmnEXjYuLbR9
EAMoPDNLLkZAfg3rAv64gGGAvcxFoTXEHA4uV+AAjggOCaV0Sog9AS7nRKSLpLQBj+EOpKyd7ynH
rC5wIC3PLSe7bGtNaLrYeHwOciZzbqbQSzMeEUSrp2iOMPqWdVle8nY2qJsZqnRoUqh146huplGl
alFLhqK8U5R835nmXD1QHFzSMTeq6IOIf4POmc49Nb4oZOiDeavxrM3epRcpqsChfsWP/tLAoolx
YvkhR+vpfUjK6tK2pvWuwRs7BHBb1upxmFscfOOJKF6JJMyqRXX7UXop/YuAp6k1lI5moZe4k/mk
2b1Ae0F0ijkVZ/zwB4oujoIhP1VtHFRvFlbIlkdiqLMdZW7R3Wz3bCKAkuNgnm2zoeWql58G/zfB
Ppp63sArDEPgJBbc/yziKjC5Pn6vpltGmvCUD5fABJDu1pSsB0W/aM42nTqrpYBc6WmYTs74gnok
l8CvGnFBps+i9qsb6ztEdo3FmYoo7hdocG3QROzwJ/p/xjiYWIoeBqrO3jy/ktOhoIz0qkLvTc5Y
IsuXbrYwuNHo5d3RE+N4gTbV/VfVOoL/jEcLFMUkEGDrOnr0eBDyo23W7OD6ak1UUWZw8u+Fe844
gQlk66n0weCzAwUqtewa43Hm07yzVCzspDR1N3Al/MsgGngmOXjZ9mfZDRVGYaONTyrxOKsksq1V
WPHveGt1Ej41MVUWVN3kxrodfOI9W30pfDfsyhLQJGYKb9xQoKFBktG4xAYD5jV6trvShMORCj3d
Lki9K+48oVe486Y1UCjcZE9zxhChgxoWjrqa5VnQo/qCA9I2N4bI5FUdARvEuIIfEU4EDOzA5Cxw
hhkI0Sij/I9qtNHo4P/Te1cSAOnHlwFbyj2AGWp32L2qyx7uUHPJQNBniWl1Th/NYqyHXAOz9kbC
/bKDqs/XlGs6N9cTQAu1o+MJwnhSqp7+oGykFFkvOvN9zSW9jFDPH6s8Q16c2fqxcRaa/EigChHN
9IsFG4vPBcwrPRZvg1YLEt/aqGtQvszs05lEcsvVqk926HL510akwwfq0lTtIB2wCbVFq1Eq1cHh
Z8Bo4+uqRY7LYVS68+lkqFVX1WyBqGqGZfYBjfUUM0ZcSyHgU8Fa7rhuZx/AuwYgWBmiP0ytmirx
Kta3VDLSpVZwg8jXDt3sI9VGhollRe48KA1zoR0xtnMndDtO74FJsvDcUgSD+74gH9jprhaWuuRK
mXiO+WoapXY+tJN6GWI9Xe1XLBwgujJ1i3AtbEjJegLt3jQyfZMLUVDlOkP62jlKRm8cBHrSCehv
3FY1h79HVsf45PWWJz8APehdum7u3mmi0h56t2heo6hY2MMpObin2p37ShbVYKO1NnLuCAjipfdL
ur8uSpjY1t4fAC8xd86ZS8xcO76ZnZ08S6FLKgHMlIE94VZ1iHPKTOndWAy53pAohAOUuKgj11AO
ki09Q3wfOeeLvRxVeZ/zRpfUmgtxAPRkN/hSfIKCuorV2dp2ukkgHp6hOgDlMGeoAwfWzoWKO9xx
Whib0rodnRzQBpWlgx3MlWhuqc6A3VHYFvTYRpR4L+KF4piN29s1TQtNzFETTmp7QyAYhC3Xsrnm
SM6Ku9WgIMmg1AYR73vIXle2ppkvvlrFdFPyodywAjsxsaqeAZJkSnLel3Ot0UKONr7p6fLKOSZU
1A6UrWu38Hi48LxWCFnmBvEcv8EEmO8JbD7lyjQXY+/BJpPg27FEdjX1nmi2jKkWYIS+oki3KUv/
mM7KdzYtWJUej/Q0PCqXkrTAVoPx2nMS1UIPsCVl5QCp6lPFbQxkqI8aimtby3f9tEZatXSmLw1q
h5Jn5Ti3/IqVwuWhPzyP1EaQpEvB7B5F6/J3qCwteaXgg5epKCHwz9rOr7VDW0/J2n7i8GDZQ88r
jLP0Vjxc4oiDFS38aDH9VWVA7YBKd2Yuu4sUC255HKEgEXMlj5YHK0/YD5RMZuw5TYOK0qYKw4kd
C48aPR9ndMzbR9Go3eCkcjqela1uMyd41hlH0e5TJW5FK+ukvGAC2OKEpGWw6ri0je1pGXScwCHQ
gUtPRqa3MctxeuATvIidhUX+hquiyA4tlyWSh2XU+kErpD7iTXGmD2CTFrCQYZ5ZKtTybitHnEyD
7BIbXOw8C5r5ntrMbN9jcnK0bdsJ1XT6NIoP5sMYK5Qdp5jZOZfMO3c0+2+jO9G+wJG8efErx8A/
KGM4omnsPbA/1S7ebZ7T/TAM9Q0qhu5eeK0tH5RVRji9kKuvCzw8z0wuInqMNFAf267pwM10a7ca
Zrl1h9cmjy4GqzEwbgrqUOlp5h7xvhA4pyYiQafsZJaSdZ7qWZCd1GO5G7zYfrMyPbrrPIwlYemS
urxYPKqxdlAl5q+uNVPDYcAcYZjQDtZ4yNu8SK8Jp/dyQysIvDDL7VzzkCqMXoGz1p2o0ZKV2CxR
laFg8fm9NheTT0SfO/Kzqrt+IB6IpyqYoA+lIZgpArrgjIfyQcuz+mFuUGtIJqjpntigjZHNcjkf
KMF18zC44PP4EJFXwFSUyXMa2FjO7XHwWRUGNAQme5IWFEc0Jmcd5pvnvU1pBPsz3oDNKFJ+ieYn
1Y3Xu5MfGK1T9oEyovyVJgqTsQEfQqDnqagHuj8d70kvfbAGwInZvPs6HnjhOps5rXdEHOfF8+wD
te+gZVqRxE++xvgm7OlKqgOmdgzVutS1v6EmtMamYDWgShrPRLup6iJ7SSGPcpTsMij/2A7wa9bm
ktOkWyzDs4eHI8Y+JipO2jrDpSDGmExybapglYmokU8AKWso9bpxl1WeirZOn4y8mQyowt7smgdW
zOHSHFyhuLMXWF1pujA/raLL30xwlmz4EFzj/VxywdnaVBY+R2LFBPQk5yGzjWl/IRrqZMMURLOz
BTW30Hhfi5Q/D1kSDp1uR9FRMORlnlXWGoXfcy7xu2pW/GxZVXPtFxqOFy7/ETXdlTXjt5uya3/K
TJvBXGUeYisf/J1tDOUlnumy22WaEVEoYkfeg5uNZM/azmq8sHPWe6auCtPb1U7UJTRuGyuZ0e1n
b8f9KTpPdDTwUMSx6k5ZKevniEFqs40iM/nUfbLMO5BLGNsnmsPvbVRV3rRMaF8jJSAkLPwQ6p1k
uBdv3bGArmHVPmYbKhDfR98aoMRRRfikY0GJNnIw8od0qKkuN8wKRaibhtINKSJ1H4Ypb9j1WR+m
XWEZ+TtqcmeEaChZRfIsWiGOnRu9uMz+oIulutW8DdImx6waqIQBa6QfX9eD0IsjdQnjhyV69c1o
7IkEmZ20PQ3dKC5Bp400HuPCNa5si0olOpFHvPYCuOq0aRqfshyTycRFywqhsSISKnFtTNHn4Ba6
J51aojG0OagcLTguimWjtd+hxMLHa5qImazmeNVTpsMu3ET67F1ljhS3M9Ocd73n/cVO72pvSVdz
GyK8mHp7kC2KMYbhys+mckqNLXLWLia2CisQnWUeEKwLeaJuwYMn2DcQV6XkHKoYy374/qKxMvVa
ea6B2o3CsitwNZMxyN/wo2cTn6S6YnIPVRJfFjxHmAV+mkM1yCwW2FnM7hCOSkGP4m5GQwfu5lod
astxTxo1Y98yAYyAFRRdgPWSJodtCVLW2NEKJMhsMg5vONRGRno2MyMzNwBQ0xcs5Twm3MpoqcAu
yueXmIm6ArQ6f51g9nCdszjlEknq8XgxoV+9/wixNCvh/LxPpGl/mNWSDvDPuumyaCyy5jr10gB8
07UNqSGxcWslVDcHkb108FTnZGCsEfNYgF+NUhzySJWEGrlMZ0cUNHE1Wmog7zVaAxONkenh1mk9
pgB48xZzy6lBAmMz2TH5qyRjHNL44t+PZRlHIR1uNgdCTovOmXTaVGx6n/bno+o8cQnkR7821qea
wxVb7aZR0hg4dcBGRSsqcT9iPhTn41Qo5CBIotqVpZUmpkTQ5TTa5jOf5aKtTeBgcFlRxlot8vZJ
ggSJGTmKWJgqWKFbSesdHSiQfdGpvLrN9lHG3OKcuk4GgspkY7zImX1qm5oJ27IpnaF6ATKuaSGR
K/qMIy6UN5xEtHrLQZNzlwtp4aEgwrJSREW0XpodIjUGnxS6cfD/F9cjYfVxywTEYXibzMYCqyP2
8bk3+GO2BZmKcrPkDABoTxNLvanc0fkwuJNxpY7y1AgJp03oGSNTrTAqSv+ToKzj7ZXLF4K2bt0j
8S0u4wPXzwujJtdHY7DhsmzJmQ7u0hysYl+hbrSbwY+GM25KTk8pi6ldMR6hMS6lyCgOW92K6pD0
bPJhL23ZbVLUvhWrxtV51yUd1lLaGFoQoVj8gdC27XzPx7bUtnBH2Y37hUVhJ109ukoLy77Ua6t+
G1JPW8KJsYwbgg2SBOqiKUfOXTgDhUaROZTU8pFjBg/QiDRGJLWZxW2ObkUR+aS9mjVamxiMzwM3
trib6lxgiVZYk7vjJsygZgCfpZ04/7oAZIZUT+51ZtbqPdU5h+2kNSc83iUWb0Y4vGp+VUto1XtO
+SiGNYPN8gzSHMIm7C2s5xj2a5voEfexHZRoPpeNtJ/YLJV5sCRRnLBKHb3bIdQX2YHoVH9lOAKh
wzDA0NxClqQBBD8jo7M4dodn1H4GxQsKFxlCs/AMSm0ymkw2BduzvUsFFc7bhXzbjnP+ZISOXpQ8
HZWmbvEjpV+7Ok2ZvBZMZAMK2sZzhvgcU3vhl3el8v0L3CxzfGHHtpTrOTbRdh2DfxA2RuXkpHsq
+vywNnM5t8TS54SOlCTul/lFxFpk2pxHCEGSZkpKqBhwXcsXg0WeqwWlNjoT/MF5aSXxDcSBVFeE
QmtGDzRN0ijIKxcv/qDptHt1jBtkrmefqBP5szJ7+ryAAszDzVDE0LEPiZ4K+6VmnSoJP9gIOl8x
47flJzATFK2lsCnUdorJkKGf1e18YvBV99vW6VEFI7cqOq4v2AQCdyJDhhaORBgA/vGGT3zKCata
1zJVJd8SR/foDIniGjW2r+TAWDg0YqxxYNIzZO/HJCalxPWScuXGjxYRkg6yD7FG8wljYj/1tnqL
I2kL+Nq+q7yMIy8jpf44+S7IbqFnxePCgtlsM6R3eVbg7gcRtRhNGlJtby13c2pYMFcSj303a/Qc
mcij+JeBvCOTU90iMG7IpMYJg1kY4ZtW4xft8qK3tKMchX/tcb4rYTl2hlMy9oLfjoOYRHkcmjGn
qlffp7b3Uca0wh5rJ8EPjluAqShHc1NyY4888IhN1mNJdvlUrDNoKoPxkUeMU4elZMzVdhXcX+n2
IIUTy2E/EVWtLTsDCngSMsVwxtM49hPWiTL3d5FkF0MEsskENzmRRWaACWm0QvPr2kT4W/oj/6oQ
iWk8c9sqEMxB+MHNwD4CWjHrdX0mSHDyREL/IMkkxSWG4jfm4RVKQCCpdf2m2J/uNDzGXAM1pMCQ
AgRph8Vsi6MdjcrdaqrpGR5WdFNtDAa5LVNanUiC1RlqDnIIy8w4qBLszkTVeuOZJqiICkdfSbqh
+jTzTwbK9cUyK7DpmVsYu6oB6xw6tOr4e5NGQpP+zJ7EfJrQGM/VMWO23rdmusdH5/CHrzVeDxLX
NQ815Wb0LhuN3zJR5rmcjk1eOO9kYf13o1EjvUUYEWh2HFytdi64LhDdIj3JrMmXugu4jQE+dbD5
VMhPrwLwlYOYLOkvZb5/HBiG4vSeGPhvle0mV0yVwA4yOvlOJWAUF8OOLfrqcebGWjMBXzr3WGhx
qt+AjMrFEcyMsvds47qzo0G4KLcTSZIkVL1Arl2jW+a5EVuc3hdGWvreQi5MrqY2tf1tYruNfDbZ
DatrS/MbjdQXfo6QaQUDPit1mv8Hz/J/z5D8/x18BYvpn5uSg9f27fVb3f3elby6637Frgj/i80F
1NQ5ElBTgYfq365kjS9hGPNM3zKEAS1xxUP+ShQwrC8Yjg06fnzTwIDswwH4FbzCl3QBXdEXmLAo
xPP+EXjlOwXkN1sXjVs4U/nTHAAFFsK6/pNHr6JIujKlrYWZMM51X8T0vjOR2C65YOI8k2IYtjiB
7YEpnZ7jouo0UyORILCSlBC5TomaQWMsQ2+GE7SATxSJNXthjnLbyLYEYWUZ4zfqKpgld9J5qEWV
XbSggK399x/7/1It/mWu3J0/fwIfX1X6Dv0nTNX8+6fw+2/75TE0zC+28OzvtCfbhvKDffEXb/z6
FW5bOPsEqxUQoP98Bm3jy/cWLx8/LA55y+Sh/vUZ/P4lTF78eo6j+H+9f2SN/9laiNuQQZXwLOgW
roMT/0cHrMJZE48TccQ1gNz2N6l9EykGzk3gqk1XHYAvutOd7gSZf7jalfBe0iswutuI6gVh5YGG
emTBwGCZC7z2vsLMijV4fkjGB325TJrrXjWbjANpFWTT3onC2btx6vc1Jzmd06ggjLt//igS3uCf
n0MXP5Cm/nS5/J8YzXB51/78GbyoK/VRfcRt/cMTuP6mX55AU/9ireuYrmOPZV1bH7Rfn0DvC3I4
iQjh8TXPXgt8/g1Wsb4IHguYKzrzWuqwflsGeQRhKfsIEQZWI9Ng4foHYBXz+zr32zpICNPjAcdY
ZJAoERaIlx+fQerPTUEqgMg5l2TqVOqW8zJjDsCOSTJNDBGVnL7aEMHMbT/MqKZQIQv8vVWh4gOE
zMzZynlCby1R/LdV7DnnXYeysaUWVKWbpZh1ZkgL5cSls1bQQCDwVxXPL+Ca42IbCwhBm4bkeGgr
u/1w7cnkGKr57o4YlNh4bkTtO3YtsO1NPA5XdgW8hEQbvWSBbWTzA3W0eGPSZk1cUfaZ7IEaMPsa
gHuG9iith5LNvyH618Nt0JeFU+M8tV9nLA8XNnMciB6d2z1YduOngClqRGeqPpgg2hL/T1iUmHnZ
mph/aoaQkvOkph8yS7Nuasu2PxyGHlpo2G3N6V/jUqxxLeSCTNnSi2JrANtiKc6rUea6csOEE7gS
g1l5jpc7P3m6lP0lZzbT27sUth+stkDI9Cly0Q/2bMb37BjxKWU0gRGEFCkR1twqL3McAyTk+HG/
QGURTx1zIxXMTFTP3GXC4SLpbKOS2IdcuJXIp8ZoyjkEP8xNSuolIBB7NIdrbLVgUdCUhoeG6Q9t
LvE8Aw0lO+6C9uwy3FiuxzcBRyv/zHthX0xiyq8IrFlvjFytfl+WnlBwpehD2NR96bcXc1waJxNy
Qsbb29OfUhrFGkmZbmqb+PO2Wug9MnMD1+6Aa0kD9IkzsKqnXeOj6/A+J/m5p9npUwM5BnKF0sW2
j3SLkE3vQIlIfSpvmkJh8ymFf+uC7nnkAcfS2g9OhOyvwVjZatHKP4VvIv2NavO2vcxhrVwv1Lee
mRg4VpdMjVrEebXxjporjUc6AeDBDALwQUG4BPwBZrZsG0ddzFlZi1+hF/fZRutG48F2yAdT62Yv
m25SMNaLJgZ4nw9oIeEsYldwJ/cxRWAua1909Gt8oaqfLuK1UToEvMMFN69zdUuHRXQxZrPOa4BD
ZcjmJSVaGhegI9NtOk1Sd3XiJHQQ04Tk9fl151cuhSHuxOWOZ6i2Qw/LKb4Cs7UJlce11gYJCF70
bY2lZLWoOpceBi8KvHEeX9nZUGtbOY1Di3VfxwFGvU59XHQ5XPhaF5/WM93BNbUMrnytVjx8Dqj3
RDxWHrvahSYjSkovAKnHVoXleMhEgL31YqYbchP7zXTj4p0CqzuuEec5tUuBmbLTb8qUxOlxafBD
bbKozZfQbLBq3RMYWC/KoIh+zer87wnpX6b7l8HBu4/2LX39cWfiN/y6M3Gg1jn4ECviwM15myPw
f+5MHlxpuCdr5Agx8beNyflicLtyOS+D14MwTTrj32cj8wt5QRuKGH8p9jmOWv9gYyI88lOyhPP/
GkXy6Az2V6b7zxW3KdR2341Z+wmVDyd4ddoWS4g4aW5cv1q10T+ZgJE5cuN/UvP01UJ6DRNTtVce
3u9zvJj2G+LPwmQm9Y70PSVPSQZVWfSLfc4FmSw5l0X3mUFdt5cFPvQzCN/VtY8AQRiCJO3IJf2G
Rhhx9BelXTIsbW/55DeXKFBjAHejv9aZJILv6uVjt2hxWI1Jth1Fz4Ceof82V2m3bX1Te8hUY2/g
IlAtbRDYCEYqe4NFn5obZDT7zsZPBnooz95q1+uZy6fj0QLpdJhkqW4oRV/OJgRWMo2JCcfCWLY1
5OodHtf8vO7GC1Po1zHIo3hybwsjoqPINO5YL72QQ4m1UoJoPMDs+ep7VMHoNRgC+rSpoCYjwWDh
WzSW/N25/qQgumRBarp0mz16FfVS7H5YzE6mVVw58cM417eaKFrqQMR43bML70Dh0Gyvx+P4VLXD
fF5VHt5tq1cf3ihtwiAF3uPFXF07GN5gjcxvRpbod3ZfNkdttu+pvxpf8sjHdh/bMJeMmIIS6xLp
S+wXo61uorJm+IHF9GGs9HnrOj2OwFob7mPURbzyMiYojYf9lDSjE1KN3D8qaxJYfhIcmzEb+xWE
j3fYAFsjg8VecrrHQl0CqPdI+1euit77ZEj2ZWOpG8tCdq+KWNvLqMcgKW0QFJG9MWt17XYKEz0Y
o6SxwnE2OVBMlK3QSj5hfR7/L3vntSM5smXZX2nM87BBbeQrnXTtofULESqphRk1v36WX4G+t6d7
gPs2AwxQKBQyKzIi6TSzY+fsvbaTgiQY5pekZbdeZn2TFMOXsLIHp4D2PRfFhQ5ve/SWXN/01Zpu
AbE1DOjWUz/OJ4msnny4TdmqrxS6eJAMCTlk1fg8mlebZ5cM6VmTHSPkXrb8EJ2hhtCs6UiLAg4d
I+4XXNzFyUDudoo9ng5jD+QEbgVLZKmsrU73PExyovqyOprkjylhejDYmEBokTsm5DFGkblJOquL
5Ixig4YacJmVx5vG8bEZ0mgms+yi/GnYZD58MkY9Oy+36IQlzNFh7tnbRtqxSfdMeOEIgegOHUxg
uwQAgkPZLIJ8Bh2PrrOUkD8ci9Gyhmph3AIDCyz6W5gIbAq5Zt5LM5NHc/R/lTIOTO5RLuT9CZHW
HMzWglulF/MlHec2gvKG4ofjmmid02jSMl6pVELkwyPi/+JktZlxHGnYo0jTt44yuk1v1dYhay3r
pmtIEx89+36mkgL8ItGtq2cxTs0t7Yv72kSMxxwH2NZYOTxze42E0D7nVhVnwlvzB6XnA3wYC9Ia
8TmmjdZspsMFJMNdGEGgMgtYCOpz7W33pFLP3hULsrgRyVzRx8ktXtI5QK8HPqnSd2NpTC+Da9nk
HcjhcTCdS+9pPKtUIx6uPgr0mkQ6/ckrjBt2ml3cZLZfino1w7a87WGjh95ytZB4NuSkafqul5hm
qtStF4dAt5CZdXaiMba1MkRQva29MUGBb8ZJHOoqfYpXFbp91uzqpdoLSHxdiN5HnEmKa1+AqdYb
Ot3fZZrfY64cCMaxg9S3L2B1rhKcl0aYVZAlOe8kmEWg6z/1Ij7FIKHPg/URGYNlFxgrUtF4Dw4k
P8JatnnVXXXQymJ8kVpVXUzPIrJREKtmroRPxWjZvy0IjOeMFIGAudr6R+VNEdZWiRuqdBOCSkW3
QzzBdtchf0FmT9hmazBnYTZXbrt8nhF4lKwn2TLPZda4UwsirJQwJlRwPruhH6ekXIhpDxUr2Uxd
wbyQvJp1shHKMFjbJoSForkxvdNC7XZiipA+LEKYH1kDthRDTm/c4AZUt12cHSE83cdIdEGPlH7G
166XEnh07Hu1FdSGm/64WuHujdHP3xInW26E6tSvD3vvd+ZjOxarf2+MOYWdN81fDuatz6UtJPqJ
GKZ9CfsGQmqYyAQAJeO6UTrGQXlJ+ViJ7KfvDSTRjbRCrTfql6Zfx4fWrMqXbiGW3nTXAwwMuOXA
+e61ZjQIyMl9cK4AIN602RmD+pofwM1vEfVzXNlNOOUrIX9sAzejLL4ZP8HdyHqy1TVRhnpK2hFr
W5qfbZrBLhxgw75kHuFa/FWvVhvAPtaWORrCY7OW8qFeXdrS3VRq3q5bNPsAtEd7t8a2PlN+FF6I
OFI82bpG/wwx+fAu0JjtuRbVd71G1rfvF80ZxKEWdnZOY9nMrspPRlbqbOG1gOqCf+0Zhc10N2Ym
20CGZv1rQDbqBTHU8T2O3PYFr73zZDP+bklVSFcuC2WNa5OAWe1TDtnwMJqmArvl1Q9mm3aPlCIe
CsXa3ZTu0AUdk+IgNhARI8whHdp35lvXEeuF0dJwTIuy3TnxWjw3tvHCJJ5XbKiak9/O1jFb1fzJ
86Ctvbqy+V1WbIZySYc/Cf/TEpZZZz2LZU5GxCgmOyRuNywmyiKTZdfQ2UTnX48P5uBE0nMInPR1
EGmx/5jnKB5y/YY8uwetABljNfFmuF5PBpLaXJg2fzI1ufjJAPNAkC+dH8+rQw2xbG+PIZO6L91k
GCNIoUgzmwRhP16Yjzbx2SsIqUaZekCF8umN2lyhwciuUnCt/bqWiyeLS+BdlXRwG+c17jZeiuQj
xoGBlVwLlwShHK8vYplh5wvWKMqZ0PT7caetifNsG8MUUkZYF71kO9aZOm9rAbLYtNbI0EV3P+aG
+6xYTkj0SXx+zIVlYm60/bs0qbvPTGE3ygaOmZi4q2hYCy4+kBQPqYP5ILOo/pK+BUbnM7B2Rfe1
lGJlGD5MPJxK7Vp9sH8c0hUjaq+OE5QB/6Ao0jppnJxmLR/xnpAkGGPMUTOZfc067Aj5/iJh44Vb
/hCCgqxvGl8xmcsluzpJxe9oE/b6Qhon69IBoJN4zc6MybDJ/HoOVtPWX2DUmCqA+pOcOITq3zFH
bFmtTLxWs012+JcmK8jLPPmRXfEpNE/dmpUR5e3snC2mhw9OC5zIts30zrB0812qcTzV5N4+E6lh
3U5D3+3dcqkxMTOvbSd8Sdye8++x9uNo7OgcrPAAn/GiNZQCtfT+WFWJoQ4rl7szW8pZXKqhg7c0
JWescMfbJTnqxcDsv9o5E1ZHuMF7hrEZsWhpeZc0Kj2ujan2c4f4EI9Vcqt741BFGUSmSCBfCY2E
Rvt1QHAAmXo/rOgFgVH4N9NKcLiENwDbjESaZ3AcHb6tqhv0wEnhFLCNZxYWXGSqOXG4Dt1QLf+Y
lmJvaX0kjPiR3lLm4QiEreqyKvpV7gZ8LVCILC8+5OVo/Cnsrtu3VXoiyLU/qiSzTkPKn62gGu4L
YEgHpdrhsA7CfJWeUW1gBEG0hIXkEwaducisK0k2HhCOLBqEKokFsFG3jSgDSEnvCmhaep74kZnF
xI3bc99F9mpbcSCgDrJKbY3izFwSRA/X9xywZfuh5ow7udPvEtL/3qa+tHk/lmyqQl78JNR1RNBU
UQZCQC2FHQqG+1Sx0MguLZQNPtRJrUjREsAvMpE1yWTV1wip1ogR0YQAta0vtUc72bH2bSf7CYHV
jES2XYfXSQGakp6V4VV11QIuLRv0pxohHEyBLrvSv3JUQGgA9JgHp3svRt8VJNhclWOtJZ4ILEUp
i0mueJhzq9ppXiy2QBubUF9sHIELbgs++crcjK1nbdolY+za0VV4KidiJ10rr27Z/5MtWOcEiyHx
4iua9dsYJydtbkd9mkQ80u3Oi+aPqXXrZ9GgZ+oTd9rOjXwa6dwRjuyrabPWFBp2TzVn5oaJlkda
N1q6d9bFPVcOZ5JVqOrGVoM65nVbPplcA9iYuNRxgABEtfgBJpJwPng6wwE9B+Ycmp74CDQSrFrh
nMnCeW8t3SE/ttcKYGKZg9d/XA9DFbPl1bpb3y5DZu6voYTYtRJ/06ucUoVc8aPB4XyUvbvuEP3p
IYpU7TRpHupJcCbbofP0E5YQLUJzaxFZmErysmwtSvPrmLgVQ/XWLa1zyFvvqniAFLq6xhK2olr2
/BIHqq64tOy6qTBe3Wlci5AL6wMK2S9shE2A7wYhAZKPvq+wnvcSDiXtMC5fkmsR5ky2Hmx5t8j4
rE2Ksi5wcVefRjdsu0fgAg+Tso9el5MT5Bp3XBg+Bv/Hmom3wNw+DhNS7CqjxsXXkenTQ8ONL0AU
6x/9FADkHNvZYXTsM/bdO1efzDd+1vd4rB3MgM2rNmV+gNeo/3QL+3fK09OIeGWDmCQwKkCNnnWZ
5awFeYz8pRPpH8u5gm10xM3gRLgz+COB0Xn1OnutOM/28OIzuYuQaBMvXsWXNS3GTTEN1Q2o65pN
qPT26zKj3eNq7FxEz3a1gFzOhaY/t2bGrYt7ReBSMIb6LOJwocCc6xp1BoUvMAjrbA/1jnDZ+kQT
e2OpYjuvtfOo1krbanChd9Jw3sc49d7YC4v9lBUftV4zvMdVl9obQmS0F+iGa9SajbPj02/C2Oyc
fR8XTxMxySm7W0aF4fdcF7jTI1dv6weA19qM+adGKI42vtw1bRLnkdRHceUxxCE2rnzHF5L158+P
Wb5+Lx5DzlRDKwynkmTdsY3vJJpXHrd4sQjQbgLhxPnB9vPhKx/JRHAMIGgBqyey2nmLq60NRnPW
sEiM/oPpMzDYqNi7SO5G3tBfsqIqbx0aN6BwMncrFzi5bm9HjqNIqmQuH84YhDZWt0Ceg1DtO9SY
sr/xpf+dDx54beDrQQWSdtbMk5Xhh8Xf4oeLJ5+RZj4qrUENKJn7p0b3DgJh2nOv5JV1+Dikj75c
ju64l3ZCZmnOmTQlN8RD2cfRWdZbYy4/Vlsnksoaxb4fuYNyf9E3Q8XwQmY3kJiTA3mn2JX4M0i0
3zGoxjy/oJKgv2JGeVKRGmqErbNQ8+gGjome7z52xmfWQxvCif+RowOO6inD/4SRCwkShGpaSxGf
Hr5/jQ6wN1Z9RB4DCNFyvTeG+lEa8oCk5hpFv/ihhSN6I20Djmxinzly8anEj4X5RbrXuLN1VNeI
trIv6OBEgHfxsRzFh+jGU0/FLg2j3IGdgOxYGI8cF93tUA7tsRINnQqEzckw2Se0g+sBGubedOME
pEC8HVV/h+oKb5EKqslf9mSvMVPBEq4MEN9tcmWs0/LbyN4Zd7xuzj2EgmxXxjHox6ldQjfvXiff
GW67AvEpkL43zMrlpm7yXQEaepMX8aWgJN+3Me3sZUWqYlXd81TlW0vl56ZSPy0zf7jzaOAT/l67
Bbj+se7km2XU6r7qxBPqIyRvJQY8Npl+VwOauilpGSBJ1vaDLbsDt/SrAbMhbxmS5Ka0E5d0N1ie
et4v0VCZ977KBNupZnxxg/tyBfI5c6qA+pfANcxuDYGYxFcFOeI/oMtVASQwSQhNZzw2B5l0nE06
+xKjCA62MdEP0H4J90MohucSOh56QQvwRRIoZIYF4erIClz90mLCY2abPwOuv9FxM+89NdisPLo8
/qi41ZORHSLuTxEBQjxAcN07n4kFfKNI68fWnD97C/0NczMVFHXFM8JPFQD8koGR08hQSNuu+fbI
8FCFd4b2YLrymEifGycsCRgz5CqWNPUALGRobClgUdjt3QYLVOLoV/2ce2tX3oUQWH6iBR6iITeF
XpygBrwOysj3mqtnW9dR2dnwkI9DF5/YUW7MGLXH9T2p95gwOTGq2N8BMLyn9tCR2vtYyiz4vAYW
alb6cV7w3Y4Nd8zh6lakCvwDmNf79Zb0G683+VbI24MJ62vAFoXsVYcBK6WFp4nFSUmV7eSAqzn1
+wdnVBt3HboNW3b/UKGq9rPyzTJzeVjNCtVPynRPIfDQ2nuY2Dtlae4fD9GrncW7ol3f1URFkcHI
8LDqkl9+ld1x7VGoj+y33jGTD99HZQzNEe9MeW7H9FtwLgYD2Cgqudx4MwiUkSP9Ard0Nqsxjvdo
j04msQ12i2VdFc6w6WdrB0Ni06ZzGSairp/sokp3sz2fuqTzODiWabsu1icitSN2lrMRf4irRdKa
s9+yAmqiXd9Ae6Rf2bfQgcjUCwiE6E/OQAa58qziBN34fh75uPxJRcj+qZ6qahf36xqlArc30d2M
EUl7NONt5lZPmesfjIKBX1Ny9UNMyGRz7pdriIW/WM/YVv/AJjPO6H9tUHeOtdXAu56heGtnr/vQ
5fim2X3oJ1eCl5I/0DXHbdv15WbgOgiiP6/CdGr9FNdJ/cU5i84PsvlkgR0vMIRDmm7BTsx1qOSv
ss0I79ANfWhc7eX30M1vZu64QQ9yMnCr1NrnKskv2ZSuZ0OaztOasLkDEOdtsV/JSP5szNHa++Nl
qNZhL9vku2hg4i1Sn8/T0s3hkM/YdayYyoXMQjGejUw/oU+UXKQX+DGI2tfWvakq95JiwPTTYuXp
4dHwJ2LVTMfV30nzxZ9uMops425vLRXeqt+uifCNB3K+Q+sRTYbamcWfZX0Z9PcRMDwWeO5WJSwA
q/jFo7L12pIaEvDQnbt2ZTgA6US8f00ZKNPXLi+1Q4LyjffxjE3LeNI1m6wRSyt/UmhpYVVDZxHk
GdzT0bRCMFSY6nVV0sXXwFJZenyeWFmZVj+KPL7pNXfajci5LyVBjBuU9c9TTJHupKc0Sdj7B02D
8MaskKnBm2lXaKLzLmpWLT3ZRV5eePzzVhucfTzY/KBNWj8pf2anQpD9Nmhvjj9uzWWOFOxquKHV
uAGGdTW/G+rRJpUynDzzmBjroWAl7ihJvqHUR3GRnHRl4p8Zf+q4uSHGNgb31P34jGLMRo5BSWys
1iQ7INw8MTI3K+AOCLki7Qr+yNFQQ7xfj+7qeJAJSBbE7bsbZujf8POHCHyI/QpPhLLAg6xjT0xT
EYQrIEr6St5m4+3nuGu33KhKau22uzdH4GEZQwP8tGVNA9ftObo9+7dzSoa5ChfH/G0JfhzR2vN7
wWLnDpJv1ulxSZy9m/ESIpIs4eoUByPPop4TF7FskIn3FvYax9FWDO5wTFDUX1aGRVu8Magm8Pll
YqMvNFXojOM14YpXDXcDUIjFzx/VkK+YGpPqA4DjKY812l/Tw9A7EhfDxKmsuueaqilbqJuVkuOG
7A5xnEcmFzWJ5TpYhO+5tN2NSymx6J22y4V0TsrlpKIPpk72UkfJNCyMeekhSMFC8KV9kvRmLU49
YMzocVcXM62sGTMrp56cwF1N0rSGUYAjowPYXuZVqVOhjyutk4lNZaRBF5CCcKFH+gf5utposWTj
Naj8ohVL3m1PKEJUppqGh4ljEqkMobLQfOABrk8C58y+1yq51zQjS4LWoO6xDUzfcwpu2FWNf+nk
ODDwRxW+zWsHRTL0KsIIjFw840vAujDgWwV4j8+A6Xm1WaWbpmEFp/MSGw0bE2dQEum4hskJ5/ZM
du8S8u38u5z2+5emS0yHo9dpG725+vSRSaNqb/RPuxnOWuXiWaizA4bN9NV0enwwPtv8OEvMcbbM
D+ZMPGA88y0WY3zsOZd/+XBlNNYe/n/hjUlQEQn/qpWd/pNS20C8icv0t8HsxoWSphj+2XaD+bb4
djpbP6clrF5FFtHOrfvprRHz/FLQft6U+Ba2RDyUx9Slv4+i26Ejmlnvpm0bF7pCzo7A2vpxYCO8
jf3suVr7+DwTtXufcrv5GvVOKiQnPowTX2tDbD3pS09AAKAukG83tayKS9n3hNPMkMNzw8kuyzS0
b4NY/eOEU2FLg6qjqi37EPCWealnpcJqrT8Tqe5s4J84lGkndY7UDmmXixteiGFr+IwU+MD05vGq
qT4NWeW8m80CPCp1kunlaos/DpVt0GoCYbAgaUloR0760W/A3TnwlB4JzsvObmnM1B016Zb9TAKE
KKmHyyZxd7icgBoI5b1O9qx+Rgc/KMaKZgs1f4kmONBbEKFkCFgDx+KEgQbpyoNdeM3BNNvurSbF
/IwFuDk12Rr/KJPuCW2gOjFcWonK5q2uaqyr9LLtTFg4ubrnXjNwyXZasv4MWYNeIzPiHd1S69TM
L/C2tE8x9zE3I7ffwzob7rvETkKAfYzl6qzcAUXKoXv46tTF3cwRRnGBwPq6eCSELORBG1LjgoYa
T5rxXRaP0143DftkJJBKltmpqRAEaZI8gKM+O8ZxdaoyIo0HTZNGiByEm7V8UNz0o/9ps5pV5dHF
XfNRAHnySeshZ47+5gqLIUm8EGl2yj5jq7t/XS34/5wm2jGuqNf/XhB46Mrff2v+/Nvl85+DLP/6
dX8TR0NYNmxh+0R1X4V3aKT/Lr3Q7H/3aBuRwKaz4SF70fluf1MFOva/2wYhsMQkWDaA+38QpvJb
CAVBuDrCBivi+ca/Ir64ap//QxOIHlvXdR+qxDVFkc1Bv5Jb/4GZqvDwmWufAIyihqAP8QmI6Xpb
172gbzLnXiRkHxJ9FDUtBrp/eFr/BTv1P8WX/+WbA4z2OEodi7+KfuV//sM3103Nr8yJPmmSqHzT
TMxqmf3C3mu7Nj50Ui+toBikcz2vwEAh0SD6YXC6W3wEFSqHzOoudiUEre6iPPVTQayxo7+NCzP6
NE2lfuLBMiq1BOE4omD9GNX8PQHRmrFv4qOq4DdFiXL6V6VD5wg8bEP7asnMn8wY8e82nTWmWyhA
SWBrmdlEXrm0dCrUco7j1L+vlir76FcbZnyiMVVibD/NL9d5LgmHzqdGoBXmZoYFTJXpsmPqkdjk
lCmaP0tvOBfPmXz7r0/1/yug/gcuWV2wKMCU+4buIulGRvvfL89NmbXtr0J1+W+s1M/65x/FUf/l
n/W3JYvQFumT74JGFJ6DNPQ//AzX32JF8gmi2LX/ackSqwhDHbWUEAKhrW6hvvqbXorfQkjO4kdP
DhqdFf2vLFnjKvz6x0X7nx8D9oh/Wjd+0uGsHeycDvQpZWwnjN9qrAK7XvCRwcQhlEmEBMQTYrSs
zxLHfB35nDhOBJnCoY3ERQKCGd5sO2qKvfjmYmzrB999kPLOjW9WHzkMtfFerK8e+WTiB1v3pkaG
kfXf0r437HOcPI2kLYKlEBtycAznM0sfveJGG25Ee5TmqXPvGoiu+d3YnQr+fdLi05rddvOOEeSm
jE8GoWxmdkOjD5/qull72vjwYlNmJF+i3sfxw+QDv75ttN+Czslg36h1CTgqKWXJDbtU+Z09HlyD
+SXzusgln8gJCsbWcD3zvakO6fRpogVWxPgZzCfz4aFaHlPradUPWvFqrB9jcRDphetd1R9cchqn
neLPmbZuu8/LneOfXSPG2vjiMxPjUs2Er7idl52bbW3nNvXPxhTl5alrafwfremyjHfQTDoA7MzD
xnet2ZZdjSF0a+V3QgOYuhfjXq1vRKnstfl4/afZrvZrOt8PxVM76Yw7TughaoeUnUfZPcblJU/3
Gs1yZi8e+ZBBTZbXGvb5bnGPStsLiEPFpTW2ZruT6V/hy//SPvJfC/z/L5TuG6zW/6OF6aZRfcpJ
/f3709T/rJP829f+h1LSskHac/ZiTELG//fjGnU/4nwXTSQcc4T8Pt/v7xr+a8ICPGzhYMJFM2lx
iv5dKqmj4TfZR1BSsmkI519Z+XzRP618thCTbQdoK0e/brr/WyqBvrjSpJECvEY0o8eoOTXOwDR/
M0K0kuUtT1Ag5/Q4uCt/GF37RjzwwXUn93PVtGVXp+rHSZAkIsy+w/1X1Cy9lllqJWAFKDT1/ruV
aOa2KoydFxv3xtKFeO/u2CgBG13FcQmmyuvdk0s+1mzIzfrc3WCJsixgsG3ZxVGp+9lj34vmdk0p
5g/dUlTEVzkkAlXohvMV7iO1vY/G/KGRKuJaEhYeeXdufpvMdJmMuSetqjG3C+7sS8pl95JVNR1/
mw4gPAvIivVz2agXWa0XqA8XA8Psjnkf4hF40i4g1wzBwdDUVrQI6AFz07i3DrPji0iWnV4XB+iY
m6qPD4Mqn/uE7M7ONjdZRqBTz8OLlUJwViX5bddIIAw0/iv8BVygMcj27RmD55ku+0+aGT/S0/at
g18h16tXMeoR9bXxhDXB2g6Jh/izth8tA20TJOlgqZS2LefpVaEoXJL1SRbtL5bo8YwQ4KloxPta
iaNTMSO2cvOnxsuYG/g350W7r7P4pPttdzc6xOC1ZNAj0mqYTDn2I1h2/6hIzB3KdUfY5Vfn4ijy
4t/K0PRQXnHNaycva7Jgpq7SJ8tF5WTZgDGopuCLKRk6s1n/iIqOujvl4iE1y6dUPZTQqQIIPnQ7
AK89ZjOoq9LvnoRpfYKXAimVM49FnZgrfszK6JnaIbbdWM3aBg4BblyI1E2nzP5WMBEPx4WrblbR
DIkNt4W/kwBgGpJ9qiDNpmxzVtMD+ZaaDBhx+ptML43dPCH9nw3bxF8tZGSiEwq0GpuCLoFozFP6
QRgefCVtLIN2EndciCO0NN5J8zSCSnFEJfyFse2vZmBaOmx8r7LDqoEq0LTVV4YUfjLWbl+00Kky
oGAMkAYcCYFhjrtF4v5Phng/5fiT3VkwxHO7jao4QAf6fbrZoOOtvRD2FIqCtQYVWcEL25hj7L6b
XvcuUq0hHnOxw7jsupmRQcwYqxH3eccYhbIQVZGNO3g4LbG14x0PlU4yty3yJ89f1yGCNYdWvoEa
ySwO0xdBfxr4NX7JjmapPTITGMH0acNsBrDFUbEikNpoWnXnNLdlGr83WNNjHylqDW39dSjMEBxk
5McVzauBAFaAGDdOut53pb3sgTPEt7nac1tB8D+sh6XOIt1XaG+r5hcmAJA1PpBIoPyyLP8jIZ9I
Z9kajobKJXt3xozdKaFlzqdCx14v7IjyPyx6k3aCPS97lz1n7zhiurPoX+0aUFth1clyB0/mEU1W
NPhAwdJ0X8+ujtNd/LFX6+KbTXIDFO/TWWJxk7YOwp/mxisSqngEQBs3UaE9JduZpRCPaAdNa6/n
FD55xS1/WP+CGUdNS18LKScxYYgAWF/+7IdFYh0wq9BfnoZviVxxsIGEtcqB3iKpe7hvB01lePxX
+01aFzDfgRDMUv+Fzn8c0vQu5cfYFwuhUgxvfBCZSNBKeCGjfkupGNqGdiIKExQO8xZ4Bw6+I64z
NWoBzdhp/vxB7gf9ZnOd4b16PT1tSW/eJNIWHUaxsbvp1cvXcz6R4TWsOmFNK32/WL5Zc7rTr2r0
NV8eGKbwsRba3iWbMOBXs1PdmDvPnckUKMnwKgv6+Sgl6M0Qn+OL9UMv0Exa4mOpqtOsJ5RjVZ1H
wqkm+HHLu5GJEH7NOSkRpS72/O0nekDCPfNhI/BQOYIOqq65jmKjGmcPZOguG+hqWijWN+0wPunx
GEykObbuR9IadZDiQLoIdydW7W1OBROked1Lptup3n16Em6IHJ9m0CUQ1F9hHY/07Ob3ZRgvjLfR
upYgMRJJBovmXxIx4aaya+3IpAQM3VUqPNZgseSURU5d19+IHam7JoY6qpo+sxXdIkvqXqCFC90q
C5VzS7ftxxit/hTL2gwRtH5382wFbvIyJUt+ATI6f2TD6IeqYaTEWZelIwdfF29M1zE33kSNrTwh
7YAgn/t8Tj6xNZ1Gvd9nLtNKozEOAlfMjgHo9JaXHJ4QofyotjkOXVfeIkwJmvmLuGOm9AnRhD5T
PiHeUR0wAc6Yqnuk/fT66MPEEkj3spvMaO8MDa564/5JWrlsdHekv+vbxyzntWbuloX08uwNw+3v
NkPekwHq2mh6+pyI3thJ1/1e0Nxs/asdQb8aE+DzdgArr24Fo0fRX1wtDBa0k+fyamsYakP7SwOA
KwT8GHV94Xw7bV8YuPeXLi6GO0fXiHjIKnnjXq0TXOK1m6TCTtGM+ICSyUv/EF5QnnuXVFGC2nFg
wAjodoAixBv8KyB67tWsYRDXva2uBo4Wq/nBv5o65LpaX/7V6FFynFBWFKhJcYGgcqe0vxpDhKiH
18TDLKKkZh/BD8XMx+nAd9fGl39tgSU6zbCk1vuZ4Tguhc7My4dijc1bT9MyJuseeMt6IYlXOfsh
69utn6GtCayUjEzfg0CrD1ig7LgZH/AohBlwqWlWHnbGzjnaVUWXu1LmabWWT82P+5/CL+Cz5pV8
Ig5jCNk32IVnVEjuMoUSzcK9nhD6N+kVhoR5itHue7ZxkEsPaLOXV7Uboi9SFdP2hIYJSZkj9Vv+
KukxLZWow8Yc9EcHIOVF74jnrcsSv8unQ86oBmkD68eisgib4W1lpsPtnHtOESnpyowZnlL30+xr
x66FPT+jO98Za8r0JHft6ebqIwy0gjuTv2bJUaNl6QcERyBt1zKPVF0zbaKhzNy3zDLraCzylASN
Wu2wNk5fE7mFdENMsLPJwnwqN7UCpTix2kaJ+SAnFSIPBmIIGGQMVHm0bZz3Qpp4NdgrO3AS2roj
hS878TUuqoIb9KnoM7utFYcuJ5vffY7GzAior75xnG60xQ0Z7Z7EonComeWh7sf+GYwbVsspdLzp
I6/Kk7bQlHbL6YCTCB7/UDmI1hOE90nLVuX85fli3ESUH5tkryNJO1cMtEOmobuecUgwKXyKXR7S
0G3uRdMMp7ZcI7vsHgby6S18hJHX8RqXnB1rOky7KS9/kGAy+ppF+bzE40sXrwMAGAsl25pWaBSw
gNY16PnGPzWJUW8luqBbgCWXpvL22KWee4KaYBON8n6epqgY3Xs/PU0ma3KNgckAXAi6utZv7C5F
/uq328qb76TsN7oCtlRQmk5xKDPWdaaVzaaztObZ0XB9MMuxzeVAGyFodcF9us12sZY9TAlSJ8yQ
SIDovVdZ/LKuPRQjKUKdrpkh9ZeYQFTg9hwKio2y7iPTIc8EPAlZnI1/PydIP10z3tmFHsFSebFc
Jc8C83vQoijls6+XN+RAb5zoJ0BEjGt7Z296fyTpX7cEoqLMaUDZTfy/n1qNVGhGZAOHt6NPvYTK
7b8Rr63HwX+ai+SMZm2LiK+L/LkDTq6RXwoiEIcwuJEKWeSK6afoXmdS6TcZlWPZ+SG3vzsT5Vao
c/GpGnkl2R9FT9SlI+PsF6Y18HU/v8j+ehL1L0YqtbPlFVzNszUarvCXPLk43bOFggsZwnjR++JM
DtTRIlRms17z0EkdfvSv4Rl+f1z+F3dnshw3zrXpW+noPb8gOHPRG+UkpWbJksveMOwqmQM4AJzJ
q+8HlupvO11tRXX06o+osENlZSYTBIGDc97zvJrzSNhAxBbxEdtzNlO7p1L0Ug5I3aZ5/kxJOkfw
s17C8zVOMJD+I2bX0Mf1DvNZ2Dv4VJyR7j96I5E6G52VoqHCa3SnMOzNu3Zm++AtLDx+5jYQmNYH
N13Jx3vrbbfS+gNn59qOQQ/79NrChnGv2kWj8vrvn+iPf4ueOLQv+PmepA/NS/7OFgpS9eZgji2j
Tyr/B/pJ6PwHWCzqMFKJIeGa/38S/BFt/yHenSAhgPIE33P/bykDmCn024qIdj0v+rcpg5P8Pp2V
GITZ5n1IjsNkPcnvN0G/xDZq12s9D5pgf8BzhJM0GWkkGU6XulZ0RRK7sWiS6yYU0xMPk35OkK6p
mx+yr/+Q7hfms36oNXAtITlbMv7CFgFr+cm1kD0puhhnx2vtpIFT7ErXztBj9/lkmYVOBdeubLo0
3+KgFA7lIV30WHxkIY8+1B0s97O4r2RzYUV0hENfzt3ovrNwlrj4/XX+MmR4xjsUQ2LPI9XsR+R5
fqxKjLMdJrPvltcWfYbpmYgHa75m/XCnj41X5wvnXHqekN45aYsPTpC1265ro+bjv78MikbcOdvM
odM75y66QatakuiE5FR/bd2RUoSDNwIYP1r6Q4Rx/RxwWqxTFV8W9lj2Rxolmujr769DGCzEj7ft
NdMEaSXCWZRrORmPpOjpzoTkcKzwY8vEkRZxRA5BT/u/fanydHU+9LmckLboxXLO6hpDg4sCveFm
TmjhfMfk758uB3c/H3PMwAHyH5sU2Q9Foxl+TwLELDwqQO71/ZC6GUQ71HQ0ETQzqB9vn66TTNGH
WSTtqHPjh9KNZ0LmjbxvusJdzt8ZITMCP4yQG1FFi4VLKc9j/tqncJfZHhvFioyX0dRxVp9Qpz8l
cefhQyIMtGWd6QMcyiD/Gk3lfJ2sAadD+BwjPD/yENGh1L2FMrPjPXAODjkmenWx7HrZZO0GbZe9
HwYHicE7131SR+C6KaOEvqCVDd2efzrFnGXFRhASxN6bAuUS2lRTlT8NgsCEQ123hA89TnXzX72b
1vILcVOU3dWumttP1ON7C7tD10Lw/a+vChfMACSUbRYJPEV+vsGeqpXlcjzb4yHWkDjH5ATDKNox
EAXeOkkZBcdh6CxrIPLz9PqMG1I4PqzTgDhxF1bNCl9/9ry6efz9hTknDwJXIigJIf/1udvkYU/4
Kei41zH0qBjS2dMq9wynNLoJrugjkBNmMyFK9/MGKzqi3DGcK/mltp3JdEOkUFL3g/L5X4WtGv5E
bHnD62b/XKG77q9UPk3eEYic1/qIgDFEO6fDpLD/onSr+SjaT2aresfP0ZSJfpq2lKLIXdD6D5II
+evJQC9rnLMD2PFujXj7fUMTSHNp9XXS4nwztWQXk8RFQob0o6kvfz+YJ48MGjrBykb52gUNZrM5
/XyTS5dWF/Sx4cUQdCUa3gb1SHoo+tSv6MxLi1DB0ixLLMBIQoGs/+b3eH+9515riu8/DgFHSDsC
zQQbLHQF9LKTLQnLubVF3o2D3gIAGyVm63Z5e+XbXWyk50TE9BI4tvZkfhMiz6K/LvNilQHWD0LF
rJTDpItvtgeXhgIZ7NFlM1m4i9P5gpQiXXZo6BdqS/BQgy9AdiIgAabmiFC2x2ryC25a9GRt8GNj
WiSjx5+AxNM+2v5+vE+XTeoTINioWgZAsKhFnH5TfBjpesMTdJ9QXGVShlWJydeF63eSq6w6UUME
X1M9mn8rx9IlZa3pFwn3Xt7GNKM4bdvzhX9/WSfTwA09hAwUTCA/EBYQR/08DZRPYzKHwHFfQcCX
e8uh2f1oiRUvyz5Lg5s5Y8ej9SGj00VHQ52+t5v8bDHqcwExNVvbdxzhuOz6JxOA4xFwcso8e2Fp
Ad4hWpHJ4tro/+U5k11eZ3SY9ndtzpkQtercP2epVFT56rLwL/qKLkZsK/CjPtgEC3h14ce0fkLs
Oa/vLNY/IzLYfIkeKTgTaLrUkahD/zxSYVR2DbZQxO8KCPVedNLBIE1nXXfNKaDExUdBSf393fll
0kTQ8sCfsQyHzBzXxK8/7rV96c5WOGUD7emrHd2M9poHT0khLf/WyzpcChiAJn2knOTpc5iaVCx1
68OT6gEjk7B/53JOIjNjVW57AZss3RioX073WexNJjmBat8jUYxvoRBRSBhEXlQXazXTDZHO2Xgf
qLVtz6tMA6ulu+W+KtougFMerp+mSibBC5ie4Nrp7JK+QtRkkkyeBGqAgNmdaf0L6clwcZG2/l08
Zy4eRGLkUDsk2vfjk6K9WLQ3oXlt9/RIROO9nOYConefIyT017l3nqlgrfMtMvi8+QaqB4wU2jT/
5Z0xNE/UT4t+EPH0M+MpLgJEFCeX4fV0m2me8z2uaPlxlq64HyZkMpsiBd9q2vmnUFDEE1Cryrwv
0kv2JHLr8ZzMM9AM6BjfoFljTfTeCnX6KDJAyIpsTko29UTXPVkLAAsMBQVZtc8cfxyOqpsm+jFK
KLFbEWbALCy/X1xipQz6v0xwm9/2vp+ne+C4Jf3jHg24KZ1ti3osG1ysb2c6vuUtM7vq3nFg/n4t
J6No1FwxoilDCDwNQod2KZewjwZU8DBS+3AIs91StqSGaVdS8lgBw0AzStUaGWky+Rs3WPAgcdSg
xcdwcaseaaJbIVSupmm/dFjihZMAZotuj6ZMwhr8gefCos0lWcMvcgny+ThXanyYQpr7djoHDEUz
xxgcc/ztsWIa1WwVVEnCFOkz5ln6MXQnmM6B8vgE3E15FZWitf/y+wn1SxBhsJoocUL0aEaSdhJE
pMT8rYr8bj8L2lfv7a5E8VpSUvTvXG6evshXP78Kbat6+n/4YGrrAUX5yAnMifyntSlq0mqk22QP
sEpO29jvoNjEQZrt7arWw9GDsA3KuxN9/44t9T8sQ4gDmKro1ogHAzORfziBhLWDizApPvLUqz8/
UtUOP8ZzW72syFLjT+ESAmvoZyXFFlhvuNKx0pbyncflH8adcMVw/FCv4X18EkA1Lj2rVjT1e0xl
dbeHRIPGzfIhHJHNFOl0r+IAsoIrkf7/64FH/8cqZo5fjP3Jlik0ZPIoUv1euIL6BO3+VfKt45ne
5B2ZQ2rFkaBTQkVx+95+9MuBxYAVPZdBZwdEh3GyHzVSgspfMKsM/YFu2jToZpMzIKvWqqE6xLZV
iO3qOA4VKhEm5YETFWVMNsuku2xsm8H592MR+kw+5NUQRE/vQgFPBuedqWMdAP1/JaNYvZRRFV9p
B8cG6oNzcAQ+lw3v3P3TuCkyWR2UJpC8bESipzvhqmqb+iQ7oe+VU7Rd5jr60Cqn+zApiuc0vQLH
37Sp06yGtmIVu99/7dNUDpsZlC4svAkmjWrUyFN/fATyFbC3syqM6Za+pKKZ1hpPBhlSL/QKzL+E
LW0UG4VDAyWd5r51iyuNvGymfp2OLuvQ7direDpL6IrrEKx1Y7D//SX++nyY4fH4D20rf51cIeSb
QVlJxhXmsG+2+IhGyx94IlrgRBLR/WFNYJpwZaXe/vsP/qexIb0FowIBEXFlcPJkelUW0gi3tnvl
TvrDgGKGDjsepmQTCPxRt7VXzx8lTaK0nxZlcAlLsUZqljr3oBpXLHEX0fjZld/I7IszgEp/Z/P6
h6guNiEdV0a8S07nZKNVGZRzb0r0vs9X+efoZkULoqnGggJ7N0ouue/gw8ONf4C8VFyUaVSPG5eW
bP3OUP26kLKQOOii4c9zOae7qNPLUSk8Hign4+DLXEY8Q3tS41hwIhocLZYJRy5YKUU3qWPqJPhY
eHbqPrxzx8xW8fNuTkRJEoRzqJktp8tKjK2wr2PyN0PQrABK5QCEBPQp5rSQFagMhl0yfm30RLnA
ssfkUy2Jg/YLpPtrOYcrzderrGlwFeHw3pL3a7wWh3SNGsE3Gm1OSj8/aVlTgTLzV70nGgncXTZG
5ZVFae9G23Z6SWhRPQ19UT9ZDXKbrW/1LZ2/NMIcRDNVL22ul/ydNQ9l+s/j5ZH+APpHQwlDxuJn
n8zwxGmhFsUVMkSl0VvczrJbOTbGkzXzV0G8CJ5vxuJwpHjujl44Xkimtm7QLRT1bQC5rf80fT//
Fm7H+TnzxomzpRgyc+AfINBgqWzZc2oX57bq03k4IOweLHUOSbRan+caw6lvbqis8gMd8Kv/qdCs
LWg63DF47GgFLoDm0NUDkwuYa+Ekj9U6Jgl1Mfqb12d34ROabSwxdah2dPbHSbyrYF3h7RVIYM3l
RnotHXfAOOOFX5mqxtaI3cpBl/GBSrDk5cvSSg7q3Hvz0QlepPwU1Trpom0VxiYPRDV9GOJdHpcm
60PbCmdtRVMpvzjDICfx4dI41eWHtLAUeR4y+HUwP1RjGEzzVnX2uHymaX3pPwq8CwXln4CDMhOS
jlHearYDjWgoGS0LM6A0ip0qoJ+u9jxweA5OcZtK164JlDNLdjgoSPx5my16BvNvSgZdcNP6eWb+
H6Gq8M8juo47Wvi8fg3pYmOw5/KWBqhgcu8tbOgc+1DofiFzoAJ8rgoKxZ6vfHN/cqJU2BYOybE7
W4xEAjdvV5trJpLYryuF0HBfzANiPCT93QRmfR2CfH1OFo6NKL/gHVpoBGu/I7GWtA2dxkemEfYi
lwgNyZf4eTzSpZVQG1dynw6wUoajwJ+EiZeR4WHoZ7ewGXPb8goGNqPQN3B6aXu+8Zj1xfrM8Qey
To35Gm4gaVFwn9Rb2q6ZgCbQgVNVDEkCvIp78vZTs6wjAxQC1+PbB4BMm2cHAy3/Ierccn2G1NDC
N6DN/ltAaaB7KqN1Ul/ysaYtVQnsdC2jtANtu6V8meFXnU9xxr0cJHKufgOXjAzzBs+g8IsH+MBC
fZmbbMysF3O32kGShBVlbftPQOkjf4+2Y5y2Q50tA9zcsuCSy9crz5CCN19wm60X4HAFHUXqXjmT
JeMDFVIMTc8KDHFo5RdziN/upm9sk2LFO4ND8FkUpTq4wXwqj90LZ1pM9kdOKarYo+3VcV9eQ8ZJ
XDjMlM2h8lZl2VzSzxCgcwMmNRmNYjEGiKByG0v6szQe1/lK43gdJVBgWCuKLVZc1nig9cJlVcgE
iSt/A+0m9D9MqCSbZ9GKkR78vmEFMvAxCdItdNbG/bw20Gb6TcGzxAY+N8EKVrZQ41QNRwI/viPt
e3QyLlvaaPzxwS5VSnoWH0y5Pquox7pmM60l88AB18eveZrJw6nT82klvcOiFtOts9Lh0VJ7Qbui
cndoeWRg3ZQhVuUPq0pM9jevg9A7L5K0Z7KFvqyZbD5sE/6S41wznJ0Vy+Lb61Pm9jhIu7SGlibd
5qxxMeaPqzsJK8bWtFbyy1AVGdfpZ/nCs8ISY256jqu4WdaalrlatIVb/CEsINnQ0Txv/Dyy9BkT
4akp43PEdXnyUI9ORfpDkqwG+QNnwXmxkYPQ6zqnqXkuZl+xdqYkRcGJ5LIPRmejqtEkqmnEt6LN
gBGyex9ruu2eFRoTeRCaBBhop4xsyXKGJdxSPLICAgYRi7vyL2CqDWobM2KnuUo08Rx+Ha/3afUV
5RhcpUabpb2aR3L1r18YzGsYY+Gciym+HpZeU//DVmb4M+zREHzEcTwPBSCFicJgB9Bqts8i3Sja
2sWkBuywU+bQXw1OONa1aPFcR94YDlF7DxcR7yOUBUEG849eXZro8Me5lP2Qjni+l4VbnY8pZbOb
lhQStawkkX1BY7OFsxCmb3mSPntp63DBSVGRdHp7JFwaN/8rP8v4YZ0HwhKa5lO+hg1OONg/tpAK
naU1z9GEB85yqWPd80PSYEaMWV0amq0yGiOxXPZh3sov4NzMNMTCUPsXqez8ZdxDfKniB1RYHS8l
jTxzT8k4mhztRHcgA1r5dB2XWNOQ/sKtsV17TN0DsOJX7jDm+RUTttYX7Qys4UwI2GfkGqYmio6g
GmBDQwQvqPpusgA0E8qMrnfY5lz2IrrE0ZJ1JRmh142NuoA/j4dMuQAMSLm0IrvDVCyZvtJfaPbr
tzKHJxKzXL/t5bIsEmpDNawJ83AtMOgqQ7I12e637bfIGhMovG0SDn5DPJqt8Eyl47Vm4veB2a/G
2tW8LOwDs4hXA1r/5MzGz4i9uNC52VTrqTP7Z52kOberxLraDJUXmkf/bddrXPhcw4b6bpI7f9cd
Aisz62YITiNGoF1PyG1sRn3FtO814V3W0/d37h3zRMUQH3jL1F9MEr2OIouxLEqbIKavJpjgW78u
uU+bNih4ZKH2Zl36sNjJWrZPBX3RVrCZbNnofYY+B5+hFnEnT6WOkAW6WAh9LylRH5/5wm06xfWy
hYYmI/cIQDtlH+x73bJAzJbX8IKQ9Cd7iN37JPA3NuxyppJ43fpkWJl5Q1xjHr28BmI+70ZHfi9L
vH5CKO3aQwm1cIBCu54j7o7oT6mktA+xizKXKDdozPZUaT/Q/ZN0WkuVz22LraYEGp9bdvE5c+gJ
pp98DVuWS/ROKMYrzhTrQkvfzVDhPMjaOPZmmrsNbrT5oatnzqj7xq0rfmUZpeCm2zI234JiWMlA
Kqa0d67s0V3FnaPLqi2+4N/ktuI2rX3JUDT5iO5QoNu1ePca4rpN7IdWSIzfRwpPXPP5uJhS2smt
oNPl81tYIHKZ919Vt0TD02K5Lg+jl2S9SbqVhNeYQPZmGc6zEFrb1lWeiQldo5DoN0HmudSDckPm
fEbDhu7vvF8Cye14iz1yp234fS088yWrLCYifpwQ340PbaRTbuYYVzWOpXVp3jBpq4Gv4wPc4CFC
TWDNhFag9DonoKLOgtF4uB06LhonZ+PbtSnE5BqCymKmm3mLsCLYbS5a1WPAduO7Xc9vLllX8YhY
mNfxNpjv0aeyxT4bZOB18zqfawzczHyObfMUvQlCVFZhoLVxK5c4wM3H7x+HGoK3lBzjSP36uqmL
b22XtYCbiPDTNTQzxHzNomyxhNjSQC+dy7KkV41OETuXdrWzXIDeN8T9Tf4cjlZb/xFnSaRfwpjP
2wyitr0eWGSn6j8AqtjU9XUhI3pabLtqITWJWZV8Y1yKO+ToHpHntiBtLT+CmNb0bMxVvqJxyTQp
GxiQXRcPd41c1+UjOAO3quHhZmsL8LSVDmHYiC9b7F5nPQzAjmZzv8kBeDTIs4YdEzrKyqc5RbdZ
0kTfVviXLmhnhhkAM4YJ+LkNYzXv9EzCHAA0gpFFb2XJhLrjfX2OYRnGrPVfeZ+N+LtroPu4vTA2
MhRX/Rg1hXqIEOXY5T5GDOnD6Y8l4OODGrGlZ7HLU/9eCA7f/bmMO/P5dhpEM+AvqzE/eSXki/NE
0l8DP85xhupWdTgMwrvQfdRhZBYufe1SWwTkJgAxtDJPNjSgepqmOdJjSPFVXTTF+dw1NteW6Zoq
Ky5sM2wb4FBuVlvtdTvXZuGbmN5mxSsaNvDkNWp+W7JV7sTIYohtrJKVGHyumaUjLc/Tro+KpfjS
dcqnMbFKOp2KXc9xqHosqgX3dhbnMvVhAHR+/LFwZMSdnQYIIzgLx6uolutelFOAs0GI8+BGWLQh
2ZsozKc++hitgnkT5EnbORQJRe5DRx9MuFph0Gf2s9dNDlm2eRydYln4Cu7rr9R2agwVu2q1+nJL
WckcyjiAdCwZr2dTv63Ne9EnQwW3rX2e3qLGgXC+S5LZ6/ZM2pgtnYlCMLl+P54UcfF9X4DzsFwO
yjV7vbugaADp6ZqTrgMqmNEMWNaGfBsvToITBkksDFhv3pYLCso1O8KglFn1CfySFuRBQ0Uma6+6
CoJn/sA5MUH0DTevALcBfs+cV9pwNEv70lkmxiyiymzAYZTypLJehazsGeLcpP+cLEEAviFo5PeY
NKnMsLzVfu2g4ZiFVYpZ8KJpCNkzutHmG8YI+hlTBzNplp+ishSNmJI21FaeB/gGLtEhRlU275rB
rvW927va4V4PDBurBrPGx63bMWa4CoX/39t4HRQza+TiB9/H5fUYY3VdKjRKzqCDGdRFIxYantWz
stlrbKyr1yxeeRVuxJ537rwuyzlxKwek18C5T2PUFq3lGnFBHWPlwRb2uuT1WRkTz7xtrojcc26I
RAX+HfZQIYYA5RqtzGH1GvnkfWLWPBdgEqPs4HjMotq/hutpUpnjYEPm2RwoFocjIggjk2qAImN2
ugiNLRtE1AkTaNHas9JlWuYYbl8CU0sAyS10gEzrwWeA52nLDIniR9vTPRjWOozt9GVIux7S6bho
eb7mmZXQjFZYozuexcyfCuR6pr0FFqBWokVKG8nohTSB/UE3iZ4/Z4CY0EFlKbfx4FVjri6cMU2W
ZxxcgeWsweqiuFa9u34gtFrpVugM3jg/goPCM3Lb4icon2ddWPYnJ8G4c+eMmZNbJMqwAwBtKoYO
pbyegMQ+0AKwBgUu2jhfnpPDwyUH3MiySCg5s/dFJOXsXFh1r4uvRe8IMqNrEx5qF9Bafewx+Q4u
1n60xseK6kJyO6a5eS67Oi0Y9FkT4H1L1hE0mMHR13LrUX4POLOUUvnnS8OKhZ9Wpeza3bJNekl+
bY5mycGmrbCukbcwcgSPYUDJyqV2IvAmynQHCfl14rxF2YQBJup5TRK8nlcsNzEbrjdknCrTWBHA
hy6H93obgkKOnE0GxppJ2b0e1FO+b7N9nf/zawzlvD5V87KiFJrIHjE94GeSGno9cstkNaHmW5z7
9kiE/mjCam1XJgq3XFoDPpE2UF/1uOQh2WLP3Pf96kZqon0hHIzzgoOuAYzr5ETMsG3WYwDzPRwx
oXVeaLNadHIFxteTIituGzwH4DVXFvSbYziuARTUBYMJlgzkWOYcZHFA4ONjT8EzwcmmSsxhBogC
B1wthSYEHUQMVKcCbMO7U4VNeGZkPoj0G+tSydK1qkXEO6nnHGo+p7Kp/MAjFaBcR+rY2ngc+FS9
LxJvqaYbbqCablLZRCuNnba7Yh/dB3qF3ZOnc/dCf/7QvRBLDMXXLNK6AKwcm4aNrl364mtfWILG
kD5EpyDZL4LWGza0TpnzVL5MRsOx1mu9fFYTBsYNp69GBS8F5fAc3+WuGvk9D5Mehs1OZ7N+N2q0
BbP8e/IopC4J6h8obw1FTVrKDEeNuQ4LaUvEQGyEGzc/jF3UBje9m5idgGYAiPT7tzWMJy4iPZF1
IxJ1O6cFTG6x3UZ4fiZ8Y4V5pymrcMOC131osN2Kyylfw/nWds1pA8SSWb5iiMXrs285PBRbxSOB
UdHfm7RJOjHsjTRzQAqfNEgwOQMmw4tvI8MiaRop56r2QXwwONpuuN8Vbq7caKdzTUJDB6rr+DCq
FA0QtdAdMUYKfBhc9XF+E0KRBC6hEVrVwuRpVlHG8ZkzxBJDpuU1B1DZNRkTIWIO0ZaeeX6SWkA/
2cSiX/qLqB9H++Oq6K/cIxoD0BbmymHY8GtNpw8A+Wkoe9tT7Vp9T55OCD2XXRImavmaePQFDDsX
YYoZNOOmrvbQwMygEXKbYaIT1mJltmyectyb0oUmRrZAs2u2wlngRmJvQTJ4E1pOxWDYeSvo9Otw
Px3q3Ry7iUXvpxrqdbp8k2lRWDKRBgkIyeLQvuXyyMMSOfQ9zZ/95u2wmI5Jx5GiGoJqpUReT9Hs
b3M9zkxgEKXBcgi1S2/qDsFYwnLSdv5kskMpHP/2PHfUxH0RvRuAcSU1GoHVlGNh/qqjhmsimad9
OLeLzOhtpl2zNnkHCHMmwK/ymvuOu7r5AUiEzxEgD3MApTAiXjM1uRxD94pxxyOj7Mn3vayY8mJJ
6It5vfEyZxoLuGw4FDgfvxdg/j+gBn7yEjy8NDdfqpfuv43hoDAelf93gMn1y5z/+ZPZ4PcXvPUd
RMF/Qke4ht3jUH6mEvw3qcCieQAgge9F6IwE6gyP4ugbqsClJUHQbmD0GhSOCXz+C1UgvP/4aMso
wyE3RwIPXeVfuDqdVKhtaPxQjXCdChCtoXsyNaQfRBIUYkSOFFxfZxNR4VYjjBW30tPS+dNqE4cy
hYU4jxSY41t7OLGETz+M1d1r+e5/1EN11yBw6f7X/xQnYgFaK1AReSESHWANyCROKmeYQpUZtZwR
1yTNKdUZ2yB+9FLCiovFjzNl6KSOf0e3/9wBmS7mwDuWFf591SYVrUlaBh0inezsnes6qTba0GH4
UkboZCMc+OW6HBuMNXuTuHKgvgPoaoKcBtUceOFGFhITCI4T7BkdAGWq1xXwpW3kAiVCyzLmxR1c
MImpiZdZoAKabhDv1faNfOWHaih2X75v9JA0PwSIMk9V4ZIkrKNc5F85lZmBti+b7IirrOjOmu1K
fZuBqWLNI5GO7kcHTenZ7NEB/5V1Z2i3JGXbh1g60XiZOvge7Ut/jPO7CZdv/+6dkTR1xh+uVNim
6SZi0sYI2Pnz5A6LhgDVmh1xudpzOV+MLHjJhabuMuOBg6RulwVV/dI02XAvgQVThp80tG3tzfAV
f38t5qN+uhS4PqZXJEK2TiPLqZa6zjN8awIxXeL2MPZkfqoOekvalAnH2bTx/8jJnmXpO/fqpIBO
wRrdckynQEgdFpTVSSEW4D7ylmLp0bYIf9wOa6vjM05Sts1hZ/X1h9VvC7gytZfPh4bivr1ZLNwR
3imgn9SDuQzugwEl0ZTh4UdiLvOHZ50DLt4mWlWXpL0kvjeDaowLgKbnbj78fpxPJqf5KB+7Ou42
Tw7aq5NlpUI8MXb1pCkH0lhKp+8YDBdeVcz4SKgmb97RB5+oSJBXeeYZoHDKjTVL48/fTCdkXFLP
mY+ysJYBssL3IRRAjC+rkFjnqa0JtS4WcvHeO5X/Xz7aw8U4QlfEneUyPDMSPwwqUOLSjSmkHANL
YOkbBRVnQ6mc4BY8IeNqFcjKdjodrPadWXU6xj5appAdwOgaRfCLgIX0JxpCt1bHjoDK3ui+4kl/
XY6yYGIm/f6WCv9Uho9chtYKEfMvr/Z/Zix++K4dbOukseh47xpraXap1S3fOI4u47mbYpmLO1HS
4EUVV8DTYlxosfXwLqsyTHz8KPRy64bAzKEDxxeLWrAf1fBNOFdFlwmFq93k1NOmpVnqTLX9eCy9
yv2oY4jy2rYCKFMBCNi2Fjts7G5mP8keTRFTYT0aJ6hC9prjivSOtoVK13oZy7LbdITU3+I+ab+q
oRv3qSXKi8xdATfV1dcK4dHBt2V/Tb4y2ijfpi/ZScR5SRumj2YbT6mW/plDtMbRBxyYotu8iaHW
pBDpZkVnl43a9arF6GJLen3NqIfjZZVaTo08OX9yA9E+ZDTKGpMyuW8GvzgCJk8PdVI9TUqu9+Pk
zLtgbdrtyBn60MddcJ52TfZFDf23sEc9fYZTmgZ3LFf4CBYoTAqc9OLP3oYk7shB26e+W2eeuuGk
CQkFXV12ppQ478ken6HKUc+JmEgGBbOMzlpK319aOTiHZPHDfe0nzYeUlpXdaif1lu1Z0PhEhf1s
0S35KZQL13ho3XVuEN77UU/5KujFfUTj2MPY2OM3ypXzJir8mOI/LVxncvGnGq8+4Z2FXAm9XCl0
241fByQQBwQ9n/2EkwmwkVhjFLX4x5m+9o2fJf3BX4L4MASKfGPtHpssID/lafJijaaXI+PXamAe
ehegbrAuqduD2aCi9iGJZPapGOsSe4UoLm4lGf5HESXuLX0d4zOkUrCc2UjlhhTApQ48GpXyaMH1
Dm5ce6bxHTxQvc+gGFeAm1uJsn1LCqf4U87+pSO6sgswPLbTgnq1pQu/etSpxeS6mWkmGY5NsvxJ
psyHTtyJs7JYOrIm6Xw5xl74BwWPHGZGWxXnGY1Q9JPnYX/e2C2KBLv8y13wB1NRNx0KF/OBLCjH
Gx1a+ZnCGsoOJadvW1NynXtou8qvn2hdxr455g6N3hruSyfnBEitc18MIdB8pxs37bSs19APKhJU
YoSmQybojKzuIyWWq8Ix5GSQSNhbseGp9EKopXokY/lxEZLcekRPFr01cEjo3AcrEh1Gv3I3fTqo
K6yibIiqwy1ohQkk9DrvMKkmK53OWHk5EjWhlSzMOpoQyVtzAuMgspocbXxwnAJNUKUa+tKW7jFY
k+om13kKKTVdrorU1SAP5uHSUgH9Yl04orBYp3bQZz2IwXajHNiOOz/EfgUUVqnGTYIV9gsegtg9
NoOMqSXN5bVANyIvo2wqyz8ymZTWpxzIZMKbRBOuGUscFtm1ismm/yWSQnzT3DkE/bj+PtQLiePt
VOu+v4noigw+xlTJkmdE046N3B5uSX4cAxuSeNSMIxpeZ+mCR9r27L/aiKIX4eDQrnejF6Xzwcmj
zt5SpsXm7jUwq61gqPHt5fTsXcwZIO6zbinc3UyVEc8Oa56A0UcdpJq9KWxkxJgZUV03UKUD1tQ4
2cXUlUm0MSxe72J0Lco11pLL6wxTipByqRqiK8AZq7fp5jqXR39hCGpcJ+amvaLtwhsxCUnYVIBN
0LSO6AnSPlD0TM6cOxMnxCMC4cG6cUvswnYe6yj2OmEzYXmhSl9eo6TR651HAQuHMGtak5d14fm4
rpT0vjgtgeNRLd36VMdMsRQkVkt4TJc/uxJKj8T/Y9aCsaEXH8ePzqIPdnUa5cKZTgKyZmdqpccK
OC95t3JN9q7oSUZXlU4l8B7aRe76eo6CD1UQNeVOuPEUDxtm5+iT0oxUdMaNTRA5aHb6+qUGwGE8
zFGLXOKV1GYXdoyTUbGprCjHa40+mc7OdmENL6Pd52FQXwf95Lh77C3cB2Rz3O8rjQkMmG4LfXxR
XYuyQxVC+a+CFbvR0zyydrHKU+dY3Mnm5g61rvceju+4z9gQVXj2R9iyuzoiJU0dS0pFl2lGzpos
gLTDvxDnRbAoGrGEuHrPY79YOOV0Y3jwU13S6pelYbGFeSSHgx+4GOVZbhY1Vz4Kj/QYz6HnPcdz
NLUvVT1xW6zIVmO3Jcwr2C0n/sC3nQ+P9C5t+ry4cupaDp/7aapRcOoGUzezPSWN9+JVtslDuCu2
DVDsORWREBRuq+7JP9rrBYuk1z2QR48MtICw/bzJVJo/qd5BnTZ2y8pIZUK7yC7bpWbJSga4FA+a
NvMF/AWe7F54NnGo8uqzcskosqA3s0FGZmU9ampBiaebftt0i0kmoSMZig+WjrOPsG3FzsqT+ayM
Yj0eUCjri7QtAZ8MOvHI2vnzZ5/k8ZNYxvio6ozaPfQdFCQieCYs/wiuOb/g69V7OG+hcX+nVEXv
ySXauKnc68FekjNVYSYbD/MXPVJfLlsP0kZURNdWXyVIFBbmmaO6i2BOrP9N3Xk0x42kafivTOwd
HTCZMIe9lK8ii150F4QoUfAu4fHr94G6Z0csccjt2MtuxPR0R7NFuMwvP/MatLH9fIsPHGfLIFDP
Ek7BJQf9uiSurLzacy4jp2OmF2HADlxSMuysjIXCOA3eqOe062rqig0ELe8wmlq7Lr1gAlSGRvzS
LQa8UpEmSm8k3pEr1PVaE597hu3AsWIUxRH1thbYJBRHRwZpsgdkpO9NgJO7CEXAnWV0AHAzOIRR
2N+jFhQ5C0wDkInJsSvRMyHPukGNBwHaCIeUHjmNRqSYOrGqZcO7DsvCxq4nL+WLGZQIfsU+SKuh
Rfoma/N9k7vVNZ3DASGYYtyrCZmTvI5fxZSpmyqQ+aIGYEtvERSHMRThDXYvLv8ucL5IrOfR5xJu
ea70HNPNESP2y7hXHlmCJQMOvMlYeqoxuqXU2u4L0DxFK5wePWceEOhxadEN09eq6Y0fng/6EJ14
6x66MTS2NC/SZV1qlb7w9DjatFHdoHYEQKTCFM2X9wnNQ7nBMSBzn4QCU3jR9WOMWzvBl6pT1jEp
YI0ifS5dnHlK1PpJhsyWYSu+Zzgoxjj33EYc1ocgiMwXKyj8s8TqTZTl06Jbdl7Qba3SNbyFK81x
lyCtoyFJBb8N4xTVHoagQZ2gUcUV+BwSKp7eBT7E/GVR2k5ylwMCGWjpd+ZDBOX6Cx7zwwE/geKm
iXxrj0pSVq7EONR7vRpoNShVR+sJHFuCLKIUG90uS3sN3BCnhFYk/vemHVFnNaLKXdpt2eiLlq5l
hDYYRd9CgQPOsWMIi0Xaxs2OX4yPSoWHVLqqGxrxw+A0xqZVbXDIPMtblJbFuYUToheiCauiFoOv
sj0fI6WeOzdKbo0URATSVu30YM2MeugPabxx4PtbFy6QRjgEelZhlquKmIEP2/7guiP67BT81wR0
pJdxMoov1eCnu6btsaca4GtuaqYk0Rr/RlrwGqzXJT1/u9142TgcUQ0M6l3shRi0ggNA3s4bEomg
2IjqK25+2toIp+ErWF1njUuTcdu1+LOBVsmXYYJJMZoscqv8oNjUfhbdJYiMAPlhXBkp2S1hAloP
vNpKrvADrXFdjLBxZTRgw4INRxSQalzGqJu2lt0Gq8pyLAYIKg27C4/88Aof3/6LjYNtTjj2+y+D
lTcHN66S86RNsmOZZ0cNLalvfdX4Rzut3EuGds1GH0a5gykHWM3qHUYACDwhdRrTY0rQwASwqM4x
M2SJ1SZEMqIF+pazzS2WmNpXtOO9YZkiLP+NzWpmK92y86c0GsuvdJ77rWjd72ZOgsnjtG671iZL
tKQrPcVV5MU7EVGOZcrVqhVTnNfKje2D1rMvVB4Z27hGvnLsDEV9lddH5MLUGhriS9skvbsZIPNB
AeyMW5sqeNVlqCdRk5frfJSvctDClVFnZ4HTBpuq971r3Lf1u4Ya4IBls7M0lddf0NUWy8ktzIVv
TyhodrHzKFHev9Bi0Kau1oRb5AFh+orS2Uu9K7eZqOXayCJ9hfsfVlCiwhEJTaciAeJYDT3m0gUz
bTex00PR++yRKjeeANfpm5LB3B4sNvbfURotcZdA1Ni2yMa60rM2liSjmrihjRthGDXpyTdlOdg9
ppq37pi0k+g04y63/RQjOgykEJYK1pkXNNV2MKz+G17bX0qhkkNS28FBxoiqkmXdYALq/KDGKm47
6sgLpvN6vWa6kOAC7mr9DZ58zHTdui0vIcHmznHM2F3IKwTuWZgNehQBSHVli0VZI62FVoz2VZRL
7Q5bHA8D8M6P4l2cO3G3AE3rP5P7GPiGezjqjnZ2o1u6+Tiqqt4WUQmKww0SijLDSO7dIbWAD6Zq
leS+vNETic9k4qX7qDCf2r4rb/pwII+q/O4qL6v+gEABOnPKMc4wcAAlRZ6A0b2LPXYBlicaDFI6
abkPla1cpK1S7TKKzXvMrMydHY40AfU0tBn+p8cWdtrGVY2D1YngJroy+0YoY3QdasND0ZaIuYne
SffTrO8CpQl8AjgWbZ263XAxKGc8Z2+nC6sT3vlQhTZgvOSF0ji+TihDoBpU5nWOqs7KmikgQ25i
GaEHJGWsE6SszCrZZyAHIdik0W3sld2FIP0vdx2IgSUMr+xZVFr5WFZVdSHQa1gaJX4oaVRpX2mc
EsSnNN+wop1k55ratKFlPTHwt3zjh+pFg5mVk65LIYJ1Sh9rjUp2ZKN4gkAXIcepqfKIjNioQuRp
ohDeaVI8hI1KrswkVTcYaSfL0GKEGWoj6pK5lhy9iNxMB1a5K8vueyQShR9wVdsF0L0IwKiTlM+T
g50GwH8K1Jxzm/UHnmlNNvwVVA9+uhjVGItYN67gAxYHkC6Ie1dmfWaJyj0OnSku6PVZ13VnxoD3
kDrbdSEup3kgkEGZUmdJVRMi8YoI7raJtH5YQ1NqbsPYzS9bJrVfvbRhA0aT/iOkoUFmj1QcjuEI
itKo82+F3ugXhd2Z5nIgJzzPhdlsVFR2+pKRun0ofd2B/eH1OHZp+07HJgelSx2KfY2gbN0YGD1T
ojevLb3yuZrEZ2foim1aYNQ0idh+rhPd/DrRi4HLhRDoinyfF+bWzkaRsq55Aa+p8B7KAMnCJBPe
jZiMEvyyE+E8maU7o4emjhlNve0rFe8DoSos6IZhXKjaGJEFNoHvkiHKB92smusZPU1LREpuwTmj
pJVfNLzdvtp1nW/oAGcowuJ1RxXllE9Z0I9XbjVr8KEoJtHDqadJrmg3touxSdLnFKfN+gmtAwad
k4G7k5EnswOVKsQ3LwuGVw7LbgnXLziHRxkD3YSMuJD9KG5bAa8HbJFeoMnoYALkwFRDENYN+lVU
dEl0RsvID859G7fNOqFz9KL3QensLIJdu6Lskg/wCvsvaWKpPkStNPS0HJVBw26qczR9/LZ5GGyj
6yum/6IzcZlcNobblJm1wrgRJQ1SwwHRdSM0HuLO9BZ6KR4UJ+1RV0n2Sq+ElKMEcy2uksaoBmwy
TZcZeLmEjKbFh+5nDaNCOgMX0LmoJYHppQJ3tLrBAn4aPI4GhzQJx7aIn5ow1fJjlbh4Jk1Y0NWw
tkOfIS+DuKlih+mOQoBYFbp3MbUM5VdQIkV3F3iNOKaNltvHsle6/dzmlpkcp74f/bVvp66zcqBJ
5FtwnDNAfKpc/tRYpTQRwwiEzbkHnFHejKY1MJnK9Szmm3Bj1AgRo2uxLX+WzwRuf/imhSgAMx72
EbL7ouD3WBtEmblZF2x/9hp5dTPdOBOcCEFMgcS4hAUzqu0ERCk8c6dgis9wr++cK/yVTbUEAwit
h96AGfI3YUBFIdMP3IpgOGQ6luPuGLXxbuauXaSQOaarKZZ+BEsjs2hp+hPFYztaNdbeBQKm7gFg
hjlcmlZN4Z8gp2aeAVqaNcksADeZuRhrjLZXZQXTCLFWOPJX/aSV+qZwRE0XJCGX3ldtOmZnIKZp
feteD6igJdIw2+j8YHiQQZy7YmlAxSjWTCV8sXWNxmy2pKY0C4Jk0I39GCF7sWQqhInxQsgxO+i0
F9qVcDyRHPuf/DLERkuKoI4MfY94LajJqdUh0y7oMTfjj8lw1YR5QTC59g8Hw8ciXg5tzXoyjHAe
mRUFL97SFP8PUBAYnNQR1M7pdk5M9mxf1NF5CnIV1X/D4tq5Q2r7SDCOzStyoViRIRvVtVmkxtck
ZO6PJyTVmqKGt9SwjgJKY3ZOyUDGn3MZHZujKmq6ubGrZOsvLA8LxKrWjO7uL/gmMqczRAV87LxY
JIJD+O5JoyB5yhyfaqT00YAIfVLMu9rwA9rDw4iMuTP18cGsQ0dslB8TpAzVTBbiW1NRbCq/NPMN
afIYrwXqhHKBOOGUX8U4X7Otanyfw8VkxmF+SKPAePRjpxmHBV4pMiSP6/tpabM0dhyBvXc+kepq
63nwJY75VIsKU1oxmdehqDGH6CPwu6EPvII2l+ttYIRnzabSJ56aZod3Zqh2cPGuQIV7McsyJ0fU
A4Cs+Q0ZwSay7D5jOBbn/qqvDQxj+qoktyLwDdUh7wR/Sjid45LzMXM7gCyc3IP0IVntyXg6PM/+
nIqKn59VWfArbs0UR/llBWev2vtK6iAqEq2bzrU6tTuUo8um24xt5pprb+r6/KKvK9wAocFpZywu
zbtolSj2gF0ddSNiIym/erUBDWN07GRLIzsuD5Sa5njGYKyFP6dc5N1T8L76TQjoBKf3oZfTCgvO
Lr4AfYc0di+MOj8OIvdWYKVLfzOR7JPD5p7tnVMYVdHCRdo4g4wIdfAgGzOiuSs89fAnMP1PfBxt
mgZT0mEq6m8iTtAzM0RXvYxgg66CjE+0A++osPLzLJGQlBZ87jZQGYB5S5oPDkao8hFUEcWUOQXl
d4tP/ZUeUWLtGm8oxo09oKy7MqPCt1YjgcFfzzuMEO1S1O+AyLA0mjgdX/7cnI0yWKOurrxqp0NQ
DBPAVsjQ7PLOABge2iaNQeghU30w40z2m5RE0d40ik4iQyGQbOskruMz6AHYrkaW1eSYlQXDeLBH
UwWXWCoW1Vms5Sm8oSGeKXF1WMTUlU1kuJ2xyvuJ/iPie9E6ZuE6G6fxkhY1VZw7utGrgr0DRuyH
U6Pa+8MqpDHRecY0NebFCTo7lWYiXMdQJMseUX5mz0dmNcttqWxGvzIuZjS3nCwe7so0cTDblI5I
k605ZcG2N6EVruq0a9xpgSggiumycYrxQMXOeHhWYwPpG9PbSQ4cA3ZylJ0bA0qSOst0w/iXzrom
SzvflLE33uPAPJ6bY8JQnEGEIn7+iboakpy8O1Z9hReZ59jZQU6xDltcRLPaW1MWpn8fOaGstp4m
Xc2gUU6mTZzO/P4yFfTELr0BWf0NtgSsCLNpIms7pB3zrFAOaLctU5zReIYy01CNRZcvTQ915mrO
qtfdeDcBJ5c7I0ybeE+54X1B2gUja3YwjMXA1Rv2K1xdDAemunrB9ZCyu6kjQ25QXQkfVeX6/Wq2
tESf++cZ8eeodMjA5a2LKDZuZWQXwZGXJIvrQow+LQuGqc19OYaNffFnxHQquMZfOgXEEW0TPZJL
KI6mNUF4xRRqq9UtH87DQEjsRAhtgwis5+EODfcJQ0A+5R4HWREvx9bC7RJKqN+sUEiYR/N2qmws
XMz2CyxjV6wQpK6fSsPR0VAY3Ql5G6coe7NBHb21yZT5yDo5WwACd5c7DcvCGH1yYg31pfIKlhPN
E7SXBw1zi2jwLjU6nxBEiqB1n1PpyvQohsT+RpuhGs9rXMHFKuZY7O7IiCRYVjLf6crHVLW7c4K2
YvsORbcXsWZ352mOcvYNEEF+yNTYbmmDsJKiva+pUHyLc3uceTKA85szC6pF9cp5kiYcKLgLR+mC
/vWkXSAPYpSzIrKu79CHmhvCWmsK6a0oof2hX4YdnNNvfqYCyHbofRXnrpIZ1j2EKWNaabpb4I5e
DKYGccPwGCj0Zzmw0RICoVtgcF9lOJKubeh85rPKOtmvfMRI2FQMBzxGBJEHDmVh0DYnH1ZOmHe3
tUq78ppiYoSyiQyfe+4gyItNe2xmGebVWfyE05cRs0ShFc497IEpxy7PKte4oP+UVWsqvcbCehlf
vUUB0Xa6/ytHknprkXWNARSmOkpyji5QGU7DLs6y6SLQk+67EY1EAM02ZpCgS1JZPitpNoJeAJTn
40wJH27dEonNVRS0rLPczfloegxTZU/roix3mqYFapnKIWlvJ52cZqenVD27bnK0ewZN9a7v9bFc
CiQC4nO/k2i+LQO7GwegO1rw6jjMPr9Ss2r5Y4Aw0wvAx7j6pgPUpQ7sh9B2mkVfhQM5ADPLUMfC
NDODF0jYffjYe0Plz4YMrA2f9qb3gwELTtNjE/rdXo1xtLImLZnoYYeMIs6sHD2aYx2QyK/9zq71
25F+Vok/By92h/Ke1pznkBHyCx8sBphmEPvJg2TOT6BP4MgUCyMMEQzcWEh+CMaHJF3f8XC2OxfM
fgGUNB8rRoppXFNR1UYY8F6zKwu2MdsXB0sMPbhl5KRbCy+JazDKHKtF1Nj1S5a3agRYFfSRXExM
odozFFXKYqfA2BnzkCWazifVmOYFDH43x2oSBT2kR3vKM3yitKIZH6FkVhHdkVz2x6xqcnHTGRyO
O0huxOaKCj05xl5vT4euS3PwQCUMaQfF9mSsoz22AoV3FfuOcC5cfDtNRi1kLDZNkdKYdz16heMZ
NUPbrlGMHZsHR2qRt6YNnLX1+i9kcIvLI73CNMh8HEIbWi8YflaFHaTrDEyFVl5ildIY3lEDDYrZ
XjSr6rcIijsCi6mPsR0nKMC5fJfwDRyEKyGGgWh5C+yQ5NTK7tSw7YrMtm4bgXjPQx4LEMADvp/D
1jOYuF9NKV/o0Us9kuefN/C3oKXH6BuCZMWP5kPg6P8IXfr/xhDLBXX475Gli6/Jq3rHFW/+U/+U
tXbsP9CyNYHWWY7tydnOrn+tm//8D82Yf4Ra24wjBZv039hSXO50elOe5wHP+oktBS5VF20T/ud/
6H8QMXTEFhmrA9Yj5P4tdOlb4Bu/xmYqKYCYckEOHfcE+afqIDRMz7JuIEgaK8tJsBmJsASy/O7W
q/tNLexbTpxdVYinv7+gPnQyfQNZ/rdL7/+ghxqKBh+tmduv4Gz/cRW9KvX6D+TQ/3GMqvY1Ld54
n/78HX+tIGn/AexXzCpRzK3RsOEj/rWC+BFLx7WBuhr0m/61hITzx6z14KBY7kmdVcKC/GsFCfDO
YCtRfQTW/HPl/R14MrNxQs8viE30jwj6us1FWJCs1hNon9BwPo5yMrlwsuqd00cP3PKmqrNzJ2Ii
J2CcYFY20lE1mnDphDdoUJxNue9u3C7ehik/4cAIdzLOwkVjgEHq6bkCrFmL3G0XeDCdiWw6QNqe
kRq3bZE+9yr9IUqxBCR11traAWIJLFS66otoiL8jU7PvPXHP2AyEkz9grNAWMGSne88oveX8D3HA
DKSOQw70IXjJEEXfRc6EEbtwh0VnOS+TUb9miafRWYK3V3Wutk50Zr0Qua554AtL5M+Rbu7we9ZX
se9TT9C+XYQWzmqCNDoFUroCizIdp3GadrCq4H+SezPY5g6i+IeLlgS6lDSWA1k9pmX27BXZOjf8
Q0PCs2AUdRg7Z0NKM6yzJnnRpfK2oKiDdWfk5Z+3FdUmjbKKJmaXl7h2B1887XIoratpcpM1zNjn
frTxsxvQWW2i71CEIX9wJ6B8i1VuM2CMGv0+I3O4EpUPdEHA8Bh6eHsm4+HWib8jBImfbPKisHhm
oCBgQpXthSiMh6zW4O/2z5093tc1Xy5K7AFjtvCln5z95MblEnmjEjFH7KprHxj2lK3jUDXrLE+v
NG96mHrekyn5RggjLmTbXrdNeZXoFRaTI8+TYK697EEtU7XNkjYGSL62OaCnMFZ9tckc9xENzmWR
tt0m7WxUtPHg8LVJXw7iiRJg4fQki+i8YAVVRC/YQo+0utJyHbSmtvZGQXVX0MPxHDOgEymubT3C
t4UBf2Ro8EXrgYkKVHZaCVazga+KcIK0hkPqw6Wl74+YlRKrZAbCjQzWF/nALWj4cI8z5ZHab1xq
WJKvyWDrO5iiA7wmC9XiBoteNjNOtjpz3Vz4h1jpiLsMYjv4aAtFgoIk7bAEyZqL0aELiadYt0zh
5i/CicVuM1NySmPdW8bSir39PMsXRv48od3CYNzehJVxMERyQ+frytH5+mHVXGWoAwTxhgnK8y/R
6+rPnf4rP+AEsY2kqQc9YZb5l6BcpXFyhNg5BsBB6wRbN8XuxinkdoztHSpGlCYi/QRH/Jvm2s+r
IZs350HQK06h6l1r0NEJ/WDruAi72oG3VU671Yr8ESOEyU8uekmXAZ4eC7J+/PhJT5kQfz4qQdUG
aSmpqk5CXU57kV6kGWxBZ79YOJyvbG1cmvTg0D4i1vz8EBk4Dj89d/PsXAMD+PEtnICZf96BoeuE
9DkvYLT1Ng8UlhTIAxgB0jjdUZjZeRDa+6rKMBVL14WffPK6nROOxXw9DDc4L5DcpTt+qnadW3qt
QPEGW5+kdNEoEETjvUoumR+EC4W/BMMQ7w4MrLcMZX8fC/vYlC9mhcoKYJEEr1fXjzayyVG/BQlV
aKusPavi7t4t3E1rYplZVheZV22n77DH82UFndoZmexMxKO8ta7z0XWpIpw9oPSvcQ94M6jxGAvX
RKO17oavdjVAa23T5yHFlaa0jHMMH9SSG0eKuGvWcWUgIAsWL8THtrK8uwytKWpIS4Gyn7Rl14vv
TqUeY1iwCwzy6m3ZGjRJEV9Omf5t0wBxETSr7s2K8Oma98no3oWTfj8ijrSIlHsBR4XOvhse8qjd
FOU859fl8ud3/1vp9/s58/8sTXrzX/27DP3/Yi5FofNB+v2aRtPrr3bU8wL9J6/L+QNJ/llhE0YH
/Kw5O/orbXIxn0ay3vbmsIVk/b/yJghfs/UEZvAmImFzUvXfeZMh/6AAgx0jPeyp8bX9O2kTV/g1
aaKe4xfguQFGiN8FlentPm5N+vc2axQZsXDvhu4qyhXtj+nvhYs/L2OQMUpXQKYx5u39Cx9gnCrP
M6ex3raadlY0+oYWsG99x+3wKhXJJ9SdmSj3+0NJhDC51GzhcXK1hEcyEPStt65yLgLcfJZR1T9G
mqOQVcGFVIlyPXDAQwg2VgoPDEwzng0/Q3M9OpZTuB/o29uYNCHl9wK96q6ptftf1sc7h9VsZvz7
PbqC+E3iCojgpJA2ess3B+RfCGgDs2MDRekSZHxJG2AFYuSWafNdBfABDaWbMjGZUWqcaqgCXsFn
PdfNYQ8zlSmlxNssrArQHUP2yUf7GcR/yah/fjXWGCJtpNWIeZ+wOGYBtSmxQX5YjiClqXCbbdWm
i+kxkNseECx6hHm1cBnu4VcJwCoUOGBWznZAj0uFrVzqWvsUquq5z/PbKch3BWDwhQPuYf3x63zv
i4MrYwWz0zgXZ+rgL+tLm62ZUoe3GZgi25bZWKNV5wcLCyh9UnjOTtgGqHWVg/Lr9dXHF58/1W+v
ydapJiiK0NGcb+6Xi+utW9qJX9bblDANvId9pD19fInTbSpJMXS0eSVEKRsmz8kloNtEYnYu2Ga6
e9aO9S6SqLgV9ifH7GlWQ/3EdSCfWsjJYw/knqxKWBvZGOdhvVWeeg1ytzzWyO2uEafOkelx0i3A
f5qXYxrgz0lnF025m4+f1CawvXmb8y0YgDAIfzq2xWL++S9vU2a5k+Jrqrawf8C+YYG5ZtzTQTgZ
x02DDgyZZ9OPD1EZaYtO842nIJHAhlNQ7Tqm1OESM57otSsRkKCdX7gz9HvYTyP8IGj4WbmxpVY/
D8o/wga6KCsnO0pkObZG0u2neCpXNP9nojgyAF1pbJHEvmxLrd1ayO2t+sC57JICV9rJ/1IUjbFA
Uf/c0zGn5TYQclXdmmGh3PjGENyJRhfLATAe87sWly6/uISZ76xFBIlPJnG87BUAF/Dl532ipWus
K/YN7Xd0HmbbOydYomWkPSBil2x0L8jXgRheRIaFiWED+fJ1jQb5zjJ7c211jXcOC/aTjTV3hX77
HPgbeHBvafMQEt5+DtRqXUavNV6Q2E6vmfkmaHP04ZLQcOMQtbDyu2lCD0mBwR3yVVmG7dbJldiH
laW/tpG8b1urv+xbUKEFK3sJ+NfZ1hl+wsAONEb8wbHu5CJQqF4seGTtYVD8sFQBygvwAJ6Z/o+L
KG53HCJyBQMECWzd/fHxsntvg0nKJsZ2LEDaUG8fcwz0QeLyoQggNSap2EUcg6m+A5jw+vGFTuP+
vLwlRzeoOf4S1klM7eEeKTpsalvqabLLqwkaC0A6HLHBltPybftm3dXpU8w6WHx86fee0TYtgao5
jGW299tn1C2kFcumVNsahZJX6FxHakbjyQcj98mVTqqDOYxAXphZpMRV67cr+VMtm1T3y+2UY9/d
VlDNUnEbkGaISUDlKb9//GTvvFR7pllj4aCDmZ4zrF9jhqF1ft4nutrqTQRYjpEsCgeLSNrNyi+N
o0iMZZNmnzzkO6+TizLfcwzqH77m24tqOI+lQ9SrbRZYycqz43PRo3BmiuGzpvt7YdlGM2oOixL2
qnUSlpGNgM+AsvrWdMrXYETOyUFfyJOIH6JEt5L9sO9hAlZ6nS/rLPn28dt990EhrJJJYU7KQPvt
g9qV2znKY90oGkKZlEcb3HFdDZ+8z3cWjQ07drYx8VBPPx0tePipNb6P62wx4R9kTvl9pNIVE0H4
MqlxB2DHW378YKe61/M6tSkqObOppB1bnq4bdFCnQWnV1mw8+cBAZTkTN8LII/qO6c04DuEK67Jy
b/eBuXZNFT+5dbnuG7vYSLuf9uH4zwEHhU/wWlz93sZ4/2N7JpWCNAEnna4rG1VsNw9CPravb3Ai
QZjOHb+W3jeE23BGngZsbvT2Snom7Tl04T7J+t79DDT8ZxsAinvbfPu1Hd+KpeqphGUf3zRAKVET
Ozft/GJkTAh0I1h9/BHmtftr9jR/A4YL8M0paiiSTrbRaGsBERPsQTp5B7MqHqjKP/nO7z0SXmAc
XpRa9IZOzjDEw9vUn/oKeeJQbETT5UsTmOWmN8ZHUL1nrfbJBX+rQH4+1L+u6JyE2gDvMRjII1cs
Sn8d+1p3WSL8tsry7mstS9i8ysnR7ipctDqB5EpSudZOnhDau0jtcudBmN36DsbImXkMZs0g5VjD
Lnai14/f/nt7WxgWJzu0eIrAk8R5xCZMz7u22iZafO/gZdhb1YWMw+v/3WVOFlXSAhC1267aItmp
rxB+wwcI8pIPrOaTKPJO+mj/+kAny6lIlRdNoJa3EZwGMK3rrNMu09a+b7Lhs688f8XTpfvznKMj
xRzs507+JVXFuccM8YuuYOUWKR1UmBqezWDbuKhdedTddK8l6U6PRLGFf3Xz8St9b9/g1YJUxOye
wv/e7tN+iKJeL1limZlDHLTd7qXOhvLxf3eVk5MHKuBghmRm2xGYPr0CdHw/a6W+c3i7Ol52dCGQ
deGdvX2QAVI+MpJWuQXod+yK/gm5yhujjq+c0L/VqwzTTQ8N2I+f690o62I8RpxjMoXhztur5naL
jnzplFsfD5Gtlg/Behpv0Mya9oND8IMUsdTt2mD2n1p73xB3n9zAO4k1HR9CG9o86EGctqvjYfQH
c8j4fqXxXFTpgwa6EbOCfmkE2ZehSp5EGf1ozDRfN3gkYGudrT6+Be+dzU+t7AkQB9wGqiNv30ER
sbySMi+3hVT+dlLpK9jwmy4fnIVCn3PRofKMAF16XfXKOmS4Mm2bDhGWSECQok5d0UxJruvRD7cG
Yn9BDbChqLt0AwoQiV0bGuKQJPsUKUOVM+NSxXQBaifYoAcIWCesz/A1usdvCgVXOPTD4CXbpkGX
rDLiZOsgz7c0rE5fNb22T6t8emyjiJouQPU012rkR/litjaNdL8NZkiIFjOPSJj+WMltH6Ypgpji
qlTOHmHqEAgdGCIMr4xl2GdHTHabc6GDUzanaN02wd3QAY4vE+swqOE8cIG4JXAxsY5zgWtMAD8B
t+krQW8BuNpUM0SK0g0Gr7d2NJpwsQN770/WZThYCNyjcbQOkz5/MibPXMACPasy1W/rCdZZ7brn
HcCSzYhcxdIuAfaaBmQLYFTGIYFMNTcqfmTSeYlqXEXzcR9pcboKag8qdqHk2Tx72BcQjT5eD+8c
k9jxgX1BhkrnQD7Z636cW14GuGjb9HkMkwkCUBiE13odXQVefMOf+mQTvndBCi7mNiQbc63wdv1h
g4TFWViVW+RRx2WZutA6Q33tG8nBnTqwMk3+ySP+1tLiYHbR1QGuapFbYdT99pJCMeeFXlWQZCIh
VUlkLGl8xbcFMLxFl0df24of2l3iwbSV11mWvZZFc86t5cfABGTvl2G6N7zYXMloGC+ZKOQvAhTo
pjXwbY/dFPmkjz/L6bRnzlIZuRMmiFIIhhknAXJ0s2T0vKDc1qiIuE55aAcNSnwWXrpWiXydi6eu
H0/QiSvzR6e5t0L1n/lTvRMqXKx9SP4pQeb5+sl76wFxN61TcNpkS5kyT+8buQwnx/3kaedFdnKm
AiOY4yGyZXQcTmKSheo70tlDsTWT7NmO5YaC4xPf8jm0/3aJGaaAi/osh3PyPulWoDGpoP0kvXlf
96pehnmO63AInTGOFnP2YwfWtVPL+pOHe++os+cjR5fw2KzfDh0grIiw6wXMyOiQ4AWZlv4deO6r
McyvZIG1Vh53x4+Xz7yif3taySKeywl6RidfDn6LO+mNwdMmUuFcN91WMls7EbYacNo/udh7r5ZB
Av3gedrxW3ejHRGKH/BM26bSvtJQDIf3my0Tyz4rHayIhXNrVfYt6t6fzH7fe7FML2bfQEzp6Ve9
XZ6yt1FEFyBSOzSUjXoNRhtFRowOIJ4YkMxmfEKSPHz8Zn9WpCevliYlYnQo9tEi0+dN80v+l3SI
N0sOtm03ecleaDW0SMo1UcsXKxkCrDdHe+EO2UtkNzvaS6s8Sc6M0e5QX514LY5XrWmqZpugH6dl
oCzpInBqybVWEO5V/E2Ikl6gVqMVBDE1ty2J9Z26dRL5Ai3oyUEIA1V944uVtHKBXOvF5CSI/SJF
vHBndSDLhBUc1wG9RveMPk23gOsdrmIvCdeqrvD5cJS5mfElqy6qbj9+Pea8j357PbTSKCI9DGfF
yT6TqbBLXEYLdBgykilHEwtzLsDKWl9AtJEHMcJ+gLN3GOfsIMQQ/BlbkA26o9OtHopV04b12imy
vZyKeG04yCn1WgWeNxJPthtnqziIvE0xu4J8fOvvHExIkoFzRD4RvJM4+bCYVuNlokpOCRsHUvzK
pwUSoQYMkyE4d0u+aguT+5O9807RiHs7PXfOQ9tmun9Si6XpfzF3XstxI2navpW9AUzAJxCxsQdA
ORZZJEukJIonCMrBe4+r/x9wJqZZYA3rV+/Jns10t5SViTSfec1g0Ak28u3MAN20cOpdNaECUfAu
UwKBMxVOaepikuJtiiRUoG+RWURRhoqBp30GF/596JsvOMwBj5GnY1QggDiUSbmWc2SvPl6iM6/S
HCRoGsI1Ar2+5ZHDYMQvRatnWzSanKqJHrXMa8Co0/MuoWDM/5ifiUCGggoPjZgy3fVqr1yKYd/t
MQVFWTqYLBqtquWNOkSQzTyrz7bSGF8no3wryyji1OO6CWB3jPZNHxLCWvWlNPN9/jAjFUGvUeTU
bd6Q+UZ6c/aNaggxBwrhjrZFiOiGvS2CCYmUxkJf+HuF6Bi7FDpzC1fwwpzfvcWLoRepSwkzIkjl
hCcSOjnWBVdjTv+g6C584QvDLEviVqcmAY7mHAK7O2QJjmBNjZrTpXrTuwd/ng2SooJ7dJbPnP/9
m4X08UhsNaxrtv2gV1ceglPXiaKn6wvb9V2uPg+jWiB1BN1u3onTYdTJgnmBmSp9ihgGi/4QmPqt
GQbfO9u+b31QJDS1rkucmNTW+luDz7hJrBGJO7V5qd/MsYDiQzLgM3gh7Wc0SetFP8e4gQNSvJQN
IjVYj7hW9YjL19WFib/LM+eJvxl7MfFIksIg8BnbBxVi2Mm6MudOLUnfCJe+6x5LPXoaLOlxqIsb
FP3+9Cqdh9dBGGtkuyAJFo+An4lhgquYbTvrezCqqBj71315hy3ADiv3C4PNczl5cRaDLWoiE+Qg
EmiRbVNMFDpLdUDRrXoDA3hEvT5e10tDLbath78G7nlWtkVyAcoAErPcfkr3SaUo/3dGMhQw0qaC
Ke3ipkFwoyhNhQPSIn6+LkyYkrSKBlLZabzFTbn7OzOj1UxhyVLhOy2eoZSOJFBBZjbaVbtBr813
IEIXG69K1VU7aMmFHXp2Jd+Mt9ghoo+7Vk35aFgN3QulPyDGeFVaWDuqze5vLCX3DPA0IuJ3fRTk
aFQFGyu8NAEKO4Wl39p17lZJimZ6fKmZ/i4mnTfjK0IPKMoMrz899DXyjp5tz/MawXCZJupEsBlb
u1nX5XQVJeARJO3zxxN8/yrTuaceaL620MFIL06AXsmS3Hjzx2vDmeUtrWov+N6UCJr7xZWkpzdl
AFfUn31dGvGQdNWF5Gq+yhZH8OQHLM5FCxy6lwfOexkCu0nMnU6HIrH6Tx9P9MyrwZYhg6NkTfNg
iT9MSnNCsozFreFm74nNS8eP20tbE8DV++lQJASgPlvJKq8wrLc3N+x6ru2YGNZUpecQB3JQuKm5
ISKA85it614OjmMx4LSrjT/GIqJ5S8lvFauhRvFLfoil8reVF6UTWmoHVjSqrpqW+lpSFg9ITZgb
MVWQbuvrMtcO0aAeQRznThSaqB8rQbeBuyQBH0TfssXnzCXGxytTLT5Tn6pvxhzYKWoZw8avMv3a
QyB+hrygCWg2Mfqqrcc+p1luV+ARYzy6utT6nXeyv0N2yLjJu3DXZdJ912rpdcxIK7wXQYX38l5p
NQtpMQ0/2rjZdLPv0pRJ676z412Hsv42E8w+TqefRRPrt4irPfnUt1YDPV+4c74j0qbbWrr0WYuS
5IaP9Gwk5vDQkB27ORJmjqoVE4qQFdSs0RMYF0H2QHSyvOo7CQ6d1OSuCpG+nYZdXiSJY6egKqHz
lccg0q1tmwnvTtdTBZcVBRilCcZCN8iaTKVZ+YGBZ5gnfyvq9rGXPMnRMvVOeMpVjIxlQW9PNTYV
xH7wBqr4Fsxil3gk1zep0BoKftJ4GGO5XwXx5B2RA+tcTPmqPc1yy8WrTUJoS0ZFfy4e9kEc/0IV
CVVfdSxu5YrQc6YZj9CmoXE1Br4FanRjGaiZyql+VcmBsdbNRr7qM/8GfDe9nzTpr8JZgzPTlAdt
9F+8tI+cqH8IFa3foyKVOl1R5W5jxT8yPSluu6n6Tpo9MW17pVE/d2x9araaBh22l/NdD7YAWcYh
5Q3E33EG+uxsRUP4M1J2HRK2NgQP17RHDaWsyFjRNtZ2CE/D8p34dr0HiSIcGuFMbW48jQVGxZhN
Ru014JyhQszN2yRRgyxWpOY98k/Bvq/C+rMCyAXQeYmLjUjVrZL65kpMer7X23rARMeHvReV1RoV
7afcgvQH2y8GWd/3R8QuPbJDrb2Sau9QQEH92ku+gUW0H99XXqFJmBBFwqlthI1G3bsxLUlfebre
o+dXRduMha/X8LB7bdOhIlvuukGRDiby9BXl4wqpOcUbIboGUAr8YIOoV31sMwRuYVvEXM5m7EJH
HFzquRk+d0VxndKquMKyeG3UNX7QeW7yx/MvAjKmkvb5i4G39JUXGZ/Io9FCEoQ+DrKf9lXZmc1L
oBXQDFRq2E421v0vIwhUFJ/0viv3tlpi8S4h3I12Z/sYjspOULCA7x24jTesC6lHp8NuNgnk5f2g
Gt9EMCjXpayAuysStBGFmO4ABVZu70toSvBNJq0lQy5rBNuVlowNpLCXuNlMkEwU/MWcSOr7G9X3
Xxq5NxFP4H1NNSPSVvDkJ2DUwMu2vjUCLyTtuRUplrKFhkWtU2D+6btaOqn4nOSUPS2/mtBZrYEo
+X6pbiXR9pFbVIOQkaTMiztJyrqDSO1uXyucmY0S4bWRmlL9EI6ScqWjtoOoT6qHPxBxuROBVbtT
V5vrvEPZtJM9+Sh19IydPucmG1GGuPGi/qrr61uMPXpko7KfRovMslsEIYTL0p4qVwoNapJe4plX
Sm34iFXFVX9rZManWEMdqSGDtqnCXMdxgNVm4emrUhpcOdbv4ja6B6p47BV9E3jF16KKflZjITn4
al4bSXJr+TImwf1ex+7GERDNV0IEgdtWyld00yjLyEAwWiuikgztfQRms53q/Noyk+MkI5SBBXq2
npAxXZF/PIFHqFdmZjabWFa+CoMXA3nbwh197R6vNPwKoRZsh6C5p2b3E40JzxnqsV91PRq8gd67
PDlf1IR/bDfiNwO1aOR5h6bsrr0i/Jy1+qrXvnbNBBKzar/WZvo1kMnJYQ6RJMsF8tjNAz5kBynN
Yidu4GWHYt1LOqCn8lPX6N/RvQyd3uzXaL3QlA53PiujjPZRajyO2Be7rWpHMuU1VLKNZbWHDLUy
YaESotg93qTUolZjSSHVrIIbLzNcr0l/RR0LaH8JctstC/tzloUbat1XyAD89iJ/G6X1wU+C68Bo
14PV/pKT7DOAePzNlH4/xepcLCWKNwGNRdqDUKRrXn9XISkdQ2NL8fxW878pQ5NwzIOvXYHzbCww
Hu+j0u3j7B6a/842uQsGP8k+SQonPZ7SL1o3Oj02Z4qR39Erds2uMWb+zI+g8zpuV/9WV9KVHirf
JL0+6gjkXnHPOChUP3OmnuNudIXACGtQsu82BT8/SK/lqrK2vv3J9BD+UwbrJc3jQ5OaB7QqEzfq
2I59Je3GRN83noEIJ/9g0Lz8PvKDZFXqBn6ECBnHBlrJBCTInTUIu45m4+rWtNXL+lOcDb/6se72
Jb17iEh175vDNjDRTXgag6ELj0aqI/p09HIxBGswkoiXhfG0p4L5++Mw7FwZZAa2wxHFfITAb5Es
eIMH1XykUhap1Q22UOABwflZ39T+blTlO9C4X3y937VWeCmnflejo3zOFkFEwQAqQ9fqNLwuEe6S
2EbIl9VocQbWDk0mN5Ye8qS/tT3zHoOLK0+mo1qjmB2bvzAT3I+VODaKuJ7qFzmRVs0lRMD74BeU
rsl2oyg0pxeLkL/Xc8n3rTbb+l7n9shyTWnmSqBBP17190GpwqRR1gfLh/zeEikVY3Zpe9DN2fio
6IVovkrcEtOnDoMsGUPkHF3Tj0d8PzEZ9AwuMyqlLrAi879/U8DQ5aAEG0z1pDfMKwvNVYLtA7ba
q4+HOZMKzt0uKDx0IDVtWQENolCe/UvzbVe3e4xHtmkggYasNnKpXpjRuZ3LWFR3ZWVuA4lFFU3P
zT5qMIPdijQnAPA25viiZl9mq2AXjyyaQpq+Gikto9J6Yez5r36XI/019BKIiZUuLs8Nqzkm47Uf
0j9Az5Snv7jqUVmGNIlecSD2KIT/ear9ds7LM4MNrVSlSDdsNc9+ROhnY2TFpkWeQR2a/cef8tyO
oYQAp1whfQKUf7pjhsmIhyKj7CRlpJqaciRFgZzU3n08zJlbwDAURYXyp/Edly0YX80Vc6K9v237
1jHtr2qC4kOr7TCJW8eS+GN8vEbN25gpbzBwqX4vDjhSskItkoZzMNZ7U+72ad5Ju8qKv09VQQmR
5UVOVvvsl8HeRD/648meWVMGpXNtQanmV6inaxoHSYzsQs7nm1I6As2Inr+AwFm1in7hJL6/YmS4
R3O9TgUSwE17OtRYYE00VGW+DbrJuC4MfH/SVO1oPvThLjYAcU016kOIWpgX2kZnMvs3I8MxPB25
kDLuBsEkRW1dzd1Dz9K3H6/jmWtmrgHxGW3uaahZp0P4ExLjyPTneEk015m5s+BRk06gUHBhoDO7
c6a9U7cD0Ypz1TzXN9dmatpVgDhJvrXi6kktP1Vj/BNvtnVZ+9eiNi+c7nPbAwosVXRYIvQkFy/i
JFlDhaYXK4euYIV9fIUu7kzn/Xj1znygOT9UwZBjaENj+XRSVZhMqAdy5IAkPFczNNHQj39jCFoC
FOthZ1HROh1igLUuF7CSt0M4HkyU/R21sR7/d2PMm+TNt/HVITMDmwsKYTGXtqPTxJeaDmc+CP5J
XIAGYAbetMV5BfXSF5Qzsm1jyxBNw58d/s6BPP6N15m/f+YDkqiCGV4sVzdYyPyajJOJ6UuXRt87
DbI5qPH1x0t2fj5/jbNYMqH7XWkU1PaA6khI/Xar3rIeSyr6H49zdoe9mc98rN58GqkfNTB4zAeK
3xFjuqOUBpdaBWfHwG7qlU9lG0vKQDualWmj5U366q1bT92VGHz/jWmAa8J/zRJcNotabGGN1gAs
gQJwI+2jJrvpukueUmduMkqNgDqgERrMZXFZyp0NOtGm3Iu67m/da9F+Dr6XSF5M9qV2/tkFE/Tn
CGs1bArnf//moyiVh/hhaWTbYTZUngUAIqjfH6/YuemAjtEwqmLdxJLlrdh5jAG3mW3BId3aUo7d
qtVtdKRicaa4UKg+N585+INShw6WEMvDiVefYecyYzXycZoNKy7dMOeOiw49BLGkGd36LsxTKjSa
jI6PM6Y3c1Y58+JTEV7AvpwbBgiKDf5FRWtl2YhPAJBYPk7GW02g5JEPlCjJehAA+fjbqGeiVp5L
QXRO90QBS3+6ASZq4ZaXsAEoQt/lI9XEYKMqAinqciUKYyNFINBssWoq48qgnKP4KpJd32IzdDJT
ccIyc+MfKQoStjE5epmiIGpv47xYEQ/vs15/QHJ6LSGIXWmto2i3qHBdeCDPPMcnM1i8+3VQgwSw
tWybNBrV5e+Nrm4jOT+oerXW1erCO3l2NAMoG4RKvs8yZ/LtVg4F4oxb/A/wAbjDTwGjVjT/898h
hjQff51zm4BI49+DLa7mdIC+Z4UMJuO+zHvgBK1whPn141HOT2k2KCQwBEW5iDDw82pqC2OC7WCM
DgfGHeQAqe0bQMRubooL9+f5Of012uKEdh015yJnNAzFN0Ibt4b0JVAvhJvnBwHHgboEr+csmfT2
WvM6USZpAYzFksa1lB1lG5PrqrwwlXMXGxH7v0eZF/bN5Zl0GFULU6UtF+FVbl9Pr4IUw1rR/5fT
WWzxAnB0N2oM1Gn5ykp/JOo3o1QvbLaz2wCkkmbBEaL4v0gOeOusLm2VOQ6ot1L/WzPLbY7YJ+Uu
FyOeC0nX2bX7a7QllwbsQtjWPaP5er0e8InH5dsZLZUt/sfg07mmNL+mwEToKy43g1nKhSabI5tB
Vl2oCJvUEhfW7ux+ezPEYifULXqnnTSwE4S6oqps5e0qQN3v44N6ds0g7BJ88riB8T/db/RzQo/u
RkaeejACGeZGvi5ksuJLJMjzA+H4x9ODtsMyzff1UWSm4BVtaLkNArsMpXEbFQWT9PFPp0RtDfNj
ggP6ve9KUJlazFY9hDqzspCmlVd1TYekbO8iEu+Ph3r/0jEUdDEAQ9orU/d09Tq1CJQWytvWk8QG
wf0vwB+2gRLcSnGwTbUb2rVZ1FwY9P3GYFBqbKgJAdQFK3M6aDzZCea2E9FCPK1l8dXOk9u07i9s
v/dHl1FQcCRPJG4kKTkdxUZPdxL4tiPdOq2hlNAATFEU+xp2KlUF88I3Ozsn0mYqojCC3yHXS0hl
2JNxnhopXiEXtk0k+oXYPnz8vc4Mo1BO48BSO6RAs5gUXUj0aaMxJdBSXSLuG2bulG124SKa/5rT
sh31dnpnqNjO7IFlyoBhnoTyq5Vu/VqO8XpE6vMRw5voEkr83HTgkwlbALY3QduffiM/65KwsdGx
SHP9QTeKldIb95Bb/jgAnuH1GlwI8njwKYs7QpniREuEloIgjSvXMsBIhpJx4T06s99QU0XABlgr
ePAlTLKxoq4Ymindqva4NtT8JpXtm24s1yoaLHj/fv94J1wabjEnUuveo2+bbst+3NCSuLNUrIHo
AthY5KAp+u1vDIfiCPo9FKsBiZx+qSzIZRUfAIYrUHqy7K1nTNsAt7IktJDiqi8c3jP3EpAXbkAT
ZgT58WJjILUa4DiRpluUuZ1BwZVlKvG7Q8zQuEV6GNMEsZvlgz+e5Psr/lVj7N+jqqeTbE0caMc8
S7egEdwinEC5oTRXI7Gcmv88yH+kLvWfRKFOlKP+owznyX91Xqjq/6C61Jx8/md1qXXyXw8vSffy
M6/eSkzNf+gviSnQz1yyvIsaNblZLepfElM2Qq3QC7F+Rz2Vx+ytxpT+j1d0u80fIt3mmv5LY0r7
Bx9dA3P4is0FVv0//33CYK8X//+tMB8w1+XNibyVQs7I3wld4t0FLfRpGHldjE3UeY8tQfhDPEj5
C+r+066oVfuqzowEdc0KByfZM5p1a2Pz4dRYU2hu182Si0pa3TeIsLtmaCWqg+Ii9re1KqE2nWH3
8S1XapSUTeTgUJT0hzvfEl7gynB4YGs1wwo/suyzYiThM5Zd2afa1CZgcKhYH4ErwUewlfi6yLEg
E74PHMdQcZdOB2gJgir4Ks2F+F41drRSjRA7k2zszGjtVRiatXMnhwBL1r4GoaQJxzDi8SmLarTt
EWWUD4FXQ9Mop1Q6RtXYHFMlNX4WYVbqK3sK1MJp6xKmP96BOmJFHbZAsDRqHzjHlOQ7LVENauDM
Q6wSIxT2LhpodCOPrpqFowCA/1blYroZVCXelJRUnsMGWwm3kRKopNgPYGKC3TKWRTiTvcSpMe69
JJ3dz7L+WW1HD7O+Wsv5+9CQh5WAX4tV/MQxAZtqAyN4flIxA6v4ACmger+5S1StYuqDhh22HERr
SC3yHvj5NuubfRbjYzmZ1m/ZN5pHHwuDyGnIuVcdUvJYBg4qoje0jWaTVCm6zYr0XgcL/BMSxwDm
qTKjifwo7xqUumq0Pg0pkT/7sMc9agxt/pIPtQxmpbODXZPBdpbH5mmIy8KJ9EzaJWlcOE2BUF5T
99XKi9Rvqd5gHAujQ3IiQ7r1jJltiu+H/9vTLAPa+xihYqR8jpUKUftGPlRei6FYZevPXRU8AxfB
sQJRbuFEDYp/ODsHvtMlKImVPXDYUoRbLSz2kPjxDAWAd6DYdxjN9tafWSMiTvF/SK2hZlEobVAk
QukllZLx6JWyeUBHXjgzlu+RqCz+YTQQnY2xT8OtgU9IwwayrK/TpGirQIkUzMTHxynI/Q3Q/ALr
7sbDdCGzIL9qCJsjrloPa79qNBzGAwOIWxI9dDC9tljtufh7IPtqNbNoePbb7MHWSIParf1akn4Z
CpycoW5fqiyKHLltnnp1PCY5hCPk+ingKF17E0DmyCPsctSgfTaHtMBqvM5WmaJ9x7EtdfXARMFU
hWoiarFuy6QXjoefBKqz7XiFSAqyRUFRbzK7rlY9oL+hsY+1F/PfR0r2GJf2r1phs2Pnl67bvLov
jCZe5YVSOnnNPpUUyZ8QQkB5aGpIP3HoFXqHKZwkrQtdGXZ97IfPeFrJT5WuThtf7XsVA8gi28Ym
7up6oh5zOc7dAhcNHO6UcK0Ocn/X6EinJan5BcHUBPu/QftOwdA0nE6ptacKty42kFe1yLRZceGW
WWTjgDyatpuqyn3VGpymWNLZqyOuJ0YO+0pC16FBNAsrMNCDlTl2uBRK6t5HbW4de3riRLjU0GdW
7U/Ca/GqxtpzXY267YZSZTuj7teb3FNwR+5jk+5+kNX2F3UQyo0E/4gLCIOcNXZelrbSUGZ61MFH
GqupDC3/VkY5d6OPhCKSFmo1dk3ik15MGRGr8Jr7wQjAoJVl/RXMkfcwjPgO3sPxAIikAMAKpPA7
rmHgF+Qx3tt9P9wnSWQ+0LcysAzr9eE+DgMcUHwF4NpU1/mDX9jeY9OJaafHjY3qXlOvYl3A4pUx
woy4NTb030M3HQfpU981MYCMgY4irKLIBDEIngBXbRsaXTTcdf2g3ORDUoyIcA7Yr0+k/ijc1GhC
mTAyJ2Pw9oYihvsxisDCR1Xe/TLa+YTBYEDzGplc1x4y73drW0V872Fu9bVCGYETbBbmQ1aKWrlJ
RIOgwZtX+f6fmcDbd055F7iTg1ARoQFD11QR83v6tsqDZXI4GmFnbLoAYTEfg4nSRNi/ifdpqO7N
2aMmzmLAZJa/DgXyLUXcQneD9pGXX+OMENW0pvr+41/1WjQ/SVvmzIhKAIq49ATRxjj9VVpEjToA
JrVppUDD2dDDgKH/MuW96RRhqYEznh6VCWRVm/3Q2IxOmeQ1GFrpMQ6xvtLwfPTyqHXxGnSwJrNX
upGmDjYHj/h/9+5Ut7/pSWP5W0f7efN8/PNfdRCWP1+hd0quAvOYRtrpzzcrURe+p/PzWxJJm8Y6
vfeDDwLzVbp6ZtCadn6flJhoF2q4xZJEvzKiAXOPco2mytbvvHQHgOhCr+J9TKORDlIIohVqGgIZ
zpOPrUumbTdUZDciKRoXrMMXfMQ1pzGU1vEphGhNt3tdij+Kjs+HtCdR7/9fbPyfwuz/g9HxjHP4
z9HxpvqV/Qj+az6f2a86fHkbIs9/8l8hMmgsPA6gJRu0SPAkf2t/YOj/oHRgoVjxLwuEfzsgSOIf
lO6RvoLUTHkY64S/YmRJFf/gLYF+AO2Q9A+6zJ9EycsgeVZyBmMFloWNDvbptf/ypkbcENdhvE7B
rg9bb1MWcX3d9FF7Z3UIAoNm7Q7t0PRrRWlm3q427dssz9YqKPRVX1lYThvFwGMAcFfWA3kjmTqu
KLhR70vw0M4QhECNQeGuomz6goL553IMX3pMyx69uNW3Mi7h4Miy4NKlOOfAb84vK4o6DvgHKlqs
Hh5ip+ekL307L0Q2HBL8Ca9Ku5Ofiw75ADSP6e/yQ2XRu34dBvc6Qhr7oqSD9WY/nLmXtfmKOPkJ
/AJ9LttYXM2IdC5uQDM07UgrFPkwwah4oqCX3eNLH+W7LpbWWHcPG2Xw5GDl66r/hC87UX9nec1X
TDTzY9RneeHk5ojofJPb0y6NqapglSmyJ+Dx0Q96v+ldBAV732u1wDlVNqKrQcNDUwpwjuLN0m8q
kgi8s3O7JnVpo6F2cIyLHEVNbGCzjRQJNwbP//G8l/JmVLDn5iZqoZQn2BH2ol5QlUE7InE2HFIS
w0+J3yCdCOZCah2M3crfShioJrFs0m9m9Tmgx70HYdhQ7gK1xFqp53GHnYFrkgB1e4lm9vrunH4V
zhPHkdcSMWNKGqcbI0La0056RT1Ehma/ZAmCLY6oY29rlKP+TYt7Y8RHTfPvIr9A7b6zpdLVVWlw
zLoYclfC3J60pY+9Cxf7oszHqlEPg64OsBKJEOpvp7+rxn0MpHDdH6owem5iGwtwC9v0j7/Na1f2
dPaCPJc+Nz0hoFxLCffOM3w0dsrpIGfy4FZVD21FJ9CTjeAhLkusv8lQfykBFgGIfM/qM4lUbbAe
TB/TJPdD18ybBAJLjX0DMHOvW6FUHzteqklbrZm6x0bLSthAtohuzXo2blLGZo1NlkUCKoHFQ6Xy
ZQ5Wfa6GUY6cWgmpNtI6fBZp9Rwa3eSj9JPGvP51sNKbjJg9QXYWYk2D+kkt4KjM6sA/2XjxCj1I
ot2P1+jM/uXa4OpFMhuoL5ja0y9RTb2aR1jZH7Q2b57UeNRxqx0zo+LHapIr5SFGnCYAgToqTFdM
rXgwgzKN3Vqkob3qHzNXq6Lk54WfNW/M009HK4/dMatN0LRbgi5qGg9xX9jjISu62pW8ST3EOGWv
vJm/ksK8B/Lb91dT3hFmTXm5GSMDZ8UkTp8u/JL54lr8Ep6NGZErgANz3E8XSJl0xFELST5IA158
Dd15f4V0PB8pqvFpt2vN3MC2idBRyuXxWbVwrSOXYgHjwciLdWxylpx2HMzVx79sUTOEj/eqq4is
NQ13iuWLG5fUp/GTxuuOIs5eCpVlsgyUY3E11LCfVK8+Hm0ZeM/DabCqiXJlCkzvmrgSbm4+7anu
mKrlE6+AvK2qQ0C1xVWyLl5FpR1C5mp/ytATd5r8VNrfrUzD0EKDsj9UtU1KjvjQx79qeY/wo9DL
RM+Vy40u3BKVBUFlqPTelI/1oJXf9CEJNmlUZf8MCk+KbSdJx/J9nSVIoa1isIOgzHx1ne4BSVKN
uC195TjKteZ0dSLBL02D6wln9dXY0Z2QU+2ZzA+dYdsOn6O0z7Yfz/TM+vOhcdxBPGrGIS0BlbSu
Rr/O2vHYImkOcBNUca/jUi9UzkYgrNvOFgcLebCd8CjIG3bnHYQV32I4rOPzZovSkbVucj3dKy49
gsvTiiKs0C0QWHQ4ZrX8RZw+RbXRqomXHO1M6XGCALUQkjk4MW690PdCDeA1HI4iaOAKKa2PFYxq
3NTEUf8sbv/Jl+KXsBesGQ8KeXVxWnU/G4ZU1pKjkipYffoyHslDraysFViXqIKkXkRQ7PTBNTRP
vvSNzq7Dm9EX/UVdRXdAjeTkOPSYxCAcJa8HmepcmWblZ49+iRNmqM2EeaSsPakv3VCD3hPZ/qUN
++5uQGaSjQoYgpiZJuRiGYZYQSF3kIKjKCpMQAnWV8WQNTvqbvkxi7Kc3LOOUXjzMjdrv+VG843y
8GaozOZzX0/iPmpD7WBiy7lB5K26cHMteQE0hKAUz7sZPB3v8ivD+k0Y3ko2ZTURhUeNsiOEVlEd
e9hDxmD610rU8/ZUcnsbRY19jboAFqU+7vQfn6d5S7691uefMLuhARMguSAhOD3SVphFgZb34VHW
vdtyNORPuj/ma0D23hUacYqTt15wa5WiuFArOPdpZjFW/iYDH53XtXkzd1B3hp9OHgPP/ukauhxO
kMaha0si2JiJn1zYC68I2Hcz1RVy6Fk3H0Tx6UxHPDcbvYqiI8IUtdvNPL/S9FADL1PzCtcuaj51
pa494pttNVnhtpczuMNYD24K1MTdMorazViV2drAiBlBHL9cyVEOB67wxuc6SM2VMTRfzKpQNr6p
+RdaqGfXiwiW1FFVOdNz4vFmvbowVKYqbMOj2rbhWoq1aRUm0RPVTMlRUl2/8KLMq/FutZDRQCtl
lpw2F6tlDbLXSlMSHctA4M8ZdzgdWAG0zOB7jilEjrbYpdtzPoynQ3JMgZVBr+Ab6a+aRW9maOCR
iaO5HR4RBR6cxFOfYNp6V30Y0GCvIauEotlUcf5JmlQeW0pvfiRD5WzabQWXaK06tcTaf3w+3i87
1gAkKvS7Zt+4pfdS5kM0k3JuEKUeLFfPxRdV7Y7TLPkzeXl1aQ3ODYequAmEjhyKCOP0K09dgVLL
2ITHTJpgild9pGuuZPgQYCsI0z/1TLkHErWZpJDA69URPgwkSDxyHUzbLkSRwVGNXeePxmfLM5IX
Fhypt4/XZKlsyL3FORK07F613kDon/5KsoG0DPspOqrkAHfdoEyfm64PrgIb0rybFXBGqIDniQZ9
MSHeDzyPKvtgqiF71sP2LWqHG8VOkh+WD3bC6ZUudJBKhFCqgic6ZI1R3vj4TB2zxFCfPv71r1pg
i31Gg9niY1Js+WcD8+1JEpaXk4Bk/jHJRjzqS6tcJ2qCEbjNvgpbGiDkF6qbtqG68uN46429dj3W
4/hkeoq9G3vY1W0OdrQcIAu0UbCSZ5e/Qh5WZiCEo1pxv1fnZw3tRLeulckNuU2RJ/NWOkhwJ+8M
3SUfx/Wil/ZG9QlP9vjBM+xihccrSqZ4svgZ/Z2xAi2BvFux68vU2pSZmWAkbatXtLGarQXl9ML+
exdHgptAUg9bTKTfCW+XAR5SBD4iOtI9zThsCNO6wFxtCi/wtV4fleUXmM08QSpTL+B/ne4f26+V
XBlS/1gLDKOBnYgrNUOHLuYlWsEw8qlWl2iXSMr0EFHAcvGcb++wtX4MvGw6oLmU7xObnpeiFy+q
SD+3eI2veGUfzXH45vVpsJ78dC3XZb8t1cbbeoh9O3rHJymrtLzwhJ5ZNC6uOYGf+VrgT05nY8nt
CNxDke41nMmdqVKTe5qt0Y+Pt+2ZYGG2yEa/10J0BTD5Am/iSQWlL9lM78OQgwWYlJjWR6A90LI7
5FzvIi8Qm97LCrCY8sHAAfvCC/QqvHn62fgFTBAHzVmsYknUogyP4cBopPdlJx6hEgIFkVA6EN8j
PViXjVjXAs3BaW0DiKnG4QbrZJS22kMR/PaxIx4i+0L5ZOlsxEXEL0I9Ft28GaSyBFFOZeIh6T6k
95PfaDvNoySmjKG6mSI9mcnY6TVUGPmxwy3uoTdqAH2NObmy12FUaTXjuu+retXga/9zatv+Potz
eV0oWAYqfmz98TaZ3xHSFrAOMGmXl6YQvV4qsZ7edyAB12MP3i6040svyPtHdKYYcLExACXmJQgK
f0W5GQ0tvbeCrt7Gbe+7iUJjzhsvIljfv1W0Hea4GlSuxv9cbMigC0057+3ofgpTf6WOjQlOm3YN
7SZwAJp86WOfmdpf4834u9NzpupRVHVmGN9HiXUVWh3HX2uu69jeBbqyLrTggInQPtEKV0pN8GW7
Ej5Er42OhRCGP1wIDBYAKbYehf35AaG8D+D+ndhY2jTVMFbJfRF7eI4YVLn0KNj2eRfsVDMmQAwt
dBHg3buRNFxM8M4NP2u7ku5TPSQPPl0Mo+qypDSG6D7U9Wlriqp68MZSHAQyLoEUYeuJUPChx6lW
dXSltXfa2N+mmeTfZF0dT44UZuN+jCtlh1WK7WQ4hO2kYvx/nJ3XbuPItoafiABzuFWWLJuyu9sd
boiOZDHn9PTno/eNRRki5gCDmb3RgymRrFq1wh/8RyQAxLlWvM/3w9dtnWEBtQC6+8bpYIZx/Xuz
3PQ0jabepRoHjczFTlBAQA8mBaSKQH867ipLcjM7W+p+fhA3aVrQsgGPNHUN5oYmVpx27A8vuNBQ
xIchES+trY9f2lb9I9v++BU383yllbK2Dh3hoesBLOD+s99uXH7BtFOYjU7eENNBepfYqiBRTFoO
wcWpqpc0L9VLWYHFwagsXXjLN43uaVfSBuM40ghjHjI7k4ypuwLsCkv1GRYOeUfvOtIeGxxkHkC5
POWpgzsuSnU5kKYm95B+deI1A4SnZsiW8OcffHN0O0mcyScouuacRLWzzLHRBnHRRgfZ6Dqqnmwz
Mp5Ve/wmyupQmmnySU7icIGldHshk7/Q+JhyvIl2N3vfpqYUhaWi6q94hrGXJilbR22dhXh+G/74
mlNfgX4YOMm3RtW7r5pVujdGkB8vYdm3RydELoa+Y74dTf1TpQwLgOAP9hB3HWprMv1XWkvTn79b
TS8QG6zTLLxAevgcp2W0A0GSr+ggdMf7u/W28qM+BkIL23ZyDJjPJEq1AAARxeGl7ZQ/WY1wEwaH
5atvx7/joZb/wEC1tveX/OjhWBQCNrZDt8oeWSEStQslcVFCDUS1Vr36jgnEypT/3l/og2/25oxJ
IsUx5Hxcv8Ug69ux4m52C4HvD+x684C4y98G8uwDCvlLseeDQmlqlrM3yE54o3PhByWPUbrPVMUd
g9R6RFig3NmBGJ+YdtHpMMSmALR8CCJAdUzt7FPB7Oqb0+SbUhTWEUK3eih9A3F8rbT8301d9/sm
7/9pQR+9IEdbYRYQif8mczBdbISqaZP9D28wS2fVoLA9U880tywtfZO3efgsZfoZsejUTUup2vRO
toQ2/vBFYZjD0JxmJY3T2YcZPJGndVOorhFBV5H9U119jpp/mqT+JaE61EG7igcPpkeyhohar1Bj
xnb5pHv7Kk1WCNh8sUfJIcaYa93DSKNrFmLK7akgmNAOmexRkZeeE94TD3nikOvzombypWmcl6qT
tadCtTF2KJOXLsV47P5evY1iU4nKcZjqCpqps1Ce5xg4FIXnX+ig4cbrpPY2jpVmf3+VuYojn/tq
mXnHISXZ7+DT+Rez2KklMEAnPrWGE6JkrHwz4/HbaNfYjknnEj9AqK1L45vFHzDbb8YgfE20jn9h
d+ykTkPtTkygtyzeNbm6QwbwUYqdb4l38kx/mzjjEp/xNiiQlrDbkQ4hdgFCvg4KnVdEOhQ2ok+h
oWYdstbQ/FN8HSxu9fX+637rMl7XULzxiSCJRi1K5fM8CDZoKIQq+xetCF9khSQszg1/NaST4oWq
ZTtddMOPjDzmaepCf1fkwn6odTM96BWhOFICkJVwe84VPoL/wjo3cQOKJTNEO6b4m1cezfVmLF5p
LXRIZw0+pPPIs1Y6wMMHxNoDnJBiK99Y9J23wkdbMunj4TG0A2enYlHxVLZStlMKxfylSQUQxXzw
vtWD4qHd1ToLoeajb8+JsqdgzFuhLXv96j2taJwoF+LSqI5zMpPxr82g+uSp0k5r1eZkWC2d91HQ
1LKglTHIVr7kWr7QGr7NU5iuUlFTXTv0O+ejTYwzafeWSnAx2IbrLoz+OaAb923ZRWeqnGKj1M2f
JK7lf/c3wwfrkkDAA0SmGXmlOVxFNXp8aqvWv/g5amMhif5z1tj+izeoF5kk7tgnZnWA/mUtiB7c
DtFQ1MBElh1oklIw071+75nUNEXBMOEiqwztgNH/q70EyzBNjQGd+kJwN3beycmlV3lCzg7qgMgi
wcgFYRkgUwjnxMp1N7St5/vv5IMMFvsI4itdUCQ/MCy+/mlCSsupPeS4oaP+zGmDrPOvKrCAbyYt
ega60ScER9GKo9rs1OTUWNHfKlIKVDR9879H4KnZQpcTbjnCY9P3e5dzZWXll6YROq4oo/6ng0Hx
SrbGaGEX3CY/TAy5Wkh+aHwr8yFQFgv6vVi/u0nWuG0c9OcqdMp915aw2e+/3A8uMQOVZeCZEJBl
5qfXD6SmoyZMtfPchE7bFv2DcOcXfroqLLPdFFrWruNcXVKg+qBtxAHn7WlvmfKNNElaqMIsw8Bx
5QQK/kovdWNdZWYEMkh8j9BJWyWtGSBuPxB+w1T1Nh1aqNpoBwdHL1BUq0vLWVd1Lp1Q68HCNLfl
f1Wjv95/OR8FIyB79GY4iThRz/X9R/we4E4ntut3ZnLI1MKEzTCG67pUm68EkJ+gz/Nzj1nqiV9l
H+0C7bywCZYafVPQu74iJosD9KUY5tOOnSepTiRJSl14+aUZ0/yriS7kkQIyJBVD9XZgsrsxKdYO
qul9kfSh27bk8Zt26Nc5XN9Nkg9AzUPj3E10g3qMxa7PgwwQeS89xHGw5D94c3vSfSBbVMnaUOtA
F+Z6TykGDfOMYHKRi75Zy31J078Ovzgj8r796PznLcxyGEEQp0nGSKynn/PuTEaUCh68O58SugmB
L47JrpfsYmOXabwzga5vuHTjhXh5k4pNi6J2RBBAzOlGprxkC1tgOv1LRydmTVsai5c6GRauobeh
/NWHh/DNqZwaBSYKG9rs2ahbzUyWc8eNUIGlTUJHG733CCXW5ugIa2P72ibx913zN24fMumIr7zb
tl/ULAuhazxIuBxCe/mNUew+K8KdkX/xHKgIouWfS2owN4ApUhfONFkvwQtVmDkfsUwteSySTHJr
ZgZbK2lfkJfGZpJs9jP4uegQi0baDCWkg6EyTm2CgnEae4yt5F5O6fLL1kHAFFuoXm+jDbJpfC6+
1oSYokU22yBaGnXwDPxLwxgdsWoPUVGKpGPZlisEK6KDnjMGpmTwn2w5DPeOwqnCTbfZ1+Cn/FWN
zOjKKXlp9SD++owi0cmG33A/2NycGjQb+c50EJks0rCZdty7beylfpurkqy+dDW2MkZ7GZOTEtGI
SvDfW2hU3F6p1FQkGhxQ5l6Tqsr1Yno04lLiU8flkm26Zaa7lug7qEgQy1Z+bp0Cs1IfpnwXk9Dw
wQwUecUM4ZfWiGQlMWrc3X/422rPoHiYRkxcREBl57N/e2wcUhAVMwy9cvZ9U43BhqKPJiWooZdm
7MRj2TrfoeYj62LbJcY8BfLyShv/C/gvf20jD0SrDQzoN/5a2XeFvn2+EpWh4zqlJeiFNDDugCsr
S8z5m+/GLyf3Zv5CGq/c1Kl6lMOQkj39MgbdduyFtZbU7JnhHPcFw5/77+mjxcBs0swiC5kWvP5u
ILF8PS4N/ZJE0XA2jTRdeymTxhqjzkPlBP9RRIrXSbpj6LoB75we4jz+1GnF4LZreLg0qCE4OPHG
auWlMHcTTKdV2IaoYbEVAexdP1WSmHlhl6Z+QXsBEewcrZ7U0Yqlnut0zq+CKSGAFiD3qAxDh9bS
9TIApVGDl3rrkihqe5aluvmSRX63Qd/DeLG1VKbtmVBihNYowSeBwFgDtpzkicHEbBulUZyVr5vt
JSM78VdjMHj/rHqwvtlD5X3qmomj5acyjJUpY13HAf0byji5S1dtX9pb1cr8Jzh50RdEUoDMd3IZ
uloeWPCxvImZ5qVavJaHLGpXpCXJMSztfuVL/P81GM78pxO0h1ymj7t2vBL97dFXg3xVmK0iIe0b
qxsmJB43IODLKDc5IopUb7GkVHZwvkC9575AJri1Ym8jcW/5C4f4ZnNyVWHZARaQuty6kaekbBmD
Bp2Miy5SgQ96WsCGrHR+VRxtNCYNC4dBu0mLQNRjqDwBL8mWbyQH68SI2jruR1dp5ZNtfVda7Ufd
2GeBnY0JEsMPT4X9IwuGly6OcIKKCXDxQevFynPWdEy3qlYf1K5ZS9ZfeESx/peBMHNilZmwWOVF
vKuZKAtP2sDd0xhSRGHwkDNJSunaJdIXux3qNfOY56bECExJt2+yvt3CbPymGpiekgEgUoQKncM5
M6Mhe+/kLh/dZmgp9dWyOvd+Ef8RwKzvR5cPV4Ik8b/JCGPd6wPS+VrQ2oE+um1oDV8ZcD+ws9Pj
WEPbvL/SbbnJQ01eY4hzQI640eYAC6h4plOMbmb0L6LSf1dx/GybQACztjqINtNW+lD/EzjDBtDu
4jC+dNzKEGI3OcRZSV7SrJkzvXBn4hdxK5JIqlPGNSvtIlUVCDgEoxtUVr2OGlU/ZmobrKxa9/wV
QLl8W0LL3iexYp/DNmFYY56qBL6C1kvpxlJol7Rmbj9ZWq5usi5e8ja5iZIYjQGy1sit+Y1EzOuv
k8lUf1ZmKa40OuHRsAtSwGiJr3c7P2cVEtvpyxCSkc24XqVFoB36BeLZEYXfToHEiq2YExvHjmR0
VQee/b3JnIuWOerBjJFB90YZ0waoKXv8rMKAI99Yj23g/emCCQ0lRMCnjJRo1UqLvlpv6JOrkE66
ybfi8iWek3DP8pgo1HNFD6TGtUxuwdYJxd7SIRsmyqgWlB5VfMKwbngUPoY3uV7Je0r44NKnZfDq
+Vp5iZGdRlSnNIlSIOmUPp0Mh0o8S5SyGdYQhp3jqKAD2zJhX2XC8vdtY0Gb1nwE7NtMp28mx/Kq
0bNk72iwStOk+h2pFWx6YCDesTA8f5PWQ71PnRhhIqWDCDRYYkcfQT2yz7ttUIdIww+qODF9/JsM
otm3uVbjV9DZOwQ2nu1BgdVr5Yr40fWyg19Clu2Y6PdbrzWeuLXPlRY6+0bCSej+OZ3TNzkV8M/o
xaG0RcFDina9HfKoFHKk1b1rZirXmwNH/NmvMVDwvRHIP0q8UGNfKyX0nhi/W67Q9eEB8KC4lGNh
c7tRdjaoDu6LoK/2o+ZkD/gqQuao/P4pB1vyMHiR9Rehe21Dx19eFVJeHRzar5f7T3J7VzBJIPvn
L1A/9DuuH6Q1+8gYgqBzS6NTtkFHJcL2BdeZKvJfdtfvohZesqqHFm+EvlSWoArTuZntVB08PobD
CLKCrp3t1KRgyFHJSesiQWC9KhKEYmH19qnvyEhJQIa9EoriS4N7xI9Kokxp+nJTKZgp+sjXL+T/
bz3l2a+BkgXcyiLgAbmdBTuo12rb5LXlwt8LjzKKxGzX0bDOZj+8YFYnt/y6WmyisMWrIQ6rn0mT
Nb+VJh5emDhUn7XWQ6GC5PAxLGXnuYgwzhu01HqSqiRxA92JIF1ryQqZIiwMNDPc1WPYbjG0xPHT
GRKu1ypgrJ7o6DWqojZ/DFYRfErzPF/SWr1JSyakJjh8snOaaTez30zz6XmWaH9rSl7u8HoIXUA3
4R7sr7IuMRdfaA3c1sHONGSmDwmOGuDNnIjdAa3PFTW1XcWTqp2Vp+MPCgj/UTh55TZRKW/CUml2
7P52r/djgQWY3v5Bcz37CQIPdYsR/Td1gC53/wjcXCB0EJiAM5gGCHRbqQwtZOzUp3mZF0w52ygz
j7na+Qur3CQRjE2mapthMWUKcqrXB00DhiurYnRcR60f20yVXmu1O8FiVH7df5yPF6JU1ClQIMjO
TlSYBEbcBqbjJm2TPppoGKwRXan2SLqEC7X5bXnKQwHkm8btb13y6dW+K86Rv9HQ/IttV2qH5E8K
0viZIlT+jvBE5TrhGJzjQXzTpLjY9AVePamSOJ98eTBWzphUPyQJ3QoR5OZhSIaEq0UKv5mZ1B46
qnDsSekpwgEynL/339B0iq9O+Rs1GPKw6rDxb4RvhiZGaqKtbVdO83TVywpGcELDhajv2u4c2YPz
KBnp8GUscOS9v/RNX5mlJ8A2G4GGBkfh+oVhMI/hvRY5rt2M4VbuXiwMehBs9miTmcEqGryl9tNH
D2tx1Kcujz3p41+vWBq+0KJIsl1OZ4R7mGRuWiwAnvisDT2wJArONsOleoXWy1KL6Q0BMX/TNNHh
TgOzQQVuVlr2ZegEUVbZbo2f0ic5LbuVFjT1Zizt7BGHQWUn0BDZDYhT5Ciu2OPGiJVsnWqVvxN9
QdrgF+25M0pmdcUg/4A3BEFGmGOBQEWTUEYWAa9uhAvZRLV8HhGSmazC240Ceho0Ndr/GyMwzO0I
hfNQ14H1xkfwt2yCGqLREOOjVg6uhOuITzenWlehVLerLMceqE0wR86F44wrEJLiUMpCnIJxzNdY
H2MbZXtHLy3yY+i39SP2zd46KzpdW9HgQFbD7oe12cja5/s76DYT5WiDd4fnaE8C1sasKxCWgSLi
JtLcTNKMVSdaWIwFTj0iGS1tZdRqtK55tQ/k9F+KOlbWYW2KTW4AvSFX/CRqNdwGMPBgsCI0BDe1
qx4tTxdbWVGX0Aq3sehNtBMuPrc7YpSz36q0ZoM6X8z4K66UnzggbrURNrc/ipf7b+X2MmMKMUkN
TvMh/udsl/ejyAH+1JqrjBeSVe80dJZ1qNX882AqCynT7X3BAhNylDsTtNo8wFpZnwVabGgucLn2
SalqY520vbT5z0/E5cxHopcOBmfu4WP2k82iLmluMeAXXrcN1k7IiAc62lqWB/Tg/nIfPBQ4dmb7
hHIgOHNBj0JJmsLWGVSOUseg02o8Zmpe1yx8p1uMIcwpnguTHJvLCUeZ63A0ZGXXmNQHruz7P4wm
ADw/YIi4QuUJiSMzfxBDH+7GHg2vsEr0ZzWIPt1/0rc84zooMdSbcCJk8ACb5NmmjFE+7JRi1Nx6
jKKthtHfYUyFfakN7xk8xfAdLh5XglFm8auSm8XapG3fO3C+m3DQHks1+CqQg3qEvdA8FEPX76Ra
tveaHWU7J/eqi49CEFrsenv04o7GXVs9YCy1qv0Shnal5muEeh/CyMie4sksfGsBpFmVcJc3pS+C
U5gq2VLuNQXa2TNrkxK9yT1NtTwvkstgKErHaXRXJI25Gi2rP8cZKZYWxarrW5MYj+Rc6EgR8RgV
4CurWO33+y/+ptQgG4C5R6pFEQ0vdfbejcA3tDLRNNeGmnRsDDx5PYiVD1liNxtEun7WRp3ugCu7
ZjEsmX58EIk0FFbZdtTxIFdmASJT1FB0Vq65k8em2tZqvMpS5bHRMQVfyPQ+OEpU3shxT+5bgL7V
6y2uWKg+SmFmu1k3iF++k/4o2kBe2MUfHSQ+I3nkpBHIJp4i4rvUSzJzWZI0VtEGE3JN3ElAHLn9
GIlOM6QqPFtSm7WrKrX2RuL9LSI4O/c/6G1qodAUgkuBOwCppjHLNKNQ0uxGSxy3862zquN7PCTJ
s0nXej0UWXJ2Qq7EJG8XcqgP3i8EhqnfQz4NHXIWQsa6EjrdRuTuGQHtENdWtn4uLeXrH66COhOx
ns0KSPj6/aIH2AZl4zmuBOX0Egv5rCl9/Hz/DX5QE0EN43xPxPxpXjJ7hUbjOxV0L9vNY+3CmBAx
Nsg7Jy3I83Nu6sWLlunDo261r6Hfy89GkBg7r7Iw79XT7hhZfn1qjHrhgrs9qAhlMaoEqs+AAxeL
60cvFPSyIIjYbqsPP6S2qh/CAuqghwJguA5RzlprZgcxHB34+CR5ur1wF93uK25Xh+UnDVze/2xr
l7bsK5FCVaF79XDq0i7bVDX+yFr0XFSbEoO5DU3LJWzT9EGvQyQkARKrad6CPML8ZooDIdtDoViu
NWbf8HQCb4aSRdaFL8xuf2pS2+4XPv4UCGYrKtTCTF6RN2cuMPv4URspflVKo0tuhmdiaYh97jCO
A79ZPiqmv7PsUnnQQ4G5pdYlW7sxlE0HkGHN5L5Z6sR88PzwU6gTiFvQzeZ6zbKUdxSohOcmT40t
1h70cm0RJj8iJisPVTrkbo2q4R/Z8SWUCxo04KKN0/dgjaCOa6+6jLiO6o3JtsCZ7pJrGq0kjXv9
P4dXFZo6v49EhcA3p/eGIinlQiWnRBfPvJhO+hhjrrxwBG4hLlgpscUnpvebLfns24A6bkKFaZnr
Z8kYr4KgCtahqPtdgjtVECXpxqhHPNQaWd05WvOpGvOGTqrn/FvYJB98Fq5L1IzZmFM6OKsYPWlo
SGMlxe0GJTr64Zgdc92gAKKFFGLqK+X6Dy8YWuxLm2gfV9ZwEeiwN1AHv1d+bj86ORI21HwlZc2Q
FskR/c/k5DRLVfVt1CC1kOGX0SGnJzrP9U0GvpUUKqY7qtL4169QTspaZZNiITxo1gEl0S+xUo0/
MkSvFrbEW/Pk+iSxNv1D5mzTwHkOrZGaUQs7pzddxwnxObbOdaHlq8hBS0s6jePvMvlTtP3vLLRX
INSOqdmcbBoSq3Qkz4PP4tjHPny06gprm4fQRE4AVc3KaP9KzpLdyW0iwt5FZgEMLepb9E2ugysW
XYAD/UB/Cmz9X9qK/CmJ/Xzj6G1wvL91bmuiqXqA/z6lO3AuZ3mI7IeVlOSd9pQrg74rtETbdbGV
bSsQF1v6FPZCOnA7vGItNK0A35BlIpU+u5gNuWYgUsfaU9l5Nm3+RN9LsYDPi+P8bzV1jJNZYIHV
Tfm+Edn8zcMINTP0z7EZSD98O7R2ZYuvUBaaS0nDjdwYvR5I4vQi2CATZmh2qUlE92zQatP1vSdA
AXmZb7Mh+B3o36RE2QgUl/A4emjT9JwZcb9GiWcVqb9qY3w2UZitpINpI3b0WYJwLOX9ypGfSvVR
2M+40yK9iuc43vKlw2wc/aceGG5fHXAkbCVrabN/kPnxJGTRlmappAxzPyaK+zE1+YsGW/AalEa0
kcayXNVhkz9j/xJtKlQ6vjWmUq2RpMr3VS4tUGxuYxKVBAJZDAzeasXZzkL+S3X80FRdsxPKOY+l
Z5yxt02nPyptAdxPdF/ub+W32mB+wNlVIJ+Zt6AtMEsJfKU2y6D3qYaN5KQb5bZlUBEYuMLgMB41
LzZwf10Cky6L3TikOHWCjcQKPCmyV18218X40tv5WjZOgXfOdA/n7dwd+m0dBWu7Vg8xGpxRjVZC
/XL/l39wkfCuIE4RRibrPGeqzN7l6YWcWTj0aKpLWd0/BfgOv/htH7pWXilr7jIueKv1t4YuyZjm
6sYW61ixqUaQ6Pd/if5BgKbBwzHggFL7ztONXhWp3QaJjpDcCO5AfwhtaZ0nKsqx3daJXpTwOWnC
jS0Fh2KojxwikALY7xjFlp7RxcFYKpAubf7aSyegk0b5Gkr70kCszv4t5CcDQb38okXZZ9MvDoWT
HjpLfRXp0ZQl/hXftcJq23lPXouoWi0mX2aAEHX021ONfaGOz/DpP8VpQQOvZg4yStZr2jiPk2oA
pcsSf//NFWm2o6iD39Rc6LDANr7+LiZCJYaSt7JbIsukS4T90VuZ0Vep79YNqY+wkLL9TMOvYtiY
yitNuK1yDvp/o/a115S137p00/ou2OU+jHlY1FkqHxtb+4E4n7my0vi5E5E7pru6/pKhKiQbh/sf
9IPiYdKCZ1vRUVFJlmdbC8UY5OTKZnT1wBjPgaQid0C1eMFJPdmJUY33YZV1j03mhXtZKj3Q6BGQ
LwjVzUYy5PjBauPmGPitvcRWuC2eJncRskmUI97kQK5fbtdGiJQDCXb7WpzCqhYrYXbGQbFjezVq
lkRzN6l/kIgOsDjM9nedjmJnjKG8cpzsc+Yl/be2rBaCyEeBk6Ev5FpQDAwu3g7Iu6PY9aqnI0Sr
uuRCyqnS1e+kt8ExZEr/3CaB2JtmKW21UgWjRqf5ZAXakr7i7e1P6wMtw4mKzKsxZ7d/KzmhkWng
OxDePihIBIARgLL1MAbBUqLxVjvOdjgJEdhBXMFgB8wpI4ZnTPrR3uBW9tCeENo6j3oRnwx4a49+
hDRegaXjtkzl4LsPmhb1+jBhw7bB+MAtnGzSMOZWzDXRPDqtqvx0JN86qKVvPsvDaD1iZiQv3Cu3
Y3VaCWxpsEuEeUytZ6+nUSJhF4XTu42cnOBV9C7C7TnGhrJKP1AYq5gIvTJ7S3+u5CF4kAWDc88R
/aluI/+EMiJgRjsYniq0pV0lwZ+wM1A9z636XEYB0sOGsvd9DJf8tIguTS39wqVdWZoofpR56cAR
URMjyQMwcr39k2bUBbrt2lNYJhtUErwNMB63HbVm7eT6UlznP3b9mcm6qJOZYwF5suaJDdA9OzCK
AhaU1CjrArODTVGVf+/Hmtt9C+1ncmObyD/438yeKAqHMAeLGrueHqRuYVcvg3CMxzHK/3PtPy3E
iJS+lsGlOevTQX33Wl2tYtfypfTgFO2fMnZOYSfCdadE55Tcf1Wi37+Qu95mNMxlGQbCXgHcye67
/mItJpBOKCeZKyzHf9VG47s6BJ/1HFH01rGbQxRk3u7+K72NkdOSEAE0aDPUA7MLyIOWbSVjnbmS
b5tnyy/Uc20sgaM+ei7KxumdToTRyZ3kffYhdxrOs3pMrgP0YxvWg03PNQu3lpmoq15V+5UUt9HC
Mb5NNNA0Z845yT1QDM7ZQJad4nw5WrmbDka35wqWXqpcb57K0P7plPqZ8bhCD1obzplHi2PhPNyS
A+AevF9++nnvwrywQmkMoyp3R7lctcmzFz9KoLK61tlqXbOhqfjZS9qDDt49a35leJnGCFB2Zfqp
CGsGZV8Kcveo3o/FubWkFW31H3ZeXjDxy9aN8hI4S0qNH+0E6i103Bjaw6Ca/vzdD3bkNMWWVhQ0
jNGOrj1H3dqYri68l4+2AhMX6h+uQILr7GQhN0+iFcg5EjiRf4xFwMuJ0tfBTtLVEDblxRr1pTzg
gzWRLYI+Tji3ebjZp1CLwaxwmEncabxvgn7VjerFkJKN0IZtWHjrElXnpv2FusRTmH9KHPsF6/Y1
l/dJ7TAh0YJ92i2didvoDC5hQhuxNQHyzTu7/ZgNTR4pqRtm3dfatDI6IrJ5HPUEWY0iXyyLb18C
CDyiM+kQMxgC2/XnzdWyEDxz48atnn6N4tjflYU9vopBBXKlCsjpsR52T1Glesdad15SDvSXVBRk
QxYKg6UHxmzlmL72ktSpOIa5Nf5MHCP4fD8gfVCqTAB6Ai/5EcJJ5ixYZMIACFbmiJuTvBwqS/XO
daeZ1Vo3o2+9U1+8tMK+nBbfSpHM9EsxGsU6o95YuANuPxCFLTcnGS2YNHqR1y8stBW/iyvQi3KJ
LqkmddKuqRzcLHODaaGSLam03fabWY+kYwJLM6OeD6ZAHBZhBifLFa2PgW5S5FsDj7THpNR3tT0Z
X3QICzSiDzcLb3zKZ67vbjAoDETB4E0TFH12JlVr1CS7tRo3ErKxFWml7tvBkE5eBcUjqTvpOfB7
OEN5jTwanN7vWFlIYCSE4Y5A4zdd4izp5XywW6kPAUIBimITvNVN74JRpJU9ZmZ56ya1ah7IZPH1
MIp0w5Qu+w7Y1tm2cf/9/nu4DYDcFWBipsazgajC7PatB78rMtG3NMIpSW0lstajgt7Z/VVucxiQ
Sm8kEYROmT9Of/7uycLCkEK8oQoXtYwK/GBS7W0lx2Y6cMTCvPWjB5oIRNBzAQjwja+Xyuu4GGzb
y91ekDd4YFroCZXjwj37Nkm83j4T9xfNA4Ir720uYQUhlHImlb2nsGIKbQ5xeiSBOqeJYa7VShTb
PDN+SVWUPke+U7+kvXwsmxLSgUWVHZcR7A0mCVspTqq1aYw/e7KjXYep4QoevYagQIxGdW4m20Fq
9d//9WuwtyhNYA2D/6RveP2KSrO2BkAU3lMbNPRqIsh7mZlW+66khXt/qQ8KPxKRKamU+f6E/dnn
qBIEfYHEFC50j581ld6LKFtvizORv0uE7axiovdBk+HzO/Y4aTHilXP/N0xLvP9UkwcN6RcGn4xL
QVjMHrfuG6tMjbp+oucp7TpbYDbjDPZra8cCi6RMHFqjqtw20M5ZG/v20iuYH2vM4SejDfrjqOJM
VJ/r1y0GYYnc7qynBsXnh85Wi6Mo/F3vTVJvMn5hISc70PSR+jz6LhrTO0otHMCamuMll1p1HcVF
sBsC9Vvvpd0hE0qzvf+Kbn4ir4bij5Y4W5mLeTpU786n4/vwRgZdXFqn+BN0Hebl2EAcZSPKXK0E
NKuJtPl2f01lutOuvguL0kwlTyXp5B+zRf0UJXaI5eEl0XT/U+c7cIyMEBmZmLGn3UPARlA1OEia
ip1MJaVnBNSTdWSOubEKjHypKJhffUi6MlKf4HJThkLFdf0OGuAEwPJscekk51eo1t8SzdjHNicy
LbJ2YU9Oz3bz7O8Wm+1J6mZBy94SF70R9oOHCjdoAdRy77/i20eCvTiNc0lwScxvblel9dWhb8VF
rZ3ksx171CF85XXZ9+ZBoapc2OrzME+rA0NYKPT4WJBBzOthlZ4ONss8Vecbv0ZDj45GVOfrYJCW
rsoPV5pmOJSp3F7zKJ/hNmQqTS8uWIfYxipFwGsV9602riggw/X91/g2f77+WjwXmS/wv+lakWfX
VxcVPc7DrFZi5pxr4Q6uHBMsgY5g1/fjevSalzwCeURLHDaOtTX84SBj6JUn0eOAlZSu0BiPKWJI
blZoq+x8zT8jKXMSfrSQ+M8zqukbTKxzfQLlcafPfitaepYXmo64BPmgQgJJbczh1HSbt4hRZLLo
NtlgeFs975dqz4++CcMuAz1HKlpmgdcHKI3sskw7VhaJoa+UJtQeENL1Vr6spwsqn7fHZwpYSMAS
1dHXt6Z49i5eSaM5GKVAiysQVrLu8GtYSzizLXz3D1fBTmAim5IpzkebXhBJddj64SWH28jAICIV
g024u7+7PjqkXA2UaGwtVEymP3/3LCZKh9AUO3HxHO8p9r3WLenLngqp658EYmrH/89yE1cXuQts
XWYXMuAdLE9yzihUD4RIzX+kmcXWkexfaqwuGVHf3it8J3rkzMowHCAbu3425FbVPOxlwlzfGqs+
DP4WMjafeRN2+zixL6Fa/b7/eLebUENvgRf51mUG+Xq9YjviVd7oHaNw3QRbHPflDv3PZtVqRbcQ
XW+6HSRoCuQdGh4E2Alqfb1W1BqQqlLVALah7dTK2/V0Qje9XUFJxvpT6mppYwf2LyP7pPrqoReP
sX7J+i9BcqlKYIf6SQHHrAa0RONxJ3CfXJcWpqyN72E2VO/sWENOKlv42Te1Jj+bHh/9ykmrD5DP
tO3fbbguF2bvUGK6ETY5qzDRuo1jZOSvQWhvosLIv4bIBq7MusbtTm7bU/t/zJ1Xc9xYmqb/Skfd
owbeTEz1BUxm0iYpUiKlGwRFUfD+wP76fcDu2VFm1jJXe7URXdGhoMQDHBzzmdcoSL2kliPOrPy/
+VYkOlBzST8MQoGjb2W0AnvTDHFukQjlam3P7yYpgdcKgPvMS6/vdHiCW6t/AFAFDidSkaOKHyL+
RoMj5LQv4wjZJqQDN5Pclk8fL77TrXw4ytELVVFdm20YzZQybfDpmop9g61sM43GVhjV249He+8a
Hr/UasIGPd1CMeE99v7lQyoS6jt22837qFQ2Uhc+1rYaelkHsTDGFuCyGb9KaXTdK9dlemeOl2nz
KUm/zOneCK/V6TWy90Z6p2alW8xe3wxebd4Bldvn9UuXfe/ay2L8EYnIW2RUeDaq+sNevi/9dSW+
NakTUHZx+/DriLz47Fw6NqIuAvHvZ1HfRdN14nwfHc0dzRbW9Q6PVM9RHjTjXloeZTkgu5XGe+Eg
GpZujeanM1yMyheE8wdKklhvuFb8U3K8yijcId2Zq9jQ9zJ6GqXMLdNXeupZDI2le7GSt7L8WcCS
t0OdMONy7i4V9al2bu0eFJTql+gJS2C4rfwC1xP34/k/yW0IlkGOrVLG1OYpIRztfwQRkikmlwJB
2NOm7B3lCzL8xqtwpuiqUeMIefhCuYAyoV9XQPtcxHetc34u72Hy0SogrVgRg0TuKHwfXfhFNtkQ
ukJsW9sa+wH5Mq13syFeMJCgWBTnbzQCc3/JjVfFxmpYeUlnqn2l2wPGaTDS0y6HZLnOu2d7+rEo
b46yy204HdJtr79IoCuqpb7JqqtJbNLKetIr9d4oXqyJDjLyGB6luzOnwmkAA0yY3JSGB1fuCd3X
kOPYGs1c26sJHGwtfpSonnoJRJ2NXhrlFZr9ruY0xplhT1q62nurDkzoag23uoMfHotKU6JzZkzz
vtf5SKnVNdtpQQEzN0Kx1VNQeQgQD8pzooVbUZT5Q9Zrxk1S5fVdVg36jej70DOBx/72hU1pBrNA
REfBNZ+AI6ssM+I8jeR9hypthYL1Rh9KG6cPzN5WMNrHi/r0oMTihbOE0p/mrCjQw1mQ7SKS56Ri
NHRvN3Pdl5Bgp3OAiJMGKZPNLc3Rv+poonp8tHUsKLqqUqtQ2wvpIuREFhfAmd08fxiKgjU4xLTT
8GjG4dhLIxCai/I9DctXs6o1t2y7BwRHt22We8ME715brDb4eB5Oj/KVXcetTt2CxOk4G0xSfixm
JA7q2hjR+dKkR8OREi/EzuiBNov28+PxTu9CfiFTj54paGSg3YfzjrVOY1Iel/eqBDtbOHG3GaJq
CjTzXOz8N/sLpj4XlUEzcaW4HI60FPoSS2jP7C00z/woAdoI9bd3w3i5juIthbXwdTT6zx+/34nk
0frFiTlAEgG4BgS2Tvgvl5VWVOCL4nzZjzDEvxQAFa9of1UI7ivzvqSovY/LZsTyhhxfl6TXCsN2
t03m2sOvHDgFed52gJV6YcKCx+O6HXCMGrNvHz/macBqc59yElALWbH9R3FCgrtHOncm+h1aWEHu
6pT7sunM21pfEm9MjDTQBnyqPx70b749RRBQyGCvyWaO0QIlem5tOCp8ETLmZVJsKt74QQAHGM6s
shOcIF8BtjkoSOg3pE/Hao6zNAPVsh1wK2pqolUkm3d5u3zO6wx7+84R+tvcIdTl1Pk9XQDXxCzz
a+0Y01ZHXPFrO2WPWjS0m0Fo2m9HaHBTTHI5Ho9qxTGNTM2LNu6mut3T3ogCrcefvp7q4szx9nfL
cO32vd8t63c+WoZ5UwOeMZp2n3QLyKI8nq9sVPxcBfrgjdAkfZNikyyrItkQiJh+Yo3ogZftHr0I
LQCYVW6qXv4K9Wzx8tWBZc6msyZD61VzeKUjg0XuTseQmaAud7hXbNGDwzb7ai/65wTVr0s1bNtL
PTfG57IENlNGDkTIcDauF8x47gTuK4Fc1PFzL4+XY/HbvpPaqpsHvoGqAl00svvD57GEil640db7
GGraZ90Y69vFTp+LKXGepS61HoYZ7L6U2NdSG+d724zNFxXRUOwHx6c0aembNHL++1fVKuoDLJGe
Cfn58VXVC8xv+o6uah7F9WPSVfFmKLMl+Hhznl6ItEa4fsGko/0A5vPw3Xtw3KIBar+37CK+RrIL
6V9zts+s/nXZHX9x3F8BC1ABQD7k6NzJc5AOclM1kPHJhyBUNkFjG4tvSjFA+yn9zSbJ+kEZi1o0
gaMGmPXwpUbDrpepVqs93mLiSu5lAsDROtNLPD3WOGdo9BK3rFYsx1tNFXJE5m3WCHVEEeTy7r6a
lBwxtOju4090oh3H61B2WttYXNmr9Nnh66jKgmKV5HR7LjKEPHol3KlWujXTbt5W6EL8qFt1lwgx
fxumOfGAuvZer2oZctHaY2qV5zTKTjCz6wOtxak1vEEMyj4Kb2oBDiPFVXbfxeOu1w3XTmukunAa
DiE0F5nsVcWoPcRsZL9y5EAWo+Mvct8/Ybu4sj91p6JhX42uE6Nd4yDBe82/td2sEEOQjqjicjca
wze7SHsXfcn5cRCOfNFVSevJuWgXN9YSIHR5oX3/eLLX8OBgpdLNITxZId30Tfm4h3Nd99OC5Ocs
7+UOCIseL0m5+jhf9gpaIUVhJxcDiMzHSqmTi0SWljN35em3pkWKZBrNcn0lvx0X5ew8bp0lzZV9
PhXZY2g7uzpdpl2YaxvQliDehy7cIvn1razTzDOqwfQtPB3UZRLQZsbyTCPwZJHzOCtriVY7fgQn
VjaRYgqaS4Wyp4GfX+ZqFF/PUABfmiI8l2+enETrUPQcId6xvpDAOZz5sI/FbDiVQnWhWu4kw+q8
SaVP/vH3PQkPGcXGpJWaDGwJ2CSHo0AvyGM07uX9ShD2clUUO61SRjTH5mnP1mofGsMYggbV9TN3
8wlPgEYQRV0yWOpqUAWOS9cAxpvBdkS3x88ZW7ki654lrEL8qRjVq0Yo886KjadSBoyYVhH4Scz+
9nMf2w+zhaMsDeUB/5AofMhRHN/VA2a/Vdt8A7d+R5Yuu2hXisvZmYq9FHfc45Rlfur5yjlBJFHd
1UhnbbQJU9axljY1KAk/Lw3pK20TdTPj2HpmKZ/EmrwuVVgIq/xHs+QoEM+rxBmwvKbz2LRoo1K/
8q0Ft890VnAL0JwebSsrO1c0Wo/2w/3LqGuLBjgh1kAnXprWYmfFoHf7rmu3IDus7otBBVCqB2DS
QU9s3eiZp1bbon1EG8cdx0sBIUMqn6MUfHhxH3Wdvx6zta5T67wPR0Qj1HrVQNtJKV5Wzks9qptM
pH5e3YpYwgZhg4Zz3NP9UIpdHWoYWSK2kwjP1rMgUpn+GO3DG3jnUWZ4kqj8eBg3qZVuYOPtrHwM
4OL6KOIVQBTiFt3PMt5Nehl0ae6vgWKOMGLOPwuNIJt2Qo8AfQJZAWNsB5rRbkobN2z+PxplPKDt
jZ4nfihdgODe5pbiZdF3maeZ9G2vqtsunLcFNRJEpNohTrkYocd/vMdO018KHPTHLPLKtW583JIu
zU6mV9XK+7Bf3FpacN/FZBD9Nuda0uZoPzNb24lYzFfNvIX/0i2IUGbN5WxaPyWtqS5yo7T8kBaF
h1t1FEiwDvyutbUb0rdzysInuhcgypH+otTFmuHoN4+iEyezQ0XKVUpMhqh2ZZ0010i1KhQNR+lK
XyLlNpbzxI2BdSujrQdyK8KgyzXlCuPrr0Ac9qVFi3wVlGm8JUvHTag55Z1WLOdu3tMzEowBLX7K
vHQd6EMenl7mogutm8FL1VQL/LmYos2sWs39x9/v70ZZiQs0awg8aV0fjuLUsjFADuyh+9n4iVVj
4ZsyKm0fj/I3Vx3RDKg15JHWkthxUNj2ZRzKWtff4YVkXdIJ+6piiOC2hfo2yXD6NL3A93HYUpfz
srZDxMZKF6y7oyy5Yn6VMzHqaeOA5BSEAC1l0if42UdRTVW0RhtJWX3XOqXmaVU27u0S6e4yiYxN
0sQvOBQPwQjIzysrQi8J/WUvycTDx/NyOvsrjIP5QOkaCvrxtBhJNKWYv5R3i2O9ODr2zHUkV2eu
wZNBdODwWGAg5USP+aRJUjpdhONHKu0XhDev4SRS/eum6sxpfBJMraMgbcjih6REAnC4kNKEZaop
s7SX9GoJRD7UQW9Ww86pwUHYdpxu+mQ0L6TZtrZgBKUzEfoJiglQJOhnDqG15gHf/Ggha+pSaqkx
GrfGmKDIjj2rq0xY1jRVHPlknjosLeqErpNQwbdnFNSS4sfsDJqbZPmd1iFX1qnZ7CGK85QOA0Ci
SBqwV2wt9W5yUmtn03a+yrphdGf83oOPF8LJBUr2B68LcS+MZ1Yt4MPZq6aiEEIY2T4rGsWn+lTC
qUopGI1i2yrJhZn08rk9eXJ9IjrDXb3qyfLJ+HKHY7b61DKNtHgKrJQ8gafJ3ZgiH2JNlf5qJVpy
MVXUppVlMW4wxcDnMjTri25J7O2MxKP38QycRJ/UJtkEPAxRIf3jo2qGg9B+WCdLDd/CxnLFSLSn
BlHhn9Is6Wd2/+mGoHGmYqNLow685PGuiydDDzMJuEIjldnGGla4ElKKZ0Y5iT6ZNRYlTJT1q9JW
OZzeHo7DTK0g3YdWX27SGB/UDAmzDVrn0ZemGJOnrArjTUvb68zIp6cbomAYh2K9BddxzSIPh86m
MdR7U9T7fhSGP8Vyf4MNQ4oJYbqp9CnbRHA73TaPqwsLo4MBwUYvLfXh+8ef9PRIWAWOuHAB0FCE
P0aLhdao06vpir1hgBNBVkRshWF5SjqP93U6Ixte0+Cp9BGZ5bBTz8zC6ZYiqUInHwDlu9DHUUw6
qlhFLPJY7KHXxG4JaWqr98bgswM/pUNmB6WSnjNWO63JAX7g/LFlshpqLMcVaSRRF4S+bPWWi0sP
CFDrgEivLnyR6dHXSJKLXSwvkPwrZE9dyj6xW009muyRmd2UdaZ6lVhqmo+a/M2oezZ9VmfalZbL
zu/ut5VdjSwGDGsarkDLD9dIupSDXU+TfKtL6me65AMVJx39nnA4c/2cfAfwGSRBwFso08LrXnfj
L9VyqQAvUVcMtEh7qyi+WnhPlhXyE22bfQmL8Fwvef19B1nBOh6dh7UAtUrwHy3+pdXLlla/fAv9
VLixNSWeGeX5mbc6Oa7WUZCNJteh/Ez19fCtyiwPEYwb5VtJKtDCxiDuQuXEdimzL2cqXKfBE2Pp
0Fne+WwcJEdHYz0lSlEsnXwbm+qDtgJrcXjJPB1E1JveT8N26OSbsFYfErNzVbD2jZu1kbONCrql
5WT/+HhbvytVH8+wDs6BkILmAqHj4btrvd0mk9PIt3ZUz35pxmGAHEh6qVRa7+Zy6GxTOc52Syin
P2sTe0wXXnL8zVEXDfV2UTgBrlrdto0s4WI9Xm5CWhVb086bHWqTPyYzj3fAJ6WtnBlvYZbVftOq
M8eUpF0ZY1bcJksVvzRmOD+36Lfv8ko1rvpEN/dNKRSP8xwPVn1orrnInEel7M9a7Kxn9+EM0MQE
nEO8AYsN//jDGbCsKk17tYZhqPSmb47Qx8dBuc9S1XOq0fAZ0/S7sUW7T7Mjr2ml5kzAcNorp6yA
YRNRF8igtdx6+AihaaVqVMIHUUvpUjOk616LuqBpremqQK/vsovzl3EZ0qtSRkcQl8ka7kGqYbiR
Fcl1njOhWrQoW+xph5+myHU/7NpAm3Io+Gkd7VqCnG3KlR00RD/BqEzydWcX9WWTaMKTJeT3vWWG
VbnMmnlThonu2lUhXSua0mC6WHLWW+g2JeXdx6vvb45YxEGok6+aPgi3H58nzSTVad9ksGxmTdro
qNGHptYhtpEoDcdlIvrrQnJav82WXT4uD6LJ/VzD/1YeOuOiSOnBEgSK8IH+p+NT1Nj39qidOV1P
Dz0eEh4IaRUxBhfB4dexI3BUrd1JYMX15rKbY2QTc9hLqQ1GJWnTye0GTT5z452efFRqaTpR8nK4
+I7V91L8iOqVk7Fvomh5QDesvZHj9FyLb13bB2t/JSBpYDJXTRBE0I7uVTScG14CEQWZ9a/O+hhU
05gFYkwbAKVnfQhOTz+KCoh0EUZR3wfSsL71L/eHbXLSGvms7NOsRuO77kxqIv3UPVejLgVN2OJO
oCW3c6eoF6kWG15WoR2vSlPnq2k+PQB7OxfanXzd9ZEQ9CK24GCjoXL4SGWHDog1o6aDBN0z/xVe
XtTFa1EBU4l0Ofk8h8WZ/X7ybd+HBNGOgA95zruG7i+zgEv0ZM5VqOznxIg8gfSpn07V+LslYJSQ
6FmuQq80iSiKH76YLCNdndEQ3eutEm3sJbefe+Tbd4VUaQ8f7+OT4JDIjGHoRDGBsMWOdkhajynS
w0jpyW3W3ybZVe+0uAE6jpR7CAxpskeLPVBRfL+EKHxm8FOEDE5f7wKSVINotxxjIpYMU7PEFMV+
RAJvi/xiuMsMq6UgoSiQN/G4koOxkR9lO66DocsVnAqqISgoirv1aIReFJnzmU98GravDwXsmHlZ
aYXHvHU7GyQu9rjYJ5reXVDUlv2qqpxtFrWGm9E0uhhk9VNsTF4mY8dTJ9kuVPNzZdVTLBiPQXVk
lbghjSCROFwEGpBKrH7GfF82ys0sJ9ENeptaQJQNkElpKj+H0+E7vZz5U4nDd56VZ4Kr0/1FVEHq
QPJANeHEKqNYooyrZYAn3usPui5FFyJFOUuKa+Gj5xXkWnNuS//NW4PTAiANR0fGKEdfA75fNliO
ZKfoiirfz3XZIsVaO9/aWMKSTmSULkdbBt5B5SClYsYi7ZqgmxyKBB9vitNdfvgQR3FFQY0oa9s+
30tZIm0aU0qDvEqjz789CgR/ejw0aCHiH8PDCuEoUlak8V4dYzB2siL5YwmJ6eNR3hmphxcFZRha
hlC3EQKk5no4o8ks642Yy3gfOaPPZY7X1pdcS3y4SpvJeHbUu9S4FNoXfSw9K9VdQLSuk/f+LOE3
3N9a4Ywmc4JZoeyK5EVdslutvDT0tz7ScY1/UOPP4YSzRAb0sh89uwNq0uQ7IvONXY6fIUJd29Hw
pW6/VRilBW39HcXj3/9ekAC5A8E2cBEcM5Mh/fRRn6jRHl+VK7uQVPwiurMRz5qxHE+kDYgQOcGV
JHAcb6MzOxGhNPE+Q7x+Vxuz5YWw9HazU21iyYoCbDpab7RTx7PA0u3KXFVccBfdmS/6N6tzZX2B
bwY7SzJ3dDt0CHs4PRoj+3FINZobOA7Ka4X043VzuvnhlrFu1hMAydrjU7DunSFKrDLal0v7OMqL
89B0lniUOKhwQkksUhwW8KffHpRwGpQKcT3greOAPu4AUcU28kKL3OUXC2YRVwDL8WAJp02eSYNP
JHrO7vT0RUmJmUhSVTy1Ibgf7o9On2K6wqJEWQV8oGGmxhfZXoRvl5Pis4yiq6Qp8u3HL/puxXG4
mBgVcBJAExBzKFUcjuoU9NGauS33wtkvVegpMSaHRo7qWOFWMAyWcdPD0y4fJzC48viYS2RzehCO
F3W4q6lVmdmt6C8Qb3Et+35IvumN45nzvMvmnaLhUAP9C25WUW20MXZT7UEpbrT41nIoA0dGd28u
ymaWwax3OTqPnZtwrTpJsQlFse2QyxwU4QskM60ueykAPgdzDmbWbgEsxgLHoLEddx9PyZop/Toj
lCSo0GE5a63IGwCShzNiLexteUzGTyWXw66R8UZrcITcSZWs0ZtDR0FYgxUUvX7uiHyP2g6GRu8W
MBJB++rpQCnhcGjbKeKFSyn/hFim6gpEaB/63LhrVRFd4OFCCy1irkO7CAMtZXub/ajvUgGSvDBn
JLOGQsWa10wuK0ADXpkVzqbhyLRwcH1YCqy3pvDLx5N10u9DXoLM316lB1lFJ36P0xRlsd6a0j2p
9w4hlfqyAi61r+O8C6TaaHdS3/m5Ide+NBLAzJNsB6EuKXepnTi7SWBz3FNSN2cVz/FB0R5me2h9
UUXZXaGm6pnlfhLorYgdSPkYlHCC0vw42mSVhGGhNbTavdXX8uWSzd0GIkH1DML8mxT2KJEhZODJ
aljdRIttuI3p9B4KxOGmwarKw1Zp8LAQT3/zCga2R2dvTWNXBgeV4sMPn1WLVDnVpN6HVRQHqSl1
fh/F4ZnK0fGB/T4KFBkszuDh06U9HGWq87gcl9VOY07qDRZ8bLumERcfL4l3csCvq5giG8AroN3a
e+ZwfC8MhZIrIpeM+9hSyMhs80uOQUIZd4U3WRb9bFt+QSXgcsy0LMjs/NFc9Trmrg/KIa2DeUIA
2LFFG1TFlO2c0lEuEV55anH0cfv4IY6TGNlk+3NqyJM/aGV1Sb3d9HVBCRXBecphkRIHpW41105Y
GLs4rktPWaRsQ5HW8HS5sFDxFCjAYVrtlY2uP9qZmXt6ZjVBKtv5mRvsZFszIcwGnQUOWeLR90X5
SyyZ1OPiCCwD74l5AmOD9rs3e8NFElDuv5q86ib2ofrt62/iLXkIz1xl69I5+horyh4Az1qWJFs8
/OiILgs1boV6D/BzB5tTby3f1LcKacPH3/2ENPb+mqAvEKeCkA7i+3AkbBjtglNAva+v7a25zW6n
TX2hbGBcu1GguPKm8LRt/WUIrHtja13KfrmN/NiVNh8/x/E9evwY6uFjTGbfJ4PcqPcoBrsGsnC5
8U2rt61qgi49t9b5XQeTu9J0rTUGI0JBVuTolXVtrarEKK9NSmncWHb0pSsd50wWfrxtCcwZBAw1
5T0u6GMNXAKrpg3zAhB1grNilaRJAJo1OfMq60V/+Cqg+taIEoohFhHm0eFgjDGyrktd7s0+wsoZ
zjXS0FW0MvRDH+GMb7QIirsG7JwnZcu5xXP6jium8F9VHcrbx8w9isQzfFRGb+TMhEU5V2umdc7E
8mgUQF8r2gAz3rXNTilPO1waRU4FqECAYk8lt+jdBbjvLiexvv94Bb5LZPwyl/8ah1o4eiDUxNjz
h+NYLTIZYPwKhBrBIeXC7rdjVd+rpfFDXgwFhUozmd14RjgKTl3oz6M53Bh1UgcYK5k7dAs7v1Hi
0ZUHJeGIFD5yggA7Ry3e6HK+JQncFGniy5gte05kPSpWdpPKmeM7jdjMGiX3ypGMM9nNUWD0r7ei
R0Q/awVpH0spzDDIQ1HyVo0T3c86pd+Wb2VACnVR9UlcPUKzslZk+/c29Pu4Ot0iTnGiK1q1h7Pp
2NHUN05b7CNKeZ+deiwvw754M/MidEdpom+W9Gc2w98sFNApoJUprvG6x+iFTBeJMTZJvheWHu/C
ebG9XIMm9b5O/uN1+s/orbr714ro/vlf/Pm1qmcaubE4+uM/9/Vb+SDatzdx81L/1/pP//df/efh
H/mX//7N/ot4OfhDUMIjne/7t3b+9NZhMvQ+Js+w/s3/2x/+4+39tzzO9dtff7xWfSnW34b+WPnH
v3908eOvPxzOjf/49df/+2e3LwX/bNu/iLfiJX85/idvL5346w/Jtv+k/g0xinldpatW/P/49v4j
R/0T8C2RGQAcTgJ23R//KKtWxH/9oVh/rpYqBuUn2HP8BVZmV/XvP9L+5GREeOfd6IACrPHHfz/c
wfz/z/f4R9kXd1VSiu6vP/4lXffLzsX4nYUNe5hnW1EHx5YmGQhm4GtlttWbKQnKmr1aGSLzcRK5
kxO7CISCkV6WRj/tVCkfZauVNmKQ7qfQ2qUp2EFMgrsN0vWRW/bqfBEayKKpmTVa+GVbQZjF25Fq
ZuSiTlR4yMV+B74LnEuv6cfM47cqxaE9Qid8KY3+2k509KylNWjR5PvMHp7LgqaiE44vCsL6bgS/
/idsd0Cr8xx76tj8NJQlD5BRJvPSTG+x6mw71PlDaUnGBvADGVkHrC6gGVERTPVq6XaaALqt5HG9
K7s+2ohRfoyUVEEZxdL8nDT4SdDdE34e6WWyzdsU0wRLyV5nUYvrWZm1DT82b1QQ6PTx6wilCuCL
uzDROh9Epm56Y1gttJuSW2w1byfm8sYeganqSX05NPhVIjqh+mnYeqbUxMikjHV3Bfoxsdwybqpt
rLXGtybs0cKWhXyTKu1tnSqf5VDByS3LzO1SStFPB5uuwa0d55YYOiKgrEFLOqn61c7yzleqLgVj
nuFTrpcS4jg0wPCjfqYpeqN37bLRC934jGPcZxIeddeMcnRTxn1x0ZW2+lK1ZR75dJB1P5mM+BvI
SbChq+8pJl5Dd2lM+Vd5NOcfhtV014memxedYs7PVSN139WqeZHRj9Zp3us4e4PoNWSshenUUtfs
J2bTGVfw/Gh56dQmF6Mh4eiXxxo0yKq5tKpQcs2ibB6FStpbm53kJk7pdbWaPy96WFzYmdL7Q1q1
V3Y3mj8iDBihEprZj6SlyeeKZujV+9gsNelGjOgR7sSkYlQmsqm4DuHyp4FhxNnlMhipAe8wHFpv
avMc8rwcej0GyOVuqKSwfgrtPEt3/ayWn2Ka6KmrksFRFrAWKM3IoS648Vz3Zf8JAMAUGANkx7K0
Bgp3se3Jrf1kjvmtY0/uDBgUF5f8SRUYcRRz/QXLts7X2vlBIiB/yHItu7KquKzhL2WF7PfdHPb0
AKx5fqrpSDXPg5RXN0aj2TvRDiIwyr57mqQx2SRKYr3aU5rWfuZIy4PZZeElve/IX6v0T3I4dhvc
mMRDOoryuiiM8FGuCrrUklV2KMgY9pXaAgzucavYWEajfsqqNt9PXVI8azNbNu8r+dqSyaSCpJ/T
irbXKLEeCg3E4GhLT1VhTnd9qUq1O6tIRUCSGKh+mIWUIt4uVxTtuvu2nX7K4SB781gpnoVmjmva
PXxmavD+kmj9ZWLLQE9pAKA18pyR7EiDJe+kcd9UVu8DW8qgDJrJrmmLt37CFArqb7lpBiLtVCfX
KKme0oGDWk7g5emlPj3SdYTrm3qd1apBWUSbPo2kT2ES3app9yOUNfEm4rYGnOdAsKZtnoXScKXT
oJc+Z51px8k1QMk87+ANZhhWBdHYLeh5d1QrE2djGqHqYKwy1j3FK+1qoRf7qrVZ9kOEufmMFoN5
F3axftk0+Bu34m5ZqHX1EdoxjjDRDaXHtGsaHTD10uKmtMYE90j0vsJw6dx0cpAgAyFSxshuYnO1
uGEUD1+6ONRuS+mT2XSzSfvXqn2d8/GmbyYc9co0vXbsLP6aOiLcI5M83IRJEd30fZk3gaqV4SZu
JfO26PGDCTpJ2xjVcj2NybUIrSu7b5FZm8rv6qxdoLcZu0NXQjGvKQskU3IRhu3DFOWK3zk46SzT
VVgDXx5rSHSa0WQ4/01YeWVNdlk1X5sp9hLNGEA65eKqnBv7rs3DJOhjpPEc6qmuVGjpl8KSsf1A
hK1z5bChw6SkqJ0L0RobeTV3ruTJmtwQONxWUaoqCbDb85d2ec0N/X6iI5q5sjYOF3WBOXaJJ/TP
wTIQZOtNV+qH+X49M0GNmzcLKvE7Y1Gu+F6aR7G5usBNfnJR/oU1O8WormfNxkpMZW/nKOei9Tb9
UA1K6kAcTMRLZ+USDv5DpzuzZ7Vz9aiZIZrl4Mw8kMSUe1prDNCqjEBySGC5B6v2lARxaYAe8kNO
tvhp6CbTxZbxWZbs/Eo0gAusKPrBOUVxopK8hsjwe4Xpo2v1ToFiGOnWg1CcL0ZUWZuyjDG0cVYP
yvwpqpPRrXQjAtQlZm+S5/YuUifW4wRFJlcXt23Da1C28zexFHQeIiTRtDCXN+YybgsrRwVnEttQ
GfMgLhxA4UoBVCL7jMJbtG3w1XDbppk2gPvtTcdd+WiJ6HOoNy2fubP9KrMehnF5XoYxexi6tPFD
fRyu88EodvpAxwpsV7zpZfDbxCCzZ+iRp7XpVkEM55Yg97Zz1CJQGtW+clKsedF7ni9QOJqvYiS5
d3k/tl6oc4/Joc2LjjOEccdKA3TY3A5Ql8cjym7SSPe23LccKUgzaWlIn0C5zSzCj6rvhg12vKFr
UwS7Us1w8oqJg6ldOKlEFj7Cgdqkvf68LCTrySA1zad46ruEC6hTjVS/1AbMAmMMN2kmueqs1HEQ
W6FsfZHyKNvi3TWovprFtnjpOtI5ehJQoNUNFj5ulpdfOLoNxG/VxBODUHDdlNCmbUED66G6E+Wg
PykC5f6xgwbhODcrwL0q09FThvkG16rW06KYG9C8qRDuIInyqTr4KYWhWEouorZsyY/tErVHIJZj
6UbJE9fqy4AXQqpOGNs4menOLAsb3ZIW+zpiLTOYZXGLN0LNyRhfmc58UcZJMOEs2w3ta19H8U00
ONODNMZ3hKKfkkGJN9S2kPrIKtlXu0wniOK2M32EunqXNc/JZYfZK2Bj5aEWgErzNU6LYbSpY2h8
Ju+MfSNEjDKqeudhVDEdVUfnzXAw1+2VjkNm0l+nbik21WS191LbD1wiIRDOOkuvoRjLokcBaxjV
2HfmOUmDniaPHtQ9+tfCrao4WW7aNlJ7H63RKrvVOzrMN1nfFWHqasaUWheSI8bRjWE/SRf6HKfD
U+aMifM6zygYhP8Pqc5jVfC/w6TmMDn6503y2lZd9VN8+Le2b9WabnTHf+kge/r/I116rzD/n/Ol
XVX+6NuX7td06f2f/He+pP0JlYmcG83Uo3zJdv6ESA3LFdQdTSOcU37NlygUoRVPKZkkBkbU/+RL
/4u981iOW0nb9BXhBLzZAoUyZJGiJ8UNgpRIIOG9yav/H7DPPyGWNGL0eqYX3RHdfQgUTCK/1+r/
IILkO4Xcggaodcr6L+Yl7QRcXKVmIAE2saecn83pfB7NQQKHPMlsezsv0xJSz+CbVmmd92p6bSid
6ef2vKH0ExyOYp6yeYymxj6TcaEf6DZtQ41ACFAlY1to4uaXufPf0e7XUe4UgyGJGW0QvDZqdttG
/HyCZ0EMTnpvsm7Dl0Y43cpIDZQii1HSG0a2qycIldBBjnzAc6jmx3r2ysy3LZEcVPqxbiUBDWFj
DB0pLSjF/K7qzA3EBZs3bZLkDvbacWJtIKivkn3td20ENyCrQn8VNn12m9Wz+UaImEfJQNKCVUSs
w0fFNNsvwIpTCdz6U+n6Y3jjDhB6ejq0dgk5lkT6so9RFftuLoceGxKf7yBqNGePV0DcCk2RB1fJ
6FZRBvG9sEjf9NGhMSgUxBpeKJSxfBMRRQZu5Lk/6QzDAxXX4d9vymlIw3qmEEYfCrj1P07FuAlz
3qh6AiXhJOertHCKezzjIRCqfUZqxfRtbBf3fk7INpPtSG+sV7uHVDpU8lQ9ps1o0OdDH1Xi3JbL
9AXOdKr5sCxOCCILFwRYAxGWJ7CdXc12ztxgbeu6628rzPEbVMUuHQF5sS9ENj6oS4aEr4nOOs3V
jlY3aV9gve6HS/EXBGI9ibWWDSkt5wG2cfJKlV3lmXYbGzCetpJflDNunbO4QDmemhlORbPeLEa+
BF2etpQVdWbgqsS6O/G9HFqxydpSO88aqbMln9SjYg07tSE/0Bhpl+7isbph8iZmtFKWvV3l+F6g
Gq8M4C5ceRrTZfq8dK0WtJWaPlTWkvt8xrMHbJG0TzvjLp90M2iV6S6BtblowEt8c9ElAafaIO4S
SF62CrE+lruxcl5SCypmk2d6vo0U3aoCexzLjY3h975Qm3yntupR6BkpFRMy3a1XmlrpYxMcD1Xr
Af/GS68GaWe5j0PEHmRJo97gNCxgERxF3tYb1dDT0jvHyeYNW3eEDpli/pjsIn8m8bnZiwZgstN6
my1hrDYMorPDu9zgvJzwIoBXJlPxpig0WjcaFk2Rc32nvo18p04VQU9DIx5UKg6YNGwqfeeiefbs
1rxUinw5J0Fh2fX6EIXkKIoDUqxqr5hNRyl1F6SIXY+0j5Mdhm/6bMj0Cv6b3RtVYO2h6KrLGYaW
vWljHUs43F1l5zaDc0q7x6jAg9ljsksWrTzCUidvXp9noe42KEeV+tagEm1TtABCutFuXSeaduqw
yCcnr7AYVPSY5kCmGJ1GAZbUed4zTOt3152u5KKOTTAOlnFXkVUcuO54Jya4wU1CR/1dOinue5zX
aXI+K56NgKWYA6/TULzppJeMilyT/TOu/dKJ+TLWky4PlFYvbm0kWpul1OwdJcdix5b7dinqagur
RuhfhwkUbpZ+9Ngb7pIk9TZMTQuFj+44Y+avFGh/buKsE3bRaLN2YEwXb1q3WAHRJHlYTe73RZLg
klfT9zzxlDeszhPb1y65sozqeU60MrArLrLM1Cm0UzvaAXj9UJYeVejsHeZ8ar9FS//KBlsPZq+2
AkIelKAihhhR1RhaSmKFuc0QKNOy2wgepKKb9fNRkpjepNd5ZHVXGft8+O7hkGfSCHgbye4aov5n
Bk9vaZHcTU1yWdTxtE1y4b4p0vmhjL0IxikufS1yrS1dk1hbPcEd08k00Cssw1ESaYmvd/r5PEbJ
OzBId8lag0hKGRL9+yT7GItIZm+1CA+dkDmmXmRM2iYx4+XQTi3jXe298anu/M6K+4BnEkJxyeQ2
o2DybslbDzdnY141hhWWZE6FXpqPm7q1isoXYHhHkmOywrdKoYZ8Nebnopy9V6NozEM6JvaTggL7
uS4Nehc9UxyjoqPhcMizAv987CV7q5M3le7JS0J+ih0Z3PY3tyl/LPXyGHcdsUZoeY8dtTXkV1jR
Vqkr86E1ZAedG53JKJdnVVFE19nsyGNfIMCuPIJ85SiCNFps8pLoWt5TpwKaYa3SAb+ukuGdtmDx
jCZfcZGA6QAlBNvvEUo627yfGK6W9LBUU77RYpnu+tbwUKOkc/04lKlxSIuJ1y03z4Z8Gd5VS06X
TBhtaMm2lCESigXTn52lV17XKQG48VNaL0fyjJxD0rGMuUbU4Cx3mrPELhCDQmefL52SXboytmnz
dmG9m2kuz6vINRkaxffOS7GzKsmNUrvNJXxJvmduxfRTwGloDvmhjjt5d1MprYx1V7vpdLzfqt51
W9tO2EKpc+R5GBmTemPF4lucDMa2csRjhaFabIhN7OoNngl5nZpoj/sYBalvlhoZl7KxdxVCkDPV
6CCO1iGJZ6II0AqQ7qvEFAymfX7diI4KJ4cknkJr0qcp1cS9mpXqO7DudMF4+ppJgu2xwdQHM1Ks
uzkFJyTsQz9oU/ru2c3tkHuTr3nDk/zYUSWwetukKKiHWtLykJXUkldG7Vw0jrailGP0LbWLa0pr
HlKzYh7X7Fs+U8mZYcxaOLXDfMg9b6vqVX1mt9MxtbtvzmIZIePvZQ1M5StdhcpbtO3BqQtwMbPR
9hlVMedmLM8A2K7LISdKxMVXVtlTP4MC9Mr1aGWEjthLFBizmDdqK5JtlEav5RI5m6SL+NyRBLGP
lxgseUR+0MTVi9Y09b2ARQyFiY/FM9CqZINp7YSjj76kceO8tM05MMzE2NuZB7/NDj2cPXo4zaRx
rs2eBMJENvm2yMuFWgg0C7nbmt+GIm3yoDF5vvnyjXulxG1aseO7X7zyFrug83PWlYu2F/d0yM6B
tkRXzYirlqi49H0xi+GiNO3iIo0csXdnCw1lH030T87Ceis7kb878TBdNmMTb9oa339ZLLM/aqV6
NSNipe8Q51K10RsV/N7BU+EcujGaMzIOepYv5H/64MPEje6R9Lah3SpD2bnnrRhLJSzd2C79ZkTi
GWbRqGi7fpyrVa7RzTmSHuG0wPoiykuyv5om2UyKIJrGGvo29nMA93yHQaL4UfJxyi+aMZ2cc7sw
Gj3QXNpUfxaGA5grsE8iA+cBQmnk1a25q+eiz24B3IqjFuUD65MHYDzaayR+7xhQqXHTKYtfIKCP
D6o6N/ZWn4x2uh4A32oMkKBXQe10IJWQTxeaOcXvQ7t4IvBoLbnVK/ZXlzzmAwNMS+nlnJRHy6Ny
0Slmroe+LFyhZYgMgj3jdDySa68XG6kv3aOJCuZ+aOFfzHHML+vSZdFdKNpwROG9qMjq961TGWTk
u2gYk1F2Di9snWQhzM/AjVNjqILMFoEx4FYe5JLrYI8xsXGt4cygVMVcB4o6ztAieiWrMFm6mMSJ
yoFZwj2c3juZmStXBcYwXw52fDUkItuOy1r6PHnquRxU44JkWY0giCr67oiWUaXXHQxWozNWS4jS
hrXJa9PuIp5rM/cBIKIzpVCjswxkRkVH0pWHurSnW2PE16IPA8p0XQWrSISm71tzWF65AuzTBty8
7EFT+6ZqqohOtZG9mSwmdk+zto1wH77WnS7OBqlobdBGgmR3PTIeKwCjZ/baRsj/Rb4qhiPDyIlL
jw1s5bwZJUEigSM689Ypptt25RCGqnwompbMDE88Cq5bEEE42Hp6mSnWY7cyEdIkQIitaBKoK0+h
Z93N2IzGsSoXOIyVzRhEM/k9XikoDrspbyJW2XSf6jg4GWK1qiTtY0Qt2cT5JqXtqg1KKxJW0FdW
elYkfZSGpjOMBT2msqeSNkr6vZYNmnKRRH2nXwvpJSmZpm32c/LMAUQvtn+CrDfnqjsOGyCz4tCu
/E4C0VOtjM8sHREIy67vlMqGAMrj5qwePdZ3R/W+KWMKb4TOL0gXZBx++kEsaSvHZH/QTekH9SQ/
aChdL1+maepeXa9bnpKVrUIs1R27rF1+5mn6fV45reqD3kqqugpE1ybPtqgYgGVLELRK7vpLiibl
AL0RX/Q2N1tE433ctNa9sbJp0xBfdOVcP2kjm4NyZrewWa1/L0qf2BFzdK7ely7LWkC4A2ixIC9Z
+ngHZ+ApPU9/YqC5UnMlveT9LS7qWU/TYOD06Q4E19goGkC5D93E3sZ231Ei25uCZOqxHnfA2+qZ
OuN1Cr12Ni4ytshhYjX9twbjZMiVQN9qAlbEflTmpAMSwFj/FFDDfl2Ym6ozKr8wkAr6GcrxZy+H
flLd/tog6BhaFxp2o6Zl9JiZZpUG1En0O6iYGqP8UHxbKmhUkOYod/ikJg4QY5XmAK4jFVSx8Iqj
C1yMpULZQANrgdZ6tIHVyls+DvM3dKYHvrusclHZv4tZm3u/dogO2g+22TvU1Pc2KrqSrJLe7GLs
APnkQR4tWbOLtV521HjX3QXX/J0wIeBfb7EIOerUAO4vbMli8N0iDybCZw+K5fXXnlpcT2uKbpa5
j3HTyMDsGjaTRvsSd/HkKynvlzXW0V005xgaM+1iLpzy3tVlUwD2ZMtTLHgr/dwjWBuZRrG183x+
ZUWR+FCzDaS26jMvcrxcqwN8PuQb28yo3eAmh5gFeBMl7L9wH7oAR2aW8vCDEce2wvfVS8CQ2O0E
gsych3xK0sDCK08sjhyPVVUke7Z02bnZxqrf9PN0h0b1kM/9sdWa/HahsdbX82IJo9pmmEtb9CO1
rOZNMjvj6KdJh4o7NxXjtp+zFSoeSFQuEQi2/tzq7Xlikh6qN6zm3qJZl3Nq6kGcz0bY6Ub8nS8O
6Gs66ru2JkO4QnW2MSvbeQF8f6hz27m0syh9LbKiOy8mbwrhgxK2rN0hztNb2mGz71EyNtZOJQT3
4LVG+qNnr/yYIO/fCnuKH9jYKueVR8x1XYzTyyC79pskunOjGoIPLmeWJYe6xx8U0rHB9kFW+g91
igHotaV2t0VrO2Og8jE4mMQBHUkR1zeOp1XnItXTtw9w579Ss/w/CfG6CJL+7xDvpfjxwssyfJLE
IPAH8v1XE6MjYSFtjmhi3BQ4aFHY/KuJcZ1/CEcGDFotYABha+nh/2pirH9U3XCBD3X06qQo80/9
ryZG/WdtKGGgAvwETf4vNTFAuJ/wKNQ4WKCAozg+ypgTHNWh2tYD8qKjrSSSmcXBunVMQA0jKr+q
2ThRbhJHQ8ooIkpSMmxUQKcRtZVt1FYqvHY7UZ/XFP11yu4J6uvObKPz3lH2v9yHP0DEvx+OSw5e
+tEoQtDICdyX1aq7EHzbbu3BuDMjArXQzjAMp7lfLvkFUXxfCfzXv/j5WnJE7jBKOd4ymjo/w+Vj
21ntMnDEhE8Qq3ATzmMTsi32/kO3fBKWfUK/V5Tw9Egg/5jReRL49xOlIwkLbVq6S7tt4qjbrwx8
KLQe3dFYxwuf9iQ7t5yuv7OoYIVEHQ+IEW/5S8+jWT8Vi70r2XTovjN50l/s9ptqRnWI/u9Qsojd
WEPRfKFN/x18tcGw6ffkdkApwE58vjYpbdQa1cD5NlX6C7sih6vorpzYW44FZPeYqONmBPHH/6WV
oZy6Kfz70/A7l7GewCrYRPrFS3jqAZ0ZpvUqd7Mt+iLyFUtos3NK3fWtxzdKOErpJx7LtEaX3KAE
snCOeuSdzbH1oqrTeRXPStCr8oe+Rgr+/dTWn/7pZkJgkCcOKg3bwmt98goK0pISi6yMbaRn1hAi
qmBkjw2rO/Sk8wN61TIsjBrQctKtydwUtWlc/f0U7A8Lwq8nwUKEdJY1BaqHGBmdBexXQ+QKwptC
eGJbsLd7V9LFepbLYiWBh1zhoOiS8PqkldlVKfLiuxK1d9EkJWF0hM/7pT6N4VhLrhtpTTf8Y/UZ
gIu6RUJrbg1nvBsiMuYHrF6EMQ3Wxqtp7JbVgS5r3EfRVh8N987sqDkLwWFN6NlCH2laUVJHp/mJ
uKkQxSsdDoit4EGhYtRXu8aocxMbufZKmFd6WUZVk/NhVLzvlGf2jx3/elSqSH0FVyT4t0NC4WxK
RgwUH0sDP0EPks5+M1q2XZ16u3Fo2UvENjGBWqWW51ZRlJfOtLBdSKpufBN0MeNIsoeoCZyuzV46
pY8eaMRbDixDhCyTtit3ZZ8v26xsyLMg7nJ+RI+npbslUpeVAxk9cPg0Ozh2uw6VNSHpLj7UcMyU
+q3gYHeGldu2X7pufkwarfPrTO3fKcNKifmgdeWSjrHqcYm79kh+jGqyuVwaOq7ZNui+GOVY7dAv
5Uejdfr3RJ+gAfCePJZeBFLuzErxVDp2dFlKb7rQnB49mJbrh7wXWeMrtTluSmqiGHRQJWdBSyzI
WYLqlToLs1qwGq6Jkp1gs0ug4oDHIPeaiL2Z7U27BAZ+2HXE6CEtj+sxgFy0j56kssRPc717rUWi
fIsHq14OWDZqylxjWlZChJPgCu1sSxlERppQE5AZq2rMBJg/Kxq1PVCjW/MjLTzT9gb1SbMcGEXI
fwcgaon578kBgBN3tollZcHY1KhqOnRlLlUMYgGTxH4U4SUhW4dJuZIB6jmt9U2jvzdjK1U3kdHN
L7rZwOBraT02Z1lLDEg4SmomL2QXKykzAabVmcrB6ygzaw8BYqHcxZULQtCyN91QScEYO+DqFq+W
dAEeoJtsuS0c4oq3UetY17OyRMmBtAiQyBWyaZ3FfHM/cJyuAd7OVnBHgsddNJbbX3Dh0vd2BYGs
xb2KFhRgRh7f42C6yFbASIIc1SuE5JRFdq7k3rAn1i/zI7Wt86BYYacICMUvVyhKrKDUNBoJTVCR
fU0UWnLQ5KKH1gpjmSugJWt1DpYV5EpWuCtfgS93hcCSFQxjR4lsRnrVfbdCZVFaPiqQV4FuLPk+
rwEyihVaQ8nwqsZuvNVX2C1fATipgft1KygXQ5zMpGIA1c2AD7ys5nU1ziQ61M75tAJ7SpIMm3wF
+9LKNlEdtjpwonZZKcSmKvrwbdGGo7aChQWoYZwW8yFVWy2USS/3koYDxQH3A1Gt/FFBXlHmyje1
MpjRNZxXc9drh2lwikNfufVFPosS32IHMawDaOr2qMFi61c6UGeKUP6gCeZ/a8VBFVWrYSrBRuc0
e21WtFSl9u6dEgBxX7BuPrUrqtqu+OrYl9dxwnhoOAUrebHisNqKyJI7LDb1itIaRWrvpnRod3B2
gLhixXPLFdmdo6Ulk/QD8J2K/HGN39vagMH6igp3dQVAbP0HLGbw2OIdrAD8tJtJCEBlGCDvDuzG
3JRAzmWmITW2PnBohp5LBFnJDVbwwAGsNjPdZGtUlee2lQFlq6m0Hhv0Z5dROmTnYsW86cxrzsak
HzaVYHRSpso5GMt0rKd4JtUpF5dlIa4noTHW2x+wer0i7G5XT5fjironimusErIOMmRyfWItAOc/
cHp9heztWsOKGueHYoXzGVidbVx3P6FdnMDVaV3FH1+XTF2qskNsM7z36Hlp3vzgCeTS5ntnYlvh
18hqAxiHmZKkUHVneTRn27suC2850+y+2ZSkLZ45qWM8JCwWO5wMOiGPtX7U+hmACSYjWymNaSU3
qkpKBDXyxlPieO9SJtAOlc2gaMxQQnKlRwjsMv3YgTIpZL085UZfnuUroWK3/fyc564MPQemzxck
aRz7voSFSQTfFbfOl11NP+NVU7ErTFfyplppHG0ldNw874PGMdJwREAZxiv5MyUetKWuVjPSSMih
GJ/Stp+7KtRSWkcjI/kO+Grssm4gQdNcmSU+yaiLhEcQU9Y2R7XAq+kKXfj2HPH3k0TuxEpSmUbz
OtK2NFbyJavhTVGO5kHNTwBGiF47lqeQou8brzMkQ6xxZQx6kCdJ+1IMU7qLyVpm4K8AJVoMYKNo
r2RiYw2dbgmc1M+bWv8RG267GQETwqQkck+Nsnkba2QvkvMXNGPtwPbkWVAozeuy8nftyuRFKipZ
bzwz0fnCXUW7Mhtg/IiBQnAylQGX87lYkgSus5yCuu6VN0LTb+ISWMGTSBNdokRqjW+bsnKMdlNr
h37F/4WXeNdDm5P+LdyZjOjBc5Fo9abhU53e+mrNQpWb9rBNAQbsyNNeAcCGl+SDBV0sgGG5UqPJ
zLPux0RYP7HbsC+lVIskGHVemf08pPm9UNYYIg/qtV45WNT4xt2Yu0MTuN5wFfX2UIdJZrYEDUPl
trFAPs9J35KsPD57mJ8R1ZGTEoyoP8U5Uz9alCXxvsuMOgNoRjMnJEHR1QfeBHFASd5SzauUzVtm
uTxCXmL1T3LRkmuNLr6dqKPY2VQF2gO/HjItAi0yozIQo0EEsSb73sW46zbsJYTBnk7Uqqh9PUF5
tGFCzSAxs7gpAiwwOmnhVnWlyJmsurJoq4fIVmaVDJVZb6DPvZJSrUaIO2xsiAa0bkorhOx2+mAU
pQkOTvzhezcMc71aeyrLNzJXVH5rdfVdvqoakNLkz1VTDhtL5qxCtaIdYQrMSwH4YZ5lRky3dFVQ
qrKzSXW9cF2R/kTWkcchNKVx6OzeOFLI4e7r2OxvvKVweQv5Pj+mrAFBZ/bl7TxUoVGY83kNe9P6
ttqXLFlq9J1GDHMHTTmdY3CY9sh/6guBKeAVwSM7TN/C/fcM/uq+50Uz73jK5fXkxNGefKSUIJmu
MXb6bGs+gspK247RuHg+BI5DThqmL5TQuYxD0kgX+gNje7wRnrvQWCXUgk+gbW1ipzf4s106BvPg
UJVhe0UcSnY5OGjJDjir+jQ7Zo6bzju1LucnjTLvC7UZrMTbRH2vGn4L6KqToV8mxT0Y5fzDYbR6
qwd3uaXOuPM2fV63B1drPGtj4e6uN3qrqq8CDW2Kml2tbpu4zJOrsV0XA8CpxQpYN/gKL1iYKRRf
qpsm54HYLch3LxHRAEM2xZyjwJzKUNcSss8T3Xvq+NtJCH5BxDD5sNcaM8KZqBIqpYVUdvmS90dn
arrHzoX1YkMtG5Sv8B0P9bK4aHmbIRphLuVsIRL2quqAHZMsEKuQhgyKaB4xHguLjVhLYqlOdlUe
iD61wxX1zoh0NjHRLalGWXSVUBdIAntbv7HCt730hUHu6M6ocSPdEQGR5A89Rd+HZUzYEXgzqUTg
klb/kKVFfFVQoIE82Z6zm0ZvwTvNBY/F1BhjUKhVyYVoF050HDcy7aPMJ5I92Y26wjewrfFnGLln
nVPRxa9kFG9upTZ139O+L+aNNgnnXfeyiTyFgTCChSlkVrv7ueCDQ4iCfOxFLfb6lGPvt/Ne7nQi
xDdj7FUHcugQpsyzvk8U2fpsHpILEP6RbwJQd1y2zTaqIhl4kdP81KMCSWk0xiWvzKDe0Tsx/McW
+f8Bwi8sc/iFfhm2V0veJ8/c1Uv5UnxGB9d/4F900HH+Ibp17TbCBbRa39By/i86aPyzmsppE1Cp
ItE+zHT/ooPeP8Scrj5alGRAafYqGfwXHeTv0VtKJJxp0Lmm2tjz/wsF6GmBMIjdByaxykBBIjEQ
f4YFSsJbOtObzbDpk2S7WqRvdWdBKSXtZqO7s45SauwPI5OEEUSl7t14q3zbAvM+GgqZUfqAhC3t
1TEkjcna9X3cdH4xUzDqse7tKNxpNjHhVIHjzOXhlwv9BwRwxU8/ISucvbumfBDzgRaW8/989hop
BZ4XeUaYK7Z7VSSROPcwGaRBES9i05fW9yrtVBTjqxbMycrkbEFJ4Rs1KS44DYS1S8k23I6q2MqU
izCbQwYRUWRniOymFQp47pLqhjTU5okhdk0u4gsBN6RutNRIp40O+R6wRM67xkjG84TYqU3EB3dT
eJ0d9mVSXapjIfZVpXT0BijI9wdX32JsSc/bopi/gER/vx66wYMEAkYI/O8dUlarFhWiHiN022K+
y2vR4ZIemvg88pLWX4SRPTWqpB1laL9KB15FySf3gvITkFFQ4BXv+q1kOceO5A6ExQwT/yZTz7vv
c7lsKlcQJIDOKnda6meHFW0ZxweFUfsM/8GPvz8Sp6AwLB+iS2J/0FuTB22cAKdVglx/nN0+ZBRG
WtLiA1On/F1x3AdTL+SB6yD8vx/yFBXmkC5d5mD/Nv5XML7PD+FYJ9HQN04PK6/ib7LdJ+jrm84t
vzrQ73eXAwE9u2vIHRl7JxBrWbO6W9LuQzPl64r9XVa7CHvrlpmWxgunRXTUuvpZOqbWfwvvrj8S
5JJ3zOJ34sD//CMj7iwdskOPPqSngaNu6pBU82xDTpcT5mp7R9Fn5M84NUnMfVgHjS+u8p9+/Hqh
KbThIvx2lTsFKRfGxj6srOhJjaoXxCBPKUnKfgP/PPUaMLh99/c7e2IjZ3HkNVJZsxHHIUU/faSF
Mk1qOYg+RG1uHYSIu8AmavD+70f5/flhk81irgGd0jJz2mE2zGbXlQ7aDScTyQZ5HgJNwutgqk0R
/P1Qv6H0WEvAtbAWQCthJPj433+JMnHsCecsLAa30TwfGue+0aw3hdktEKpKSWvahmxSkLUxt+t9
9/jF4X9/Oym/ICSJzyFFDa613uRfDt+ZErqM3pOwN/SfJG0e1bl9dtT+2YiHvRaB59Q0TAty4OCt
b1XFe14j7AOL7mz+W2vXxEh7BpcE3Mz5/vdz+8Nd+HRqJw84EGgyRjGnhjbuTC+9K8/sX7k1+78f
5g/LJJfAIWiYPBfNYL38fAlshQppdCiYCkzCTPtu51YGOXoMeO4wYF+kj0ZN8Ffj9GYTvvjTjFHr
7+fw+2PNKbBA8+1kW/Jbe4dga5pWw8xD4DZV6AB2Yng0mi9+6am3hEeNo7CtWEm61ejy+YeqFVkd
kzpylNS5jxfnrs/7h5KvbTt34d9/0J8eK16gNWiF7w9s7OdDpSZxj401kHcs63YvY+dJVPhNdYRX
u9HqLcSD+vLFRfzTzyP+nMUB4Aia9uQ+ei0hznNKxrJZD3cxxjTfTtrX3nTA04yff/99f3ptdYOI
Gg33hbpGxn7+gY1iSx3csA3RtKIbV5o5sIhnDuIF2Cip6axHRTDiCHefqngKVKCZL+7mH5/bNfkR
jm5NC/uIh/zl1R2mSFGbvmnD1jYvPD7xxNlRnkT2wGZehreF23LUNEJNZlHt2Ldis2u/yn/540kQ
Isr6j954jYH5fB1Asivaq0s0vnP1ZBjqzaLpF4vW39VaTX24vOLbJXHdv5uJ5xtzxbb9/zD/f9hv
ntYN8UEgxYeZ0VlJYEL+Tu7DWKTFgK6mJUN2hN4YlaOXqdUOmUgSrsnnndnB9KDSsxtkQTOGZYVR
3Uo2iq6EfQ+oWC60Opl05USNku2RfqkbVC1fRUf//nBiIVQN9qWEOmOwPXk4Vbd0EglBz4fLvBeD
4Z6lnrtz4Mt9OSrTF1+V35fO/5RwMnaSuIgF5/NdwahlDz3Fd6FndePPLBO3CPoxLStfbW9/M4VR
OUruCPlUNlVsFgVHn4+UppGWzZmphngAECTVT9LITPKFu6s5Zl8pIpybcbtgoi9KqF3d21ieOu3r
gjYuFXl8iagU2dDsbsrMee5td9z3k4kmrSywr1psJnDKX7cj98fMMXWiLqROrCes3hjMwFGppgek
+ftDdXqvMPbqBh9/9jTrzv20vmSiS8muMUWHAwMUQQ6Fez3HIGcu0RAYQMqv1uXT1f8/x0NyyeTJ
IHka1ZQUfTqqdSvDlt35eZWq1nUXR/bm77/qdElej0LJAYm05Iqve9bPdyo3KTkA9pIhzmHQ3jp5
lbN47s362BV4fvBvf3HA9Q/+ym9zwI/SOKLF6Sv6Tecy11NCpFlGV1DsxE91k+khbYEveqv90HKw
32IUKMgqs/ziuL/pDtYDsydG187xPVbHz78UN0Of9q47h3mDfbnmK6RXxl3UO5mfIdQ70+H3Uiu9
d+V7Yru36Pq+2W55jNgB4TZ80jFGYFNKqi++T6cvJafFoMAa5RBGiYVyHdd+Wa9JsOnJHG2X0Guw
vERzbJL4GXuBVy/14e/3+jSVEekTiWOEfvEMe7gCT0tbs0UZCAwUM2vgWo8oyziIDUIcHISUKMuz
UDo6amOpvVhThPFo6QImPyUwKxPtcA4mP4nXv5/THx4HTI6odPhcsM/6WMl/+flDYyYci/bhFMR4
C9yLH77pYFod+QKj+ZQOSBVikSfbvx/3t081CiE+kkyCxH9iALROFkMwG9bzOZ3Cpcve4YcpX/Mc
NIQbby4FBrBUHqdyqM7tnKyPMc1ax2+Kpv/599Owzd9eBzYKZPmhtVRZME9vyZCDXsaDMoZmPhk/
rTr6no3i26Tqwy5y+rdsGuy7kb1NjLvOi29arDH7PJebQveSa8VtD6Da7nGgB30/t06MSjledSAK
GTUNTVNbU5HVtUOp8jdUIdYhM6V28EpJe4Cal9+torH2lSHV576W+i4yiT0nrQjPe1s2W/wpXdDN
qk9uTLHJu7G4rKZy18C6BfoCEQEJpP8Pe2eyHDl2Zdtf0Q8gDd1FMywA3pLuJJ1NkDGBMRgR6Pse
X18LVEpFOlPkyzcrszLTQDIZA3Dg4jbn7L32DhnFj1wyzf2SGokUTxlPbVZwk52+YIGKda6qD9Wg
jacpnXPHAuSzVY1GHCs03Cgl0uIqIwt7EyJwWaG0oMPfQ+vwgmEYD2lCy6FFwLy0B2rrYhyU5D4h
B0Rs6N9qXwWIfpzjWRhRJaHB4SMhvvT9x0jlG+YEwfArJKriJ8ko/r2q+Pk2m+UHUdvjF/vhvxiE
vHh2axyxqDB+mJOkqZpi0SFZDXLtTgT6Pe/wR2GW37smSZxo6cXOzZZO5CqYpJfPh945R5LZgB8L
ThbOjWwCwjjbfGTRnFuhkfarktbJQ6eUqpNFpvDQGfkvEV20CM5CJblqKo0nY/CHb6mkxXdhWpsX
gVkYv/u4ZyDGo3TRZrhXHSmFpuPWVUEbzV9ms0SexhO1dOJZ8goUhck/JItG3pQEwtLa7aLN57/p
42yi8+Ei5HwtCBjn+YKpmCa7HtBAoVTGmVPW0XVtR9YVkUuMHRJzdrggg8V8gcnj80uzEfi4lrKu
wDIDusR/YdF+P3pCxW8D1D3tyg+RNK2TGD2DIqxspxYW/f+yNMqnIgLv4/TBaOI7iETmACvKrnyR
5T9HK4q+BbkBMWqMol3eiPF69oVPBQnv0wUd3unRMuitqWX/O+1G5RiHVnOhJkp6tAaFk1Pl50JH
w4eOHUjr2K+laCquMb4+5YpyBHisbFW10C9Kq0BMMmT3s509azl+07Bqi53WNOo35BPmd1pMpVsW
xeKL1jCGoZqBpaRW122qmi47FvvUT3p5HHS1sbC/d+j90fRrwC4IGw2tWL0rZLMovF7CUcJ6u8Vs
Uz6FraxsSF7EE0dbzdHysuqdiGXmMcyK4Z66jb1K0EPUK7pbGIaqOIhJ9qG+sCo1mQeR0em8jJq0
uVokPBhlir648DG5947Z9POzlHTSM/ts5a4ZNPEsxopWr2QnrNpKA/MlbpXyiayd2JtxDKKz76DW
a/68k1t6valvTTdK7xduXxLUJjWqSZ08pqMYAmqk+9whOZS0XraJVhSzWJUYBDSvqfLqWAdUk9dJ
lftuOMXjAeN/4YlQDqp1DKQ5cn1JUg3kZy3Pgo7RHcGDsHaGQC6f8CaW66bKishRNMk+KpFSHppu
9MmTivLvFgz6C8Kh2zWpxqZnB4aKzQEVWW+YLYT9Ai0UGKM8e2IvA8+ayim8EWQPW0wX5mIa61aT
BuBsSuJ4q0ZV8lMO+u6a7h6A3AQAOY2w8JhmY7yfdDXamHE00EOYCWyUIc7DA2aoTaghwlLBVyOj
xCD/KfTa3jYKR4OjvgdrJ36N7RJMFBgyaR0zJ15arC1lrg38Kkt3DXQk+NX8SttNNYfidWH09CrA
qSTs3RFUxXSlrWor0/ZbxUmIjSPuo01iEPdrZVW00a2ow60LdjuMA2ub1khDZEkNaxroNsygYEin
/WxOwY1psGmZRWlfJhq9ObjytwqWistKlPmmLWv5oYbghbSmFPidJ3/d1LKSreQo7/ZjnVRelRs2
PUe7X4+1ZX6POoOmOlyvytXnJHTHZMqwPJGopkv5dPClHlGIKkHXkjNb3RNUUrkYI1fKZHXePBoS
HxnkDdA45V4vTPth6gFr1b4YT7XE/gIzmVUdapDr66JH+dFPJk+kVY5tHhB3Sz3s4JN7MlbNsC8S
xTwWRW25Y2ApnmG30QZiWtc6NaoJAy0dIZ/tNFRH0Pb1LZ/JU2fWuIKQvHgSZ4pNW6vmziaWcy9b
kbSdRRt5M/TDO4JWzdUY+PbjqMTjaQzV+aVMeZl9MFjrkknzlFBfPnQygSB5mljHKUuNg2n6/aHu
ZvOHyirwYucSr87P4sdSJCq6ct7p0CTGKh0Xk180IsXiqFZcKKUdjluzTRKvyWqOflPUtwdQTnSr
sFood/TJ2TTg+9mSc2G7USRXFxa6amI6spWNUvC6y9TxVIxadOGPcbHuKeyvVRIsUKhZ0grPjgGd
Cs4cHlg0C1n8PBijTSq2H0uuLGENTA1xY2QNi1FZ2ytiYOLriCPqdR4kQPKpNcq9o87SfNUWs3YY
WhOcfq4UbBbjhCR1aAxJhJu7IzU5En3jGOlwn5M6hrZxvo2w9R5N8ll3XKKmbtqXjhEnWLTqutY0
93UVRJREu6vvep8DSaQWw8pnrX1KTf4W52f5pHZ1fIGRyPiJxxnRTTUUF5pZRpsMjdkqy2G6EG2V
yIE78CAeC1nnHpWxz4+i6LZ16/f7KkUbFBKz0NsWWdalqPYwkEvif1LrRooReeRTV506KArf57qJ
vhmTPt3kdnibD4X0y5hNnbkH3QQ1NOWoTTLJS3Gf44Gbu2sT0JyykwKlmw5lTpu9KxuolmMel+ZV
Gce1gvk6t04UU8r9nCXq2pgs/pjtiXnfmxhnV6NsDxDUuqAftzmkqRvwEKO9htXXeTzhQXBEVEgj
pkobj/jBS8kZKrgNG9yWaE0T5BMOZnqNhJ6qn3flrJRr+HD5TZkYQBisyijcOq7v01EeiP+ujasC
VOavWJHGbwvigEsTMLvuldH/pkkYiMFcgUcYmr54jKmOm/A0JAPn5yiQKNt1gvo4bG28EvLPuSvM
Vde36zYREDkRjCXoR8UB/3v8bSEqbCIil7E/QUEl7TUarimO99/NREqeEzlDoVMSMZ3lGoJZexzU
FsGm2sAjrKX5CQx+Xnl60lqlyz+fbUUwM9/I6W6wtfSG/mjxmwDexEUgmEP6s7vh3hi16bqUeqoi
AUrVXBdF5qhxqe2VMK7WQZF3F71BTyYpN6jrhxUkAf15sNX2iPB/vPd9u5zXoyKFR7/QtV+yHP3A
G2deBa2of0plyj6xg7V2Pw7MKXRnp/G6VEZ2NUlpmffzrNI9LIR8LEv01XbcqRQeW5CIgKIx2yfA
5+I4fepmsjX7vgagmi/E+gAEXBHcykl/wXmnwS0uKQAxggtAqDeG6HPH7iuSGUY+1j6QtR1VR0tb
GT4HnI0CW/NSg1jsSGLMT7ib1Y2sDK0X0oH8PsZQ6B4QtjxNkR7KaxZpuLFdvWwu9J4X1BR8nWFo
76dR3Qfsw7fZWOMoNDjzbFC1XKeDlKNcES0HmFCtWOW0RmMK1rWapd3M6SPwTKzxehj8EL/zsguy
SRbY9GEpdqTUJDNqlKzaKmO0J3ZkPLBdaa6ZSGE6t+ZDJpZ9TJ3aF4YGhEGO+5tBCaI1S3d8Mbbz
hdxlgdcalXUXs5sWmdxsTBD8LpZY9E1hukWMnTGBYubjmNc4nWp+y0lDI4CZRoxkKizI6m+fMbUV
IicxXs7EyiqJ15A6Y12GWYTSMIcOWQyPRtxJ2xRNlTMOJRcUSfjAE0p+ZFWYO0AKzHVimcGxsit2
15a9S0Q/IlBUm6uWyIVdtxSN6iocvxlGFu2bNGAGqv3pQZahMQJHWLcFSvshRdymDHIBc3RExTeS
QW6OVrIj72BTdUivtGYoVmWxjcpx8vQgvuNjTt0kmI8JNm9wJWWyaibtujUGmS9f0W9ImR+pJY4A
Fscp6tZtFOZXyVBO1+pcNtm6rsvwOCnMoIKG4Q0arWIz4+05zlN8xdoGJJYnww4W7dwmq9mODobd
rCITN6jNRHcjxo5eapqJyxj2+GnQAvvSUrIXv4cemKYUsDyjM6zLcfk/5LqNA3IQyD9SikBZhUCp
FvmptWrGpMYvCpjB7KtxHw6joB4WdPf8Oxc9X9ceAmm7VO2V9jnIniczgknZJoNXMGph3EzsyDQ/
3FQEHbJP9uNLtRMGM1bJOwz8ahX52RE6gXKUdMZmzB5DAkK89RuSdYjdyR0Aojp/PrxoBmxAYLvT
EbznjNxPGXYymRH3Ej6OyzQPplMP6nWntYl8HeC52PSqzCGn6BLJ8BR5GDOPhunI9KlMl+asZpuq
1qd7AzinE9tFfNIJ2oionuiNa/YqaBnEWuKgBXmiOejnMbwXEqN+5uCG1sqsLuiRRLUDcA/Dax3p
fDzdTHyxC0WBcImwD1eBhqzNHTDTYQvX5l9gaMrBywwbj8Mc+KSFS1VrXCPz1xg6Vl18j2ED3vZk
z+8QP4/FOvAHC24xDvWbpuSc68YyYJIKEwA6NXVcV1BlQUTjF7Hdop6zuy6NpcuUXFCW+9lgA1Ao
EjUjapjoa7xOB+3o4/FD5quPJ3ws4nnsydGOK6GvqWRhZh1luNVEGCJqs0Avo0qZynQzkBeGI36U
9sGsxWslyeNTlCI7UyrFfgozI/+W9WRz0ROONsWy5ithzvYljXioMzpjw2nNwkLdy04QXh2HsKYM
rmQjxytrzNG2KdScSq4oV2MqVXChbTfvhQ2IUsav3wgLIq8FOYde0NTO0yoD2bBWbMny3QZW5WqI
NHPbh0G7Mqa0fJkYXp4cmGLtW5K5FuwaF1PwhGWjgnF4LbIAlbnUlRiHEdO0ZBqukjlDDwdUR34u
AD56Rm0pez9uSzpjcAJK6twAeFton3NeOnGEUqlKTa8ZBJs6bQwxfcDilknkW6cqL6cYjH1lT0da
e8rDXEo/zTwOHvpBi370rSyv5y7IXjoigk+NnBQorNv8NKRdsG9EEV5OUs/cjqDfC0vYnkIf1MAZ
yD+5tXWc0m45C8DJyy01BpWXPr0kJUUpHaHVOUQheAS11FeXvaVuBo09XduW0rYqk2qVq2a3l6le
b0Zh+3tl1tJNIJHhroDF8wKr5GNdjOhqkA8XHZOVM5Y15xepQT1q0z53w7lGJ0LRdStaG5ImOwaT
fkiBVtlJqqC9U6cZ6LiB+21wkiysVsmQErqhywdbpkJbawKlPfH1s1azvQ20jqcI0XM3jB0UTo34
oiLS+m+6mhAtVUqwP/wmZfzmsI2osOUXUmaz3tUqwb93s9DDPZaLQnbGkA2jnxI94pSsp05v1ezu
co2DQHwXDJG/8xU58HJKElQgptugiYz91AfAsSwAtksNmUglTenXRBvgUQG8sk5kpiQ7LTIAvMRz
uzy0YkNloHBt9u6rOB4STE3MwLbhzGA3nrqRUyKrjduDhHkJaNDjZfOfbBVF+JQa1KDQ6V0Hi6ia
gojuLKgvt/f9S9tEZ2a0zbCe/dheaVKxm2eStiRdeoR5i1w5/JUri2VfX85uQ6F6bTwbq3GG9MQm
wd7ULSSerguBrFfzXZ/zx1oYz247KvIuID4ilulZcURxmz7pvWIIKqof08yHaserMiQgpZBBr5Wg
FUI6FE6ImW5TjclwacUU+lQduo5v+bGX+tPdVGu5J5vYSUENmgdFg5kmovJSyxOCKkirdESo4AqY
ZDom0XjIY8hVc5CefPxijgB9wshq2eaOG9WQ73n2z20QP/CgHiaRbAe93kyjcTFgMD1ULMT6qq+D
svIijEE+QjnNZmcyT7ZwOhNdsaVL47WWxs1eUdn7zDMyXCbIwal0ARMqApR3bc31eKNHFZLyEljN
CWhB5VRBrJJXHWPasw3hykr+baY1WTh6AlSsgXmzthtpXE16G7h+5HebeLT1Fz4jTBnLbA+cS8UY
o8FRL6kRuQFHyjy3W+R6IK5TMrdrpde+9Yp2Z80g84YsK48CLZ+DuOsbvsIII/6UIPMiIBwpLoYE
3uY2QsrvRrbGgczuGzZAGnlJSsAxPtLs72oz36eYzUiBNLkPMsCccop/UpNI3MqO7tVR6tBghr1r
pu3PzgerW2MbG3TO1FQ11Wuh9uoqim35EJq6daNZnXWMQqXwlLKLt0jismMgKTvk7Bba5NQPnXzo
UpaFNHrwp6lg1U7EsQ1b9ZCWQXqUK5CDbRWs5UF7tAIF5FbOlgEToDgYY53xTQ3GlvBu/dFUxnGr
dI3b0x8/9uwIEPW14w97kMpTEY80CwxOLP6szHtK27QNDI0imRjNEhdS1WyxpGZHqYr9Qxum9g+z
AAmGnrKwSXkOJYpoKTqC2g2qXGKBCGUjum+p7QDhsJCnv4iZXDInVQwYHpyLtWMv6+yDgyDwSrkL
n01KIRcV38SNyTu4CIYqJytbmyzPms3ml21MIZcLY7oRBMlv83gKrkwTH5NgKf4JbV66LWst+e2X
2XQ5pkH51GRackJzj2nMlClkmRV9+mmAsQlYvKPP36jegldfwTRm8BSB8LS6svgU1foxUJvpTsmj
ejOCg7pvZr3AHtiBQ2y7iEgSn/1OEMvxpYk9akWHvrzIC5AsK445o8OOx7jALEg0cNXqLkZM0NFa
WMyeyqUPbT5GNM7qbhdXr1iPGMVWo1vrCQwLasC+PQJK1pygn8LrzpeyW1CD9baOBJsZKwnoklYY
FGgFcCwaT5GSY9GtbIX6eqLU4jmYI+oTCCntVZ+NvKaOnUJ8AY8VHodlpj/smuVpNocydkYh7LvK
wKBZaVnpzmmmP+STFnyT2NGYxWSvrKQqQB+pmuRZVVVAqh5ZHbJZst0SytND1GhUz8wxuGVqP1HI
c2WdkzCdfnYktwlFR/ZnxG4Z1WYEt43O2AI8wrplWbVjKqHsKgrDpLPT721GzaGBuUzvQfqtJYjJ
5LCksJ1pzjx3+opq9jakx+DiDMw9yQqo9Vp8c1XSPkRWtePT7V7qjhpNnQ6NV4TGElpQnMqCXLLA
h+5VhZHYEwhSOlDMBKASiYAL0y5W85iSsdEn7S6keO0J1tZfss/K3IpMXeuzEL+mEY6/6CA+dezv
4EOyHxns/gJ+eHm56D53lOklVwpU4dU4fRtH77PMDe08dUP+bg8KSCt4dBT4qLw2tx1meIeqVX8o
AyYKTLDKXdJ19kruNLjYvchDNrcB56HGAmJjNHDo0aoaDKbRuqmoZl2+nrMnguXugzBXLjUt6D0Y
5a0jT0W4teJUsNoO1kXUkMKtWynscHU9YR4OnApJ+0Yt1O5W0ZVs0+tTv6ZGnUrEfhTxRutTe6sP
HYAmrS2foLeYzzn5KI+10jYPlNPg3A+4d2MvVsPiIutHEgxoDlxAEdV2OJmV48RG57KajRJWfRJv
8im4nqw8JhVhCh8+77Ocp7zRtlqUY/wEwuZo6Z9riwZ6UEkoq9VK0QlZl5pq8ZTa93lCKTotr3Jf
KW8Fd3VPq+UXyxN7FTWTTRR6WiqejWUXPQSWsTErTvipnN4D1Cv2TTEHpNjnIWU1YX9xz3/ReBfM
8+hHNIM+L33u950hncKSP2gJos0i1u+naLTdcNTIqNHLxE119FnNMuOoXfEz1PiQGnoFF3HW6IfS
Ip2AsMopZU/0FdH4Y7tMmAiwFQ33P3f1Gjr5pvmuyTkGWjMgnYFKd4PAhDbUjc+5EvdtCIQKkrID
2O2roL5Xs8J7DYhA14I1Ymk+gkA4k2KYYmZEtxEA0EIhg7CA7zgZYx+DKDLvylh7RpV+PyEjdq06
7jkZsD8X9AmctrLy63QuU8SK4pmKQ3Kg/2gdh0gvdmY1ad4s0WTLZrVANSsvvalaoYcA4AmLT/i7
RnPrUMg22amVTANyoL74dXX0CTNylFJZ5eFgbzLQRa6gK49pPs9epAmzgAlcd48LLGFdmAtO24Zx
RxUGiHU/9091osxe7WfdRoobzUNGlLKbyZ4sHAewQGLFeJn5djDvU/fW52D69flH8UFwB38b0Rtt
RyQNZD6fC3btiUjkcUAlWkpi8oZ62tiybR8pwCekmBkUgSrDDO86S4qYbgisUQyZzAIxJF+0QT/o
GdBTqOA90PbQuTHPQ5MBpcll1MnFqp0048bwA4sWhTZcv/7e/7M43X2eCkZH+d86yA8Gp/8iVwz+
0T+e85//cJ7rH91PZJO/XsPGlkQx/vZPr5Oh/AGp3UTBvrT9BVLcf3ud+L9AA9G71tBNYl3Qeb//
IiGZfyx+JmvRhOvGUl39t9dJMf5A8KepNn0Ywtz4J/+W12mR3rydHgiCI+16UUOBY1okye9ny06l
ulfG9cQqnZm30dg1NLQsogoXgvwPrbRBQoo+8deDrIDjnK1sctphwjeb9KG566OgPEXJMNCIxnEH
Hgg5VVhZNsJDyDE/EtVPN/4MWBMOR24d3zzzv9CevnqZ3t89MylfISMdTZeqLyqBN5OqJM8gRgox
eGEnpmd6MuptYoiJE7SNcTq07fpB6dnjFiTSALXMVA9yPNnMA/oynoq+q6nQRI5kWkrBkYJH5XQS
5bggZHoqbOsgpZa4r6kk32WdlpD4GnfCnVHOIL3IBtcw07pzYg7YjzPncfkqSHOq7DKYohsjjsNL
X82py2Pajzgt6WPktBNYu4at5FeaiHNtGz465ncZ59diZ0Aa8f5RKB3bohTcu6crwmcTGZpON8oS
2jYMOJ8/9nPtxXIpHAkmIiOg8gzu95eKikxX8INBkjcn5Nc5qcON5CNesWmEmI1vboIuv/n7s9D/
W5LG/7b0wSVQ4LOJJuii9H344PIX/5peyL7AXYajD7bCglNjDvnTSmlof6AzQu9HiAWSR01hUvrX
9EJkoY1ixybaZXFULsL1f4HWrD8U/jXWCZVZZpmV/s708mGttAz2OxbOO4Q6uvxBcjdnPe0+I4BA
iVXZEzKiG5ppq6ksXgq7/WFF1k1XTco2VJNy3/QwYiedI+2bJ/YX08QH6RfmMJ6CphMoofOjzjlc
RB2xN4PR43WaLF90Vr+3crJY4vhulBq4gRJVF2rWTpEXlwTUDF8opV7dbu+mKa5v8pQXARitVp03
8Xaa4vsvlQb5JXgfNgUep34a0npSXZWZCEm9gj2aOZqkzMxRhkmuOMcuok6hCA3rIc0lJ2OnDjSX
qG3btZI49IyqI1u+ppeWpmVZeP/3sbXTsjAvm7X//LG5RZH8Y9ekrOrN2+V8+as/Pziau39gUuJg
wVrGqrnMs39+cIoh/liU+Cgacd8qbLj//cFJFp8pLERbs3m5CNqXIfDnFyep7AOWbA6bgcHxwEDL
9jfcy4ts8s1YQ2TIfaC6EhpGaYtp+v1YM8UoOqP2tRPnmtGJKOO7elggrhIOYZSBbPoOUCUIGPPt
m0f1F1/Z2W50ubBp8nh0jomsDefqYgB7usAGop9Inyu8wsRtMptz+IWuelnG3v081jZFhWiH4YFU
EXG29gji1DsEOPLNLGkHyax++TTPKeqP+2T4GehxvsdVvvr8l50pVVn8319z+eVvdhlFk9blGMvy
DaF8Dqk05kZpsmldysG1VdZfXOxscX29GJ2jxQ1HbApe9rOLSZnftzYXo/wgezZqxFWVJpOHlWm+
zai5rT//cedT9HJBgSoaISWVcP7X2a/rO7rrKPPVmzpITipZbMQBVLs8SXYBkSh0F6VdpHb7Sidp
/UhXPvxqdl5G5NkrZe1SFNYirKX/pPS9fbwajBW7JWOdS5G0qatHMD6U66XB3A5FR4nbaGxXplPo
GWHe3sL7VtlPlmUef4uifCft2gYx0+eP5cM7J7iXZiCSUTxNyw75/WsIUJAoZRqZ17POooRukm1v
2tjQ68x5a43VV2PsPEYI6yfr+OKiwlL7Ghf8/oJ1bzSGRVnnOhd2QIJIdEsZ7ULBVbwu42lwSTOa
7+AtjU6ITlgMAK2GAVHCYl1Qc1F72Nxvg8403c8fxIf5hPvCZbcgGjmrc/Z9f1+yStcks2fzupCr
VZ+Knd7637O4q1ZsL5RNaMiXwEji7ZQq9VcG6w8jg2uTDCQbKDE4D+lnH3udBmbT9VzbDBqQmWQx
TL12T+uAhoA5fjPt7ors2Xwzi1pf6Zq+oCx7IiFoDmn9NF3aFMn/uTT+RwrpX40L1ONM/Ux1LOhn
t0TgzyiCSuU1lXVyLVt25RLi9IuEnicUZOoXo/D84S/oTstCW4OPBMnOOaiWTh8SPWbBEwilZxt/
V11KaxIM7yCgfA/n9n6MepAOs//FJHReRMPTDi1AYRnD3I6xzz5760MUQidoZ+Wk27cQHZ2E/r1O
wThAsnPE4le1qx4ZpMCq4Os0kSNP658+H3jnxsJ/3oOKGZe1BMW+uYyOt/NCUGv6DOrs1JPScDA1
N9R+6Oq6M46idhkLv00y2qItxWH05xDdwx2BjPAKv7iN80H4+ije3MYyIt7cRlpHUxqwiJ+C34a+
rl8UXNmhV/euZO5RV/uc/yo3fTZqz1T2uvTFeDvfO354CmdH3LYIMs64XJ7Il0jZBuq2R0JK8px5
NUjb4F5XkK/hL7on6TN6zNNrkhbDX188g7MqwYebOBsOXZzllC9k5dQhzhHVU68mTkenoR9fcvmm
ZIDUWNKbSf9i8lHPV8PXh69RLdUwbC7FkPcPvyfCBGpJqp70bIUYWJfdGSR74Brjpp9PPl5woW1Z
GrCVHWIwi/XwfS6Oub4nSW1I70zEirq27bVbCItZuY/0HVXFwDioX3mBX/dVb1ex1ztdzG6s3Cxj
+vkwEVKHOlxTTkm9Hu0NKvkrggKt0S3Iq0RRUnhj6fkkYdz2jVu99L+bnchXEuIFuPprtNJVdyRA
WLWxwzqDJ68FQjCPHjjifR11XrfFOPb5az0H3by+1sWmzVZDY6o630whU/UzNPaEQeebIdlOz7V6
GcCfyp9wXeIOiwLH3EY6N09vbGUQ4RzczMP9KK2IChoP4Rez3asp9vwZvr2fs7c9KoRjF2inTslE
1Jg7Ba55tPpDgFkuWhuLXhop8KEJcE+Au19n1X2sbZUJBGR3FXzPmIjSm0xGb7YlZJpw+ET+RoG/
LlZqtTdN2u46Rq0Ncl4j99LHxCL+amuAwDtl8xef7fJBfPZLzuYuW27bTmp5stH8vbW3NuFN2ca3
nrvpQdOuP3+NH3Zwts4EyXEeJzCOS8647z8SnYwve4mZO9mta9yQPLmFgbK1D/Z3c19dfX4xsfxj
737Z2cXOftlQlLoZYjg9dQO6ef7jtPUqMojmJuS42OOysfN9Em705KJHVui7EvuncT5Fw7aY9lp8
1XdHUnIBaySXVUiumyNu5Ms5WY20YsglTBF3OsptdJv0bkW836O+LkjAMw5xGBGQJTnacNfAbe0P
ZGHEHKmnSy3w+OPoxSi8UDqpX5mRP2zN/vl8AUv9WSg9W/PZbeqSjkn9RKUfdE7lZmKtvGiPg+E2
6trHE5C5velF4SV65Lr64it9dUd+eOIswjx4vlg2yO9frzSkOtHJPHE72MQakVauPaNAIzQMZSGL
zmqCAy02qNnj9Si2YeqOP3XDGSyvBe1aHEidDqnfohZX4weJfB36uyR3Zjc5XU2+tfRybh4sZCK3
JJ4krpas6l8ViLzs0S5OgeQqxRqVtm/dEaotl1s61gWk1a9m+sV7+/FXsmXEmwpj5tVS/GaZbcrG
NmnWKKc03DSzS3VRfQbNWzwg/yMso1MOSDLUcY/ppzx2dOJBzc7uCEHK8FDotl+t+6/8iM9u6Gzh
9dteISpvVE7W5EY4m1SyvC6HxAuvpNjtiXRqr3CP9sYe2bBi7PPZ6xCb3QqkbLOjoCDDL8/8GXiN
79FXN0Jv5KUgvr2yQjcs3O5H82C+kHx5Cm/olSJ5vmV04Y9aG4MHyggsZ32y1v4jFiTtgYj0AMPJ
b5YWSzjDQ3ZkD2Bf2ddEzFTZeoA8LUFKdjgklXvp5+cf/Wsd/cOzsAxKHpQ2QOWo74fgwpdXZGlQ
TtKtfSVe4p+25oofmUq4yU5W1oa07piuL+u9+FVjb46d6orfjt+NvJNHQoHIyFG87NietFX5kN1V
O/G7PjLkiNPKHzu0+iw6L9EJB/gFgmnphtyeXfHVaeJ86/76GUNeAcENrsM6xzVhqSna0eZH8HDr
3ulhtyHoOkolFpFNKRBX4H1xzF8tggZsvRuwnp8/RvXDdp5PeDnk6VQwOHOfI0uGxpYygw7rKfyZ
x05zj++KhmmHMnbjQ1YjM3JYpzYxFK6IXfkR69lFc5efeKHdLiu9nOAYnZPNob0fQlgIniltPr/D
pSb84SvEpm1SQFoaUOdYfmzBdWlgcDzVa5mAw9QZ71j/xc0qjtzmur23v1gnv7zg2eRWw3iUjGVk
5YBhUWP8ygFBQ6erPfiS80GnPc6uLv9itvnyssubejPb5EnuW9kyFvz7+aVVneHY/bLulJv4uX+2
H9Iv9s9/+d7/56meW2UlI/vzasGDL3A1utaz+pOYgX52o+7/a5C9udgZ5ABvpBE2KMtPix5y3OES
xsVVoJshHs4BEROicR3RgbOfKtJ1RF6BBD14HbEC+3eduS3Ua3smCuwoY4QX9YOeH3SGW8/JS1z5
1W0B/P2LUfdXc/+bUXfujg5jSeo0kqFOlekBa5/ukcrhmh0iRwPi/oJ1HX3LF9dc9innU9rba54t
6vnQpkYQck2f96BAF1tJ9jpvbtljSv4KRT6xCSfcXfx0ce2XX31of/mTEdWoylL3JW/m/QCUgiHX
uzlTT/5v+TmY9ghraTn+KC8U3ZHaqyj7Ym/98US/zD3/c0HtrKClBn3e2JCCTgbeO8sbE9DjsGLv
sDJNonJ6Pveo3eTqhck+K1m8fX92Ff5j6eTDWe7sDs4GZl9D1YQOr576O0jSHItwuLBPn5K7z1/t
h733sn2gOIPmbalontMmwqAexsn35dth5MyI7qjbT9W6J628pBUc2U+fX+5jneLseue/K+lys464
HhLC1Np22aolU7ryJsOdZTfNPNxCanWDxj7h8HyPByJ3jFWUfPGGv/rZy9T+ZkqjvSX8oec2kPtj
f/PJEUZCHDxFObEIf3+WOfvRZ5+PICDeIuFXvkWSjKGhGr2iWYe9I8MjT1Fxr3rjKgPZhsx6FYw7
+SlPHS04GNp/s3cmTXVrWdr+Kxk5F6G+iajKgXQa+taAYaLAGKvve/3679kY0iB8OZ8ralCZkZF3
kPfaoHOkrb3XetfbMI2AIeryTyBvIIpLyAVNgqqBNIHxvVLdfP54nkHCdy/64pPq7++LAbXJLklE
uUoxP2+9oDwO0cn32xik8DQkuKw4KoWxs9cgKawhPKOnZDpvTI/YYejQ3J9DRIpspaFR0euTwT6c
q1P4ZWQaThKpy+Q4E1sykzofbDs59AwOLsiUULmY0hGZsUql/QJ+gUyjWllXWf/982/4zGj78A3J
Q8LWRYxFnAX0YEhh3EUq37DPz+5LZ/CgII3mQW2tDO1Og39Aaz+fp6PX7mICLCerFoNiSvVfl14U
yQ6pxXIoc2niPC1nGw/cBK9rV07oNbwKKv79u47uDzvn4pKLiiHPo+HleabHhXwge2N/2BOma363
Ql64E81ZW82O7dr83UVVhsMm5nYGYtnF7hlKcmTK8aRcgcK11YEub6sJaQHgzMYgThQTl9Sdbphc
Jw6yo8M42VjhlvjrcNggjehbTs2DDCYMUb4lPo4ummjfWqvxSh9c43K4Q5JiH/j6o3Q/3QWsxYBf
jaISFwb6MojCl7W20f0tYmDnhMxkYMZGoWAVhWqETNI+dkqk1vqtjew/OLRr2CY0EDteJVO81MuF
hqEw8z2MGrEnWux0EMk7NWgl+QpSNNerGy847n+YHuJ8yz/Dal7OUQBsda8Pv3Wo/Qj+yN36djwc
PQAC+4t0CXE0tbkBJxR4eriW7X2t2XT2fnQXfIFfyHsJeXod2dCRyIk/6prNaLtm6QYdJM5rR1p3
+o9OOkwh1EHY6XAoxsfQVbdARTM38zY0geOf/PzApkcDFY53lCofKjkW39s7sNhkW+QxTRez3hv1
oi1pI7ao+s2DhwpjNEU6+PzFFtywT+/3YpMlSGSSID/LV4AsB/WjxaO20Zmisn4osJMqPTt0SdlM
3Qoaf75VKZoP6THpqx7r+xjnWzavb8kuBOh3H0psNZbC+AOTtvf7KYxhOUrmWLnC6EBDfxQge95x
lz8WK+I2Y4iIVxVubFAn3l8jr5JUyepRubJCt1bR+CKWddvv6bcAfaXvtcNqJoO0dPNgP7jdcdPF
5/+wyN9ce3FeaOhxQh2G/1UE1fzGupWfUF6zBI3b/naIXVzx2wnfbDe4A+1pFC+4JQZY2k+414Er
72C4/e5Qf3sjFmhb4MjFEGHEdNVmxLN5xUWGsKchPsbbNWr62BIt7vniFMmdeULENytXzZTv2wlg
Hm/jSu48WzkmJyWQaFw2knwydTu2lZ1XXhwiCbkm8kQC8VVdrQC4qhF7kfWAZIkOhSzgclWhr29X
5PV8/qh3LrPFUZIlMZG5Bhc277ub+k54TDzMNmIoV7qRnhBRVBW2TC6VyY4Li/X72RpbVP9Gk5GQ
nXCvDe1SU1YkkAXVVj6lgNTOpgf9qRuxbeJJzzuW09Is8vm8Zp7LuJ0MRYa6ix3cSTHy6qFyMg/x
4nqFMYY0bWp/SwzRarrH+9Htwi91QV7a7OrxYxRcTddzeVhrd5WikDl+PiRMYJjFMgr0NTdTsZqZ
XC1CPKE2TFjWn9+o3y//Xx93sdeEfqn0LVe+8gEB0HNyzjRoH28YP3bVDs/JjzC6eAEEuEVi7DNR
//2mg1tfOpR6qVzl7boyFXcoiaTXmRVANTgO8cHwI8RrhzuhT02s7w+r4c2FF6uhksjl6oyCb0nZ
jhSwdxkbVckqJVPORPjjdv0qI2jjlkEIlh6t5Jkd4carvAEJdmUC2JRV05E2tAqTg2k8UhmGt1ui
QDTz2LQuev0Ke4O4P+iHQ6M7mclZb3Zs2L89Fn99g+fBzpveA1t3RWqyimWFtAdkumZ9gIZO8V07
7s8h9U6y+nxlfIQkn58WnBFiH4iTXRI0UgX12NBSkcFC1hAR1/Fxg8ZfNojOSg9UJE/Bxuq2lezV
+v6EH8FID6honpltUpTN+Y2RnaTpCaCb2q6M6GycT2zV66WVprp1eVANJxZdk1Xc1vJd1J00/XpO
v6YwhvMDFUMkm2TCmQhjcrjSisB78HIVTEW5DH1Ms652fNkP7wEUSg0qigk8LnzXF3vzFBlRaI4U
Ak55UlDa6XgdYf3gKvY2w1/pwBK5sme8rVl2FGQHVryZU8ayFwZRiqbrk/xZekO0cp5ax9N+IGYN
s1WiorjaiiKM4uFUIkoboD2nbztqt0TpVZsUF6R601gHw1f1SCb6iTEbJJiV/cLt/WtgQByp716A
xddbHACSMU9t3/D19HHtdHSIXlN5xYPtSYfOQZ9sMGbKw3VYX4AiWyo3fh1YR7oBIIUYdAOkVvLd
dM82Voq69gPPGX7E0qpW1x23SdsibYtF/Na2LLd8d9Rj476eX9WE2ojE2v3Wch0bSdvKOM0sT4k9
bk2NWi1AVbYxE5K/1ohDgdibaCUcVlhsmdtphD5hwO4m3L77sXLLe9rXWt2k5UyMlofysDZuscX6
fCl8PLPEvcKoHtountPAyO93KSQ2CkybgNJIX0/qRg4Td27xUEIaLzLutgWBT915UB3OovYeD832
6fNP8GG3WnwAcba9edfrXh1as6L+s+N9u7ou21PL9Cz1aPB3vOIf+9rFlZaVWGlocKIotmV/3dJa
TtNXxbzAUKsq3a44dPz9pD6yohXed02x//m3fNZjfViTb+7zovKSCeAafbEmq8ljHG0SbcZiGA9J
5Rvy46Y/MMKNMa59/xA9qxKfBvUWCSFmHyPH4i7o7GOfvbgViw1grvVcwVBbucpynJD2baYT3Vq/
Kr7D2yPjsmx21WQfKpTFBRevJIwevZ5Vvj4Ex3z6XvUHmR24pnYrZ5f5tKqaiy77yl2ndPHH5o8b
H9gUUNbJr8ErH13Hco01CH7zWU+uMqPsKb7t3NXbLFq3znznWwXmyems01x290HlhEeJaL8aQxtW
jUU3lEOY3061fzrUWe7p0/TDVovJVRTpqW7Ne2q+aatl02MYbPp5sE44sb7MTV3vKLY+7Gp8CY1m
EcNn7PBtEYD09kURo3pLi5Tkqs4FqcKsRkxBlHm7Y6F+gCZox0VmARx7eLcQb99fBpGwJhEqG15V
tnk3FthLa1ELwZfYNLdJfGUNVfnYYVeDnsbktGOorvW7vuvHben5U0AfJblJ+MAvABKs+4og8Kfw
yhwZZSZNgK7ZjD3B/j8g86+woU1hADOs6dBxrJWk4yZWr6xKue6GaN6xesXb8ObdxeYdkjWaB/JD
kDHIzxFJb7YoIomrNvT94GrkIqsqSq/CsbFcuQ1+DPVOB3518a6Iy2EpCwrGRA870iVFMrFzQyYj
lu/ea8emGikbRWtDr2rVaz8N3LTUo/1W1Wo8LLOHKqGT0uRCOmrk+WvRc4qXvSW5ullW6yDNHhmA
Bl1n7Fe9Rrc56poXsbEoyAcPQtNId1S9Sw6Q+PBiCmGzdih7iep5v3wwQLCg5BjOpToy+pgr4EP8
FfSN4ycHfpueGBhaHeTB2LqVlIUrO8ikTYBxqYudeIVRTnEzFRX+uSTHqqUdbDX7yAwnaRVbY4yu
G08AQ9v1fJ897d8/4GeaFexQ5rm0M4uKGRvJzletQL4iePA0zGQs6vR4NdhRczTH/hcpSqQLko0C
pu6jtZ+SvLzOG1Um2Qpvg7hsj8YRsBB66fEUZdNBpyleiY9cBK/bnWQ5PPf5nl7XzVQB+KGdhnI3
nEaSHHvEMM7e52/wEubhERCRpDloSRmxW/zz/hGQjBk7kSE3V33sVNs45O4HErZ00Zhba6OOIGLF
Xy1T6TZqQ23kBxBpsM+GBYdDFcNRRPCSNIBGMVnOk8Y/FaY+fTCbm4ghd1G31QUuvAVF0JRt2h7b
qkKq/ZU60l1//lWWsxCo0pBFHdnk/SOYCDbz+6+CQZXTO1npXMZlXRzhwHetUmpmpnVqsJC8wiwb
L426fVTJDPdGYzjNQggteJUnh6mSrLtBig8xP3FpVIsVdKd4pWoc988f848krZ/KxChdHwto51EQ
tv/4S9mZuN4//1rzj/96ub4Qi777l/WzLvSie6qny6emS9tXeYf4m/+/f/i3n+rSXaJVmcXz1wKX
q4cob/92FLVt8yxdPX3qo+at0gVr/H9KXUx1T6xKwmo4vQjN0DjgXrVl6h7SVPSGUEIwd4cr8E+p
i2Lt6ejMn/8rhCXKphedC3+ArRKYIVT/n6rWP5G5LLcA4pJQPyMtQ/n8rIJeFIdxGU3kSwcynmRt
fGIWeoLwREM9nlmBeh6PSYodahEeGkWkBGvNwBgQJ99wAKODPcTJXThu0kXRNYbBUEqLVFrJo5Lc
RNOUEwVcGNOp2ioMKgeSfDN30J36sLaUVjR5sgkZIwT+Q+xVP3G+dqs3T+X85072N3Tu5wXPo/nv
vy9LX/HtyDrkxmoWQUHakviN12/g5MM4U+NU/teqsIyzLo4wbivl+nsqJ0ylHQnOLGQ7/ECpDq4c
+AyKK9d+/k0vwYeHth5/blT/e6/N/8EXguCLN7f+g457/yFqo7cvwPPff9F6WWi3hb4erhBCL7GU
X5a/pe/Rg/NsKE+Flks0Dy/SSlXeg7GPmz1PDYcAuOu/XgB7jxOWwwr+DxmNjm78yQsgjrg3RyCS
T7RklgDhWSxsuItDY7ZrTRps4Tnd99iTRQURQ1GCQ2SB8SbDVdUpTpA/BK1rDvK07e3K2YXBiBbo
40dACEHGFJv+ssxS4yopsO60cNQvkk1dgSbq+KWs1cTfMXNYlNLPX5ZeDC0pxCm0motjxahqyUf7
ZK4zRcEQD9M4yANM1t88+t+8dR9vKTdVuGUgVkUsuqQghnYqY9yi62upT+SzuphkmNpFETRuLLcy
zoJZ2u6TyCCdmmPHOIDzM9pRuYqn9v6W0vJwhppCA0qo6aIac6y8suIYAG+qq2aN8Mk8SSffWREi
mG1H08g9vNmlHb2u+uzj8v6yyP9VtOM26x/bgcVictTMrwgsxJUuL+G8FGEUygeSTsY7Yne1dNbO
COZwgDPfMGO9U+UWolVjgoFYJgVmtZJ+Xc7yMLl9khrHeWmmhotpWPWQRC0G7nipBwTNYAR+VCkz
YZO42iUTrOBcNdyxjaBKNrYTY5M45YHj8kmVdlvbof5FxrycMG+StnGnxCtd/x6HjcQArJTyYeMr
g3+NiUv8lYcVX1o4Rn7DWSnBcgcxZrufxQoIj1k55mUwOdH9bI2GedEaYZpd68mYsn0aUwWMAQft
LsD0Sj8ltzjsrhN9Srd6Ec/9xs4TRfUUc2bWJbdZf2sN5CWvlVF38OjrUvUqMC2Q2Cmy4uvZnDtl
62AUqvPahQ58zFo3Z7wK/e5BgCaPWoAVIvnQg3ZU9BFqLsLfzd6bdZnhfCX3SunpSm+d2N3cTGuI
elR4VhwisuniFkJWbCP49TIWhbbJYwnpb1kmEvZ37dhBM2lbtQR+GCoc48kNPMjr2cYhO8s0inHL
yDaRbdUMHLppHtzU74xTO4zGL0EZDI6rZPOMl10624RUZ2D6gE32Y0YoNK6OtlFnOLYpOjH1Srxl
BujDHDLnidkuL0q3HdLyiehZ5WpO1BjD/BEbJ09tsuwHNm7w+IJpxP+A29mf5yStFnEEfpbi38gg
2TZC4lSQ1T36rc+kS2qU/VoaerzT9Da6SFsrPHYa0/laB334NFAS44wnyQ66CnvWvqZYQW/LJm23
li7ZR1kyWf1RLDn6XVVK6blaacwKo0bVD/MOljFWFJp6Mo6O7eOApTgXWDRbmMmSsUh2ARFZmyAp
omxVqFaz9tupMr0hl/XZ6219OB2VEA83JoSYZDsFFQSJWFJ4U+KHcVGmSSqtI71ErhH4thl5KZa8
azsm3/AmI1KXKWEQWQmk4S6EKV7OlU4olx77M6lpY5ytSjVzLiPLgTkSSk5Gw4Gf8bYZccH01Mk2
qlXn5xoASCeRWk8QrwkGM6TBN71HgOvmThoTY++XDA7avtXdClPYRwQ6UI+0dpaJjjD6tvDUzJS0
s1gbWp+osI6JRzI2xWms5+3oRZk/X07dVNzZ7awS74UduUs6iX8xFbF9FhJeaBK2UQbXVWexxuNB
aZ6wRc3PnUhGohOkTXwxRUobrBmVp8KINYubjW1Ixo0uydl9rY75Dydv4Q45VdrfN3CJvimBjDNs
6CihwsQtNyu30ZNM3i/xN/DP+rTG1oNmP9I82aJB9uK0GBWXvTwFu5VHCjv0N7wnihU752ZvhO1K
7XPl1s98YdqN4zlrMMOgGxg3V0+x/NXIJ7RbhVlKN0H6NStJHomf6Hgw6KsVFXIkaoeVOuCx4PUR
2BOhgxJUyLTNH4ygwElZDdsCd7msg9vtaJKqESqAmS0vq42rZ2RrYbjyu3rCExr6neRiCp0GZxqu
7bhu41GGY49dDtm267WSWf6AS5RH8Bk2cGkUofVlvRcItpUqbNxWJfHEnfxax0q2t8cHXEZhKSZk
2MhreSz5Zq2lSbCYsFYNUOzUAGIj077wUMf+xPDKAW/i1QBe8WAHenY+s3pD0mNCVXO1upjPTOgG
ipcSePHodGWM2i3ouzvUb/KXSjLICSpwusNcxbCa2K1lFRFqE5dKsFJ17Ew9FY87MjPqGhLM0OTG
l6yIASvzQmPUmDNcLA6HrmVl4shsXnfokvF6xCsl83yzSZQdp9oSMyV3GOEolZGiIKDEKEcMVd6g
QDQpxNRKgb1O6Srxhm5gG3zTwx4V7zgnjnnEMTyqB1WMt9QKZ9GGNGggT1z12Ah2VfQLSIoPQ+Kn
MOkAqkMh/4yfvfkwdsF+2OWpsZaqzrhIm4tC8Y3DeE7LS93iyX1eyfzuahqWH4Q+K8gpluzSzJew
vCQ1YZ0P033W5PrJAByyGgbJ3nSpH+9AOpcIGN/ORhRLxaRqZKiChb2/1XWdY7wYIsLt56C7CG28
3dzQ6KzRk2sHZpyBeW3thQpeH+sowoznWm1tyV+1Pa8hqG7VpKsKBGyCXIURm9wRyOMWgRb4noin
e6oJrgazJerSXA2lMU4IpA0UIJYfQN+30r7H6paD2fofAAV/2f6/7f7/8Smc8H+wL9KoLP8aJziF
5t40Dy9eGG/7I/Fzr+2RsSdTRmkWzaqgMYv6/7VB4o+QD2BfYGKDIQCvX84zWODxWspMsDRmDFSa
r/iAvYdzhGiMHIUWCh+MP2mPPrz9gAIY3MD/ZXrAsGy5JAn3aoyyVXz8Ms2S2CQSNaYJ/8KRuRoy
HP9aGbFYSLvLGjKd08Yvuvk/apb/PZeOGMX/9dLxHqbsIf+di4r4udel4+BvhoWZIQZswimFhu5l
6djKntC6y4BIwLvP/mb/XDz8lAFAyhqBMM/on596XTwOZkd4+zhAUUzISSD+k8WzRGShx9DeA96o
YktDrQOG8PboyDk187wMiXvAcX2bB2p2lpQ3SQ8oWwdqiOuBlXqtpkR3uqx/t/E0P7fkcSK/olnJ
tDge1aBPelTh7MvE74j8VYhNJZHLmMfO/nkSyBP+/NV+2OuPaYcXb+Qr+gbr9l3MjCW+//xV8JNA
nI0zC8iEaHrfHDwh5iFRrdX4tGtgmUFybeEY4arVgJ2sOYbd6cQ0LKymFq4uODlRsOUIaBwU/X5I
JNZZQZrDNlVG87iSRu1QloMWuQiOyK6S9t1VbSfl5TiXt3Ia7zjElpJqA8hRAIaCZogg6YP4WyXT
vApwmNoA3ZshHqT1F7sJxrtCr/rSI21aRgdeFg/FpCOSqobrsIrkk5x0nNOIrB7QCC2Pz3s5K2/i
ak4nV20cHzzE7GAzONnwFKo93IlJvZGrucVLQ6tx3CZwgsgzCBORWlsDVpbZae3QCrhOGMLOKVof
Si6mZ5spjG5lM/WZMujkDbnSZIiE5aiNvz2/QP/ZSv4uGMZ/vZWsiizKo8eHt+eP+ImXTQT/ROpK
Kg+2CpF9LfyWXvFpNhHhzkHUrjBfhLD96wQy9nATwaUWYwkIpraAWF43EWNPJc1QxlpROMjq+IS9
IvUv6BEg/1+yWp7hr7egihg+shfhFQVZ2jGW6npFHuKwjcCr1Dbj9YttqOqprsIjk9IRV/6Ohsy1
Srz2WU9T7rghjdPKUMgdrpLMKt2hle0nIioO6e3APFKnPMeVWt0yUzV718nU/IdaSHLnOkmJE3yi
aBniWLtXtljUy2dxRF401veBflzbQ3cc2/1065BbZ5OhlPauYTTm5GKopB52RTIfOtS9ZHth64w6
Y2LWxdimXBd5dl4qbfXC+vzPov67IFX+9aLe1k/5w3u3UPEDv9Y09RQAHAcQLl7CC+zNmubYw8AO
5j1zZtRNv9Y0kxp6UNV5poi9r6owF6MLwEYHNymdGa/2J2t6ifgKRoPpmHxEDm/bWXINJv5jXloV
ZtMxIugMT9t1EMrJfqYn+g4wdklVFfUbQ14N9jPHgDjb3x9cSpGFCrBnvKoMRzpJu54Xx9fNldNM
92oSNp6apJDCRpy3h6A8r0eCOAiBKxCMKqmrGyROJW21Hbo5PFKTXAcFm5vNFEhAVVmxyfoiXpVJ
DehIw77K7QTv51nXEVGXg2uGJblrTjGf5GmrXbx54L/BmUXj+W5joFRheqWJCogZwlIOauUB2Tk+
l58lJd207GwemV64VBgCeRDBRWknUjg6fAY+v/ISR+eecmVGGWKJmfzi9/fUHGe8xXzElAoO6Guj
z/LVLOuT+/lVPszmuAxPjTkYXnTUUUuOWjFgm985DikgYQmJWASpuaZkwQiV5zk9aaMyKjGoD/xH
0gGDu6mcb6shnuDeEXN0ZUnzoTWRPVFmWVu7RlpoP0Jm+xeYura5q+hD3WGHxoTMjTuR2WUr8X1c
j9YKfLtA0l2Y2pGGe/1BNxjj7fN3+8+29XfRIX2ybXUP359S3Nae3p7G4md+7Vw8biATQA6h2BAs
/1+nMdRVKnaI1aqwM2ZZvvaD5h5+Z/jcCT2+2J3encbYHFsc7zSX8IoggS1O389OYz7Y+3dOoQ+k
d9CE0aIBc3Kx8kERnUlDsjdmQII1XjoFyPJqGDENCjmT39yb37zhOh/7w+UY/2lEW0PvYKr0/nLQ
9fyC+MUWo3IdmIJP1K4hMQ/3QTZ1h/PQVIzs7JhQIgPq1veim8p8n6wN5UBO5lZ2Nauajs2wKK8M
O72RbDu7STPiP1ZVLK9nxcBwqWuH71Uc517hQI2PzTw1t1IC99mYkDFazBk2BGIBB8qFsZ3B1k/K
1ncuQyMrSf+BCBw5xFi5YyYfTNM8Nh4wa4uk0bAILiQZBP+GeSrZHv0+uRjC0E4AFvt4x1649Pxh
IMCSII5bp5DTWDWLbV7y/VHJZ3GnnLS6z+usJM2Ms3GN7onEWkzoUd+MPRZTUy7d8/90bED0lDpe
ypFjYbPBAeTOMeFI1ihjM52Ycc4hUQTXcZmRXJdEUeO1aST8BPJZcU1DEJeiuO8IVpp7Za0UpvK9
6fs43nTsu4dDFU8HaRWjim5zc3+UWwN3VkrRp6DqU7dtzGFfpxVYY28pfpPWFE/yXH/pzZzeqJdq
d/Yj4sc+X1JLao24UZzjghmgMPSFCf5+SRGhlJYK+UzQFIRGRYfYnZhyflA2vXIEzIl2Y1Li8tgg
RWCrDCSVKZ2Yrmnrwk4TEg8G2dhKE5FIfdPhUZ3IN6RkBFtMTtL155/1wwHHPoA8UNiXQ1aGxfD+
o8KrGspExfM/z33SUED39wdaxpU2CpI12b1bplCQ8JO63yGCXmqJxF0SoIHw54M4AXXt/aXjuKr4
tnG7SgJ0yI1RCw8uJl5pQCLeoHT1vpURAcHE2cY/JvAPEyiCnlGYgaekfrHjRnw4b8WnoWDDl5fw
S91eNN9taswA70G7IrBaWxuSr3m50li7loa4n+8KCkW0OBgb69SNmD0vLmNkfm6pWDysUn2qjtUi
LQ8CrVDJXzWgBvjhkF3Imm+oBFxJeFCpcKnrVpevfNX212UjlU9zkvSXCrKCo1gn99wd+tw/GZiE
9N7nS+PjPsybAluBLREcB3rF++eTZCikg1hpVlZQlpsgOEkrJD1DPe8nGM/83Ib/6LD+VwNm2Q7f
3NEPhJXDh+xh0RI//8TLKWyZe3iBCfYdgPzLUfuKyYKv0k8AhSLRFHsIq+T1FLbpH7BYBEsBXTOe
z+7XnhjWFvgpNSMMMNJ3WcJ/cApzAC6WKpUnbFLhJSqcjqnr3z9/tU3azikVBCqKXEHtHtTowY50
huuDruvC4SsnDa3hPb8sFDkhmbEhu2k1J1I/kSADgosJYA9ClWVNObqypDAN68LZp1APreMWoiV8
Q8eM5/Wo2a3XmajvrSjFMHboepxFHAcHQb+s0KZPpMfdlq0V5GsAwcPQDzO8gWKthLpr0RqbgQ2o
NRjpqHMW6lAJUn+cGPpVpFCx+9t4KUeBod1kNeyYVY5A/zj11eJrlXJuNqVv8gFVzT+z0yLvXSbf
Ojuw2TnxtjIa5bwZiDDfH6x5vGn7osPB0mlnctwSEmi9rBp0SRjPWj1yb/uUUFM8sXpVGZ8CxaHd
j6psvFZAFfahrWHWJ89KcsC/ZtBEMStDLFap3zAjN46JLNXgD6hmTYicmgR4LQSGCpu+U8d4rcyd
fDN1kn6bkG0e7Q/Mxr5ZUVUd6cNgWASy5piGkZ5b6a7fjSjarcL0v0mtYyG+LszkK3ufPhyQHqYw
T+8I2/EazSaS3GqoPqaQ1lSk6jQqudG+j3a2JaEVQbgi3TtjjPcKWXTkdgZzb69BKq2HgsSa3M2k
qP2qZlr4KNo+OKtm6Z+pQ0EEtz+piI/D2WnvFVhH5FjBrWXt4Gc6H/dDEn+VbNPxGqakPaaZScww
vWiNka5Biu4B/HFykID5dC+CEfTUVx14DOTokdSYqCYgqDGir73q41RvYv3pSToBKy5sqiHf6G2S
oRCTnMEn7TCsw43f9fqF2Whjtg3bcDjUJ31ocZHJ5rHcsXuKsvHtRo/YTZwigvJFMw/E9f7tiYvG
lPm90cZQkWqB7wjyAZ6oLaPUHZcSv+rdpWBWy8gJqIs5WICx3l8qJZUgqJmlb0gwP5cs1PWpNUho
rGpp3YSOmNRF/XHJ/z1XYnn4eY7/W+/cjCs+27mvHrLi4W3z9Pz3X/ZttmNos/iG0jpbENzedE9M
NPYAI5+fBZ2SoCG+bNuSou1RN0POpyZ8Zei+7Nvse3vIBYV8Bm0CA1rjj9iGz4qbN8uBYQs4Kju3
5eCdBoFMlHxvxghBRcJrZs/KFzWP8DGp8zpOPcufy+9l5APDtAbGVoQljqS3lWmBaHwmGHSK1MQ6
yHu5GjZRURKlm1lkPAfDkM1uk5rmuW6Es+URStjgy5pMqkXw2VRcxbN0X/eNjPMTr/w3WRN8MYgE
zUCaoiZdcpZhRO4zzSdxLO2nct3JRvg9M0sbd7w8N2ClhHCfNlmblueRpmebqh3Ipx/UfuzWJdub
dCd8M8+iMQBkyFq/P0jSHmILUcmFW03jfP7maZ//vFdvOb2LWpA7yFwLU2VqNF2wDBcdaM2TjeYq
Vb6kckSYIzQTzjDkU59fZVFfPV8FfjUdOIN4uqlFfZXWadtVZaR8yXK9IWKrwI1Wa7qNpIbhWusR
b3x+vd8sDL4K838ON6BJbcn479QsJ/7WmL6YcjkdwQTt7zh4sQoYfKcysQlJapIqlNjZVoGMVjdX
LASsjVZWHgRKfa3Rlca0M7n+mOVy++TLhSPCeaC1QGchaR3iWKFf6XTLqaeW+nTdETLoe6OmTcU6
QlKDsdlQN+uOU7/zoKomxQpWF+G7STfMrReWVo5zYqbHZ43SONVK18pJdWXfP5XgJihMb8ryiAzJ
6tIM/fEeFN5KyLrrtAcD5c0PHZsAEqv1Es2L3vt0jZ/fwQ9PjAgnUE5hCkigAXfx/ZsFAqG00IfG
L22Q//Dn4ghKQ+XNqrMvJSjOny/2R/vqv+dUmjHLm/v+oW4+eahbhklV9/R2C37+oVcAS95jJQvs
CpKxDQWYB/ULwAKrJWKKphbStWryR6+ls75HUSycdwE8acF4eq+Vsw6fgWaJMRSDV97EP0rSWewe
1LvgZuKTwWTg1zqiMniz/+aYRehwY3P0SI2zioDSDuRJsnfsHs8pUW+2eXEZHFc0wWlnNcJZen+Z
tCFOLsaFGXp1NaIxsCx/P57ysXNNQKIvGfGcOAom1mYcyK8Pg264NUlZfcLW0n8oJWu/I/AyX6ll
7PC2jGp1q2jSlgDn4ryclOIS++BVJZflVyPGj80a4nTbqQP85qTM76uukb/gd9I9NaVxEQQW+8ek
yf1qzPvqKO7V8KzJDP8wlPBORPuEyYA6NfopkfP8rswBHB57W/luZp3xlV6oPicuAOIc4NZVUKoN
bpYtgTvuHGntFaE/5KMYZfpjKtkV2PEVIlKiXJdvFAij3+c4o/IeKKwuCAnriPMu0X6oo67Dnkw1
rXcLw87ctO3JTdf6xj5IC8TlvhbMX03Tj1yZqv+kgNJ772cV02Nc6SBFO6G16SYL4/KkJdGwcBL1
e1r0wbZKnE3cyeclRijXZt6U37Vobm9Iz05AnwJZ3rfU3PHGuYRYmLKnCYZtdWDWJq6vxC5nX1G3
pKk3jd1AimMSPf75zvEv10tT9HyCaZ8UiG+e6vqhfb8n8EOve4K6p9AhMVsjaUamZ+W1fN0T1D3C
dUREH6AbG7co/l73BHPPhr5PZUY4HbUZtdLrnmCSBggVUPxHSims1/+om17iPvT4bAvoo/kf8+Wl
YKG3hwYGI21hZ2rNddyX812YjNtOT2USrWolOSeL3TnppliBqg6PLpJmHJQZ3h1C+O7uTBK+j5Io
6Y7UlPAMqrX00lSgEP8PcJh/z1MH4exnK+yn3u64e4zeV/7ip16XGMcOBjfgNaCVz5OTX0tM2ZNZ
JIxUYI7ydAWY+brE9D0FqQZ5jRDsOGMEn/R1jWl7lqBjMleEl0dZYf/JGhNRcO/6QEeFpsdLYDPI
UEQb8v5EqCej9UsffmY0aRtziiNn3YxSuZHR1jnVaDxmAOpXaB3aY3wpBoMdu0m3CdmrHFL5UxoZ
ekHLb00X+VzZeAln+vzQ2kF43A4YKczY6sFmLyqoeaofdmfqWB9rmaOfJ5LqPOR+FJ0HE3x0KYrw
2kIoUJ00U5i5ld2akdsljXThV014r2STvMlAifJ1a1T9zYxNSQSSknhy6mf7Yxv8PCv/qJT6V9sQ
qWI+W65fujr5KQz1ABmL5ncsvudf8bJ2aVoViiGC/RRHSH8FpPiKNqp7LBlMHBjeYzj13NC+rF2R
dwarjoKKWTS5E2LnfFm7/BHLjBEd7NGfmtM/WbuiJ31bzEAfZAwADMevIjZPFn/+pmaapEnyw3Zm
XjQk7c2UYUmuDJiFmCnxxk0b/ejruLzRFNG2/3My+ptOT9RiH67LWyv4gwwBlyKuebLyoZTkYMOd
U1c9+VqXZJNUXiTnXb+je+A9/3AtzLzgR3ASCEni++/IrewgP0/BJrWDxLOzKNg0prorzmK5CYg7
Sa0Hj1Z4BcBZeH+VptGtzFS4CogD9rZNBgjo45fexP+PvfNojtta+/xXeWv2cCGHxWwaQGcGMUni
BkVK1kHO+dPPD5Rlk02aHC2mau47U3Vd1zLVRAM45zlP+Acj3w/hmB2lImDAuambIdu9/zRPD7kF
BEqPg0EqK4nG9UlFawydmO2Ua48cgb4VgmaS5rNC7qK1WkeKX5dkZO9f8o0XuDxMlZsmwHPbL29X
M4K4LeRUUMNWkRvQneDxwvs3KiP8gNn4xpPlRLWWnspyc6fmDo4TlvUgob4kNWV0qQYjnm9zHu0C
w0oOElAXI5EP9tyn27Slpfn+fZ6qdnDsMBFnPq3CogZWdOqVbkpNwrUNyS/7wl4q5XlDix0Bmz60
t9mgoBCnzhakLUT/ongm325RyFLsgdkZfV9D5UNyZHzwTN56/EwNabiyroHQLRXzs33LeDtsikKT
fFruztoEuulSuCACGnXVz3r4X0F6bz0BgL7wFgwsGxmZnMQIpYqHKNWjcN0Lp4CSFxiPIfPSeyoO
47bqKT4cc3BLOc53XXKUqgzl0S6I/ahCTww0zfwpUQLlQ2ee5RZPQgg4CqaGNrBdwuhJHdZ0tS6g
3Yr1PBR16NYpzYdRnnDeiEoHjBNDTvsmFZNyrvWzJlblMIVuRnf93Cm0YT+og/S5M0c+NSlp6DWQ
EHHJykumgx2AqVyzIF9keFPUtn6MhPSInS8GW2FIXYHHoLqj+51/NuWMXtgHa+71fgaXabHuyGro
zZ8C8xOrCE34t+iNhVayNvq5O1hODPC5KeRRdoMilH+MQWGuED8dmRnjNze6GL+pqw5ULjTQMZzO
slEywCH3pfOZQZCJIJEQNLiUpSf0/vd95TFNarZ0PZkA0QNd1AtersbA7jpmp2bgD0luHPIx0IBc
5HmCKWudHeKwUK6aNETfuVJ1ARuVdCbMUnufi9lCU72Su7s0bpkfxFMgJSulCrIV9UaLQt6oMicY
koaZ1gDMDIaXA85zVKVeXtm6uC6LebjkN4Sf6kBQUkrFaB2iMDEuo9FJr6LUgGuXr0Uk2y00s1bf
wBNT9wYmFFeRGaAiqDTjR+iu1ycOA0R0bjgFgNEYpxNcrTd6Q2h6QKkb9bdpOcmb3K6Mn9nVv27M
t6/CiHAxHiQ3PumWlnMYB5KD8Jcj7MYb1OnPAmOKD+Lf6wRhmYVyD0y2mXs+aYA9CzRSUdGRNQY4
IoOJCGA8W19qVaPjKHLy3d4Sq64caneqc/WDQ20Z6p5scPqzRC1QyJDaiXIvV1UdmhGy3ZrjJ3Uh
aiSrQgRpxrkwfXVa5IAipb+XjCyJPHmS520xZqXhdrFaNqvRttCjTOTpe9wEx2rIGk8FRdOukjyt
bwI1lg5Ys2s3syTKbGXmeXglJXn2jUmoDvXQiS/HLgk272+TNx4lPDvyGbzanoYRL+8nblqH8rFx
fOR+UB4Op8QNh4TxX40IsbBuB1GH4Jjy37Sn5AQDhQrsFWzZAoI4BVmPpVZNZSk7flg6/VofbOea
gdVVk7REc2vs1uDLzsGZhRtHwvPg/Zt+zRNZrs5uov8NR4Ep5Mu7ThgKS1AfHb9Iym7T1os6j5TX
LhNTaxMnVX+RSih4lxPieFKMpQVo8QRtRlm7zNRg8qvcvkssCAVjGMyYMc3jihIRJFihm77ToPSc
1QOOPnL5p9AMaKVZ/ZBGeHO0qvYRZu2pt/fyzCHbQdeCJiZmvq8UNQVeR33Y45NWCdW6mhMNkr/u
RIcwa5UW0+Aahgiogl3UBrqXGpWzG7O6uAzqRty9/1zf/CoaNcOiV8sLevVWcxpsUVKwmuqk5vTt
6oe+mxf9ua7ZMYWSLqxwlleVLigEG8x8YHwfFa1urz74IktyefpMFhN0gxEaR/FSqjxPRRzeZjow
4/T7qj7mnbqbZ0PeAdyOjqRjLX48JhYPmjhOjaRvNTqJaAGiT1dGqvHBYnudKXJcMsYzEN1ZJi4n
51CoqZj1kcX5VVNotyJM7DMziYZDo+SoFOu4EltCeXCidjpIVlN94J70RrzSeCMESsKWjujVywdR
VFgExxVXH50gOAsax15rmV7/TA5+q6b+b9ooWjLLv4vIV+OJn42iuyj/hszTkzRTG/75Xz+5AlH+
Z/O8Qakuv+pX94gKHMk9ilv8WsEqLNPhXw1KJspUa8se+lll80p/dY+0P5hILDxdB308Rnd/F+AK
TAL8Zpd5Bn0ldcHj/gbc51V85GQDTASXgdMVZcLTujFwpNqWsLH3lD43gfhkOT0b0+mbwi2dpmJI
2yTqrWSOyWcnJH1ahUVoX/Y4Ld/KbUUmqmboQhRqsKbIb+JNrEgOAuTGdqTm9G2wPwUo/QikZjLf
YWfZbNPasC7kHOVOT5cm60xrjA8ghq8YdctNMbvHNJMGLqIZS8x4ljVEjoRJWpwn+BM1jScmO7vU
S0T341hbzD+aZhU0jXXTOK3O4V2kZ1rd6J86u0w2IRMmJA+cGphocQZrI/Ys0sJFBkN1u1C5TUxh
MOFupm2b18322ZK6/Bm2nk+gTzNvvriOrA0LwkLfhp7eyy9OQ1g2pAnh6EnLEIIb5pFJfHY3zHmP
5gO6kG3QfCh1viRqzyPoclFiJ/UcQG6q6pNEjimKoxU2Thdgh9XbJJ7uymWoq3Sq4yI9eKEZovRH
tdG81HaGddnlzgeh66kNfvoVINUsNS6QM3R1Xt63VVEdWT1focwRKzI1DI4mXcm/jArmWCmZ15nc
2DWOoua8UaRY8sEhLCVHK/kmQOhDGCkIJJTJtzIbpFWM8MgHof0Nrgu5A4GVsQBdDqCcL7/hDMQq
w0WIh6TdRf1Z12OKI434hiirPu9WVc0yjy/MJsLgZNwj3nFMte9MuPARydwkMLxJ3Ugi25BtuHNn
e5qVe5rzdbLjFbiucrQ4JaV15FzX3UdeDaeVKu8XqU2IP/QP0Pw7LdarMM7zTDVjr5Hw6ZzHGt2U
nFzWSVCY6aW5/CBzflWxL7wgli8EliVv508vn5Vt9LrTIUFDuoR2/WCnB3kq403RDxmetUlwpnba
YwehG/s6PDHtZC4ZNEpIDCmdtLLhzm0Ae6QffK3Xj4FvtbD8FsIqOlUn36pz7DqVO76VU49YQ4ck
S1k4lFtibYFNUNd4T3v5t07K/7ju8xIq//0MvL3+r7uoFtGb5PEnoetfh57+B8RxAEmwRmgg4Dz9
z6GH8AD5CcJsP1ngr6QHGKcwy4A6jrThP6eexVgOdI4DTY5VbEBH/41Tbwmjz8PNkyAb+GaDjbG0
t5cw/Ox8kJgNDgLFJ89BiEqNps0EyvrZg3kjki/Z1nuXOKk7YM6jyzBwiTHUz9QShaySWNU71+9f
5nRR/7wTkgGZZ7I0CV/eSYsOmmhlOfACjCkLPTsWxeQlhnMnFd0H++dVkF6uxSQVvCEgDFQBeDvP
n5pjICUnz1Pg2X1/CJX2gJ4QlFbZq4JpU+WJG2n9oZgEivXJHtHW83ZC119o2+XpOsO0kaGOvX/7
y1M8fcrkLvKiWYluy5Nq2rMXqcS6khbziOwNtsKllm5Rj/QTpTuI5cXW9q1Ixw+UVD665MkRrati
ohlOtZjJ4nM+cVl46WPeIaQcu8g8r4zxI0X5t5br87s8yexbOzHhHXKXJWDnGLGgUE8+SDxe1XPL
y6WSY6gDbVV71c6MrYn+smh5uUFxOcv5PXbyW4lr0WY6MzP9rDe7Q4OAvdMWl2CWP7r+aRm3XJ8+
z9IoIAchUL9cXLVudGqSoHlr9velXl/MWPJNTYppj3O0g2g/CTy70EAenHSLlvht2LQf9LRfSeQ8
fQXd5GhYFD3J815+BSeYbAH+LvCmjDHKHH9V6+xY0mKC/Habl7NX4LaOzLCvCW0PVgy1UozE7DD1
OkRMcvTABBjfmI3HUjimTndIEJvvId/28FWNrrh8f/Ev++108bMPkY4AqsC2PNn7VV3mph4WvLLJ
PGub2E0l4etq52qDcy01zYGy/SyXm8f3L/tWZGPQDEOf7jDzwZN0MQtAwwfIs5CrDY9ODfe86P3a
DK/ev8xS4ry6PTKuBbAIU4hG+8vXoQlbCeo2DrwEyFFSXua63QDyx5+4LdZyjDRTr+9pKq/lRDou
IQZUlO9M0lGdnOOQ466RzxuaASspmr3REp/MZPAzEEStBLlqUZiXp3Fjx2ItFenWKauLUswecnke
2S8ULpQ0lN7n4ohGbN6/N2Apb93cMvBEXwcpldO4PYe2nUit5Xi54tyEVnapjv1BGM6ZiRd1ir4A
E5FkpWr9eo7a3WiWYtUmD10jfBTn9gtZQCqiryOm6il93pJO+zBeVCy/UcKEZ6LPFhhUMBMI3Hjw
rTrb5laPrYpGhDS38xxfTTXrsi5W8DZ8K+ncBvkmDJi3o9rDy5g90YhNnhkrw+5RRWfqFMVuoBJZ
GzZEMzxaAH3HytjWPFHBfw8dhLur6iLI7itrPA+1ZhczdYS6vYaScDUNegNmdPZgXXarpIf6LbKj
Y/V+0BiuU8VfR1v4ywX1rLhklx87HOMssGNixNDPTL8igHLILPv7oEnA/8dNFZnuFMb7eVT3UoC3
F2p7kNW3yyTMkOsHVY/2UZxf9hFC4aR7F+jFndkCoVUz3BhDdihAQVgiuJ6d6kEqkUYt6/FcHdi2
un2XKdGVlWDzWqWGV87JDQhmKJ15ehk7+hb5Nl8Sod+J9sK2JQZP0Xcb/0wOo00hIj8te1gZ6uco
5o2a9l28nAuGvnImx28tFzlx39gY2llS26ue4LEEksL8EfJsl7i7PGs0YNZa7uvVPYEbqZOc/6QZ
30ehbxEcxjtwHreWWV4pcXasg9TLZutaGoZDGknrOpeOy+8q+nkj5ubCScK9FQZ+06bHsRf7bGhB
fBjTBk7JDQrbfi/C/UJ4Bc7qZtJ8G2gGtS8LT5p3zBDOWtz9EBs9ls6IAa1zjGFdIoH3aYk6UiRv
hKKd2djCq+aiamdsRUJToAuvhrzHy6B0chds3eMEthmJi+WfFeqgHJtNt4tT55qO2i0TGn9EEZmA
yQIZlOwYV/KmhCCZWexbpdk1qDzKgU6dFe6ldljnSbw3DeEPSElqRc8kZfLKoN2lPfYvA9KLLQ/W
MneR6K4CPXbtqr5gZuMX+uRpU4qhV+ahvuaVgkUIjtkF6fOtybNkVchwf9V61zX6fnnVYcqfGWEl
Nq5jfbsb9MFXqmQri95NK7FpCmmti3FNUx+XC4d13He7dhBXJMf7ZJoZGAdPawBAzH7SxY8JxchK
Dfw0xCJcFddYjvs6RgTLwWqqN7bSuYUS7w0F9QYea728GsADSh19bZj/6RkunqyTPsu2qJHcZur4
QYR6K8gvcvf0zWGc0Rp6GXznujJTm2GXp9n1hQVLS+Sg1gz1g2NfPe09LGfu0t6iK71YJ502LeNA
T8sKSSRvcJIfIbu4NgX2tMVlakxeo+j7aMq23dKTmorOr6T8MsnFl+VMlY3gcwh7aNWM2RUikZ+t
MT0ieevG4+S9H65fa30/fUvgIvQoSLSfKHPP0sxWQ/Efg3DHk5QJKyMF1/XJmb8Nhr6NVW0/8v+S
o+wVs3uc0S3VjXFj0X5aieIjzs8r9uzTA4O6+5QoATg7SVJUIx1SLTUdbxrCq6i1b/R8fuySadNm
mWdacNi19pAP1UNktW5lESx0yX//cby5Np59hZNWyAhFIWugteBdO55blYjpCZYPMQ2196/z1uKw
ZOZvdPaf1KVOFmGfVpGkIr7hzUP6tZT1M9OSfMq6bTs7T3sk7wPfsiavIwxVWvhlqi90R1prRCEn
qHeS3K9rxzkWdbTPOrZt2H3UuFpyrJMcjPMbiBXIEGcB3rzcJ6aYGPzXiuN1BXyyqccCi8ADWCRO
kChJ+7VSB34nObeS0MJVxvH2/jN6o/5bJBnocaIfBr705BFJsaWF1Sg7Xqbcj03o24H6LSIPSvOP
yr836h5AizQJjacJwymMSSoRwUzSCvPceIcwkm/i2xIHtleqyD6WOhH5/v1bA4b21sNl86NYSgQy
TntuqQmsu424ZKmTiHFwdIYBaBYkFYlurajhyqoAxvDDpeqMgJF1ml2ugiHZLisC1VxXr4z9hKfN
pPfrbFa3xpRuTTM9zo6xb+Z617TiyxyN67KQN13W+9XQ+7GZeSOfycbet8iCajjQtpkds0i6KzPp
ekxCP66aC2XCwdZ2jlHC4Rca+7amSSsM+OrRvsnAxtTxpwwit9VjFWPG9xNV1TRad3JaHWu+9PL5
dkQJOw79ttS2LacNrgYrze78QeeMG8MvSzbWcb286Q5GFfpl2u76XJyNcewqXXuhT4HfkwVOs75X
5HljU2YvuwQGK+dhfSETMZ1U3y7J0jDgdZ2ILwI5xQUMlrfxniHVj95Othq1st6NV5UzX3b5KCPa
0K/NkhQxanYKefCSaVkctm3fc7ql2yCU/FCWruxEbAxFbDjtoFWO33S1PcxiPF/i91Tr+0C9j6rg
ai5T+nw46iBxXwbQgpdUBNvvoxaLXTqemWF+r3RiE0g4lRfBndyQgpv2kTaEO/WAKHgPAVShpmQV
ONEnQfZZkfVahSCrcY6ThSRPHe4H9NCXZ9i31YWciSsH8WtFdTbL56KZxJATVR6NLfzkM8nhn0G6
Hqrox8jzK+LukNk3dT9R6RkuPcx1K0duxIGvJpM3B8mnhMEhI5ur2XL8uiV/SlNv0e5fEhk9du5s
HeapGWhnjTQiLmjdBtQjgdNeWPl03kf9QU848GPeKWtNOJixJ9nRMMdzI7uYrfgqrkm6m3vQNy6o
gculZ4SH+0Y1ho1Savsh63flFO6xRF21OuyOKPk0T5EriuGQU5wWRvIpp2CNHczxpJrHxodDZDOw
mguvl17IskZMZBAFYaofCE+sweWIzZxmN1kJQ9J5o8sZ63XwHb3dmUTXFvZgCy5YredNHS7utplX
Sx1qTbjKhdK1VfCAJMrOKN0aY7JVajK54YYtfft+RHh9+EGSZPi9CJoCTaJf8DLaMuyJO+7d4dFK
uL61+Gh2h5msclkGeaxvo0RcW0DkIn3aNAFpoOZ8UJa+Crh8BcbewAlQh1ok6F5+hUKu5FrWRsdb
VMP7vHVT3MMDI91OWeu+f7tUuqcBcGnGALCBlQjYljD48mJK7kh5jnCIpxvxXpodDM0nqJBRE15Z
8uxpM2k8EtyfYNv4FXE4rpS7Khzvqyq8KqcKSpCm7oNSOuKqsqaQWUnj8GjiPW+PwnT1gpKT2KAw
FVtNPZk62tnHOIn2/ZziI2kvac7ycCnSylJsusjYKhNFQYT7ijpsBsh8S7NrRjcaCZFxY5bTZhiw
tkBYZxsE3YFx+b6wtLMi0faGRv/Iiq6oP64atg6wiXOHcU4N8mIVtsNqtrEV7if9rEhF7uGmuWoy
a2bmJj7HC5XUNOfzXJnOh3apQFNilKbiojbmRME5O+q1eTa04Zdciz5JSXHZ1hle3GPg1yiMYGcQ
u11mEWNZqzmFoxpc1UpwLSfmKh8knzj8dPftREWdS9cShy0S7OEVdurqapLTra63j1Id/jmNprZK
bG1r5uWlbXa7nu0r0YpoBObpcWJ6Uh9cF6bhKhpvQFTSESOoz61GRUjlmPd56QdV7xMJ9iLKNkMU
7wOE2VuDog746j6kWFNzauCix1azH91GiKuqlfGHXWsJZ11rHwHeX6NVsKdl9kkJ2rU8p8dK1vYg
us9s6ulUcvxlXzSA+LRcR39g8lhm+4liXzPZotQZndGv2zLcl/GwTmpxtYRZq7RulQGJnrZz+7qu
V3qJ6c7yy514G41pgu5Z5Fpg4owqxTGNQ3Gut2bDDzrowSD+r9XSWI5gzAw057tlAurvbGOnhI20
asNK28KTseEJwyW2f3QpGooNSLKVHoT7VEq2STOea/bkGa3hNnL+kCT2dVR3mD6kn5hBb/GcOi6F
d0xQnimkSrl9DOvUhsuPqk8izdO+nNJPbWvdQcC/alT7qiI441mKRajJHFg0we1SYodxmrijhaRo
3a0xFfPUUbiSmfhlIHwz5aQsQHMNTKdKautC8gE27mTq5JXT3ZtQLJZ8O1UchuXETFTTgkOhaHta
/vvUMm+ahuykmsfzBEOLVWHhjB1X0MBQXfjq5H241nAS6BiRHJaTHvvBD3LnNyLHgrhizLJY3r3q
1be0t7KpkS2PiS3ZEQ+TgxdszqHR82NCd+L9UPX6cswYaVGzoWl8UtK9DFRyhIub1uYUSGl3WPKT
kKrZzvOHZaWX4/DB5d44CKB8weyC1AB+n7HEy+tNCDBAehgsryDopxTYdQQVMJnlDT0bFz2Jexmj
w8FOjlGYbaOmc0fnL12s35rv/e8hYW6KjP89mY/9bUb2NL3650//+ouWr/P3X/u/xMFs6Yz/+5Bw
VeQPUf3nCzzM8olfo0H7D2wDgBdjb86/AD75ZzRoL8LSi6Aw8I0T/Rv1jyeYyjPayS9GCoAYRDeh
PixuPKhg2L/F4j0930HiaBztaNktVR29j5crq07FrBiBil13XwV+SMlzbGuzpasnql1tVfL1s2dz
+bNUfI74eFXkcA3IgQywlj4+nEQex/OpWjGpMajxTPFspULrwJyiKxirNsbhsSMdnUwrLoI5yXzH
mBFUTqs7WAryda3rwa6JTPtgOFW50uX5SzDonVtXid25stIEkIdkJVyEd5i6D6mCQZqhheumlwac
MubOn+Hyk64n5m3XCRR9hnp0viZpbp+JTDf/lCIRp1hP2NVuHNUYAGRic8JOprmekKldTV0WrnkZ
arUaiiH4ajXK/PPZ/B/YYf9xc/allv33LeSClvz2ULzcQnziny0ENt8GHabboGrRf/lnCzl/INkF
/nDJGaHDLxp0vyBlbKFlbTB4BxgFkIXU9RchcZGgpcnCPGLp6wCS/Z3h+rJin/dE4DQuu5Chv843
5BR6uaInHGakEL0fT1FV6ftc9eF5Ug9teejLWt4mvWp6BYZM6xLFRzef5a8z4KND34wW1udzFeCu
alYeTArF8aOm1z5FwM/cWYGGs5LmGBpFHfcZ+X9Ur1FxdMJVHxfWVgkd5oW4o2g/enx8dmCmAgNl
vYIiBWPiPgYWfdaG0SGprQSr1Gj+ausVeq6GMzSWLzezl8xauXUa2m5bodVB7MX0d0IKUHoOYxt0
Hzi7vhVrKGZ4DItHnLIIZz/f+qoo8Z/KC9Urgp7sJ7hEaQLXKzw5Ii35/2rOLUDZ3ff/+T/gfr+3
ma4fHh9e7iT++q+dpP2xAKoZZC5iLE9gyr/BmfwIob6/pSae41QAo6CeC7gF9iSeKks/+NdO4kfY
XcL6RcmZ0+g3LTJeNd0AGC7qhIg0kuywp16uEMQiTWsObBV1QkfayFW50zKMVIDPrJrhhqlg4+IQ
9a0Ryg6SROZpQYawslMc2YO5H1bNWZr36hlGNPTMNP3MaL8+PcrfCtH/ecHXeHe9ROB7/a5pH9qo
a16uHD74a+WofzA+ZyIAzNQi0X5mrWJquK5AdgCvBN/RUmTC868YbCHjh2vCkrKySsh/nq8cbLII
wSDmjJ+L6jeC8CuB5yX/pUkC5wG8ItdkzT+PLUoIZiYcyGMWmHvA7A5BVEypuvhrGui32LE5bu50
vdsYscdMSqujz+mQLZWjea0ai19UhnErE1waUfoXZbDjdTBbjyIFw1inzaUyyKu2KySvxarP1bBK
88pfzZb/1quLSMKmf+dwv17W19kDajd/5s9X118f/LW+WESLbacF0Y7z+kWarP2hLCqQi9wsKS+n
/T/rCwNTACwGKgCQcX/Gs1+RiR+Bh1axbeEXL44/v7G8XmPBWKpIoeH4QYgDAnRS8FUB3mNJYWie
AcbFhWPBrDlfJwN6g1LbuzGm9knR37cCPl1Q5DcdClAexpW6m6QREihd2mxmyWL9JclHeNc32mZL
4IbrDuxVW4iML9f+kDIRyY1e88oEcdW26fOtUcuHLp0ew4qWKnID91ILcjdM58uyrJkpWh0ODxil
z/K0s4AFpIbk1aV9qyg11uXAd2j3nTmCToglUjpPHc3FPLMv5zlAKHWwUt9I0C6ray1eewKNZ9ex
F1RrAvO5GengNohV2ujESOU8wZqVD3Q9Uu//gWDMy/n3RHhVpFF/oszBB/7aIwZG1sTSheGlg4B8
YX/t/IEYB8r2pLWg25+2z18xWOJHJkrWQEk5pJfdwG/8a5NIKkp+IKpwUPh72/3GNqF6e5kMM58F
0oYwCBJTfE+O8pMT3B76Wh3Ayfp9V4/CD8y5oG0eq3XX44MTqcONxHBB3lvpIGkrGbdImhmFok+P
xtTqj0KUgXUPuytmzuFIUutCxp4wXzd1ATS+nOaEUUAh5Vdt4YTRGuGmBHRTGzs4kdKTRSGqmKdc
uagY5zsuepfDvDJqzaiOslzoNkalmhUON7lSGmdDPFT5Nuhro9D8PjHmUXfntsLmtu2rKblL0QBJ
dnpV1Nlar63hx5CV7X0satVa2y3wl2iyTAztktgLnOh8pE9+U3dZ7gZhgUppXFxIHZJ3KAwDp5ii
O7Prim/SoBoU23WB3vD0KGPIeJhHaS9knOVCC5pt2GI+O+foeONJkK/KTNE3MwxKDrjykCRG41oi
adcK4qO7qXcORmOkFxowAdODY+lydn9qpjnykrqskEgBIIo7ZH8Oey4Fb2FTjFjhpyAboDPH9bkB
WGnXhlN93fWl6du9sHcgFvGXRWZlrRkE9UwZPaWyLgSozF3Vo9RjFz8UafqkGQkKBIUAgDNGt/hh
4GPRi3ltTXHxSUnVRyeOdRcVdd3T0be9LXFw9RPk+fxYTh7p89/nYwGPQZWLjSnP3zQzlC5krSt9
NYqrlV7PIxCUPl6pRdRfJ073ZWITXNGbNz1YPB2daxHcJuqU3GNx5Gyj0ixRLaB4arGXcRWRpdXK
toZuvImUMZS/D3OV3KkUS/GqGqzOvK6QjtyZDn6ce+TWW+07MHzbYkEWkoRkbGYM6nkcabqzLiOj
bTexZMrHUp1123dSUYFM7WxgSGObKymERKlPMbLQq0gZPK1X7Kk7s1s9NC+tqXXswrdhxhk2TVzR
TtNRWF3jqJe0DqVBwLpuZYVBam2UuafPFv6xlYHWrK+LubsScllMB7uQEUAQUq1c4zmoPlgo/rpS
CzKqi8PqEwk1zrFDU29JgrCugD2C/zHjLNeMWhMiMctjljqEawE7clDIWbs4alVnlH7lD1Ce7SpH
LrFCCVdGdD4X03knEqtp/KIMUqm5a6JgGlwrTgI36XPVFWKIzpVRuxRWoXmVqeH3aUs9Jsyor+le
EkA4XWH0U/aHjCTQ3qtKOsFDbTDumrfNZGEtLEbpMCipvLUdphvA+DDJkqTJh31VrsIIJZ1jU1ai
3jZlHcteA90dFF+RTM6jE1bBNjX6snOHMGjbFSajwbbDanI1Vc1tWBfGvTQU4cpGPQLO6yAN66kr
w0u9MKeNJUmK70iKswbXLa8pjVvE1UTp2tjkrtRMT8F5RF/m0sDmpc2rnTIshyS+XaskrAN87plG
IkEx7xsdcBLoF13Di7aJ1OhQByUy+KJmwy7TGFuuh7Ut9PpLkU3SoWgHzRuYa5zZ8xA/4EQNrnxk
2Ytp5mFo2IjoxvJX5hCN6EFPN3Yy2JumUbBAoJqPDnbd2xu5qO2NrUrNLmV+58adgYIpYgzHZHZQ
Z851zUO4Ut7KehQfhnCQDvQh9dvIkJkrC1TomqZO/WmOd004Vtcy+2T1dMkEg+FrJu024nBP38q5
E/WCnRx6JzI9XgfXjdr6y9MbLJpShg0+a56tLr9BMoc/67EmB8nCh6SQosOIbvS+LsJhJ8J8vLEn
HgmxN7hAgr5xFatJ3bAuI1RZ23aNMAT3Vw3DekB3c2N0ULat0tF2ER7Lq2Gc1IvK6plTMEtxoxLd
vXI0v9rBFD88Xb9wzPDzYJkoPjX8DbkSzvnTM8RAbryRQVjsbFjR45mAZ/VZZut9F41hn+VaqH0f
41b+1KRW/NBYaY4WxRw/JJ1Wf8E2YH4csx4lb6x+1RUdQULf2JhfE0Uad+R9zo3VjP11PefSXYRh
7ipNGJbEsJRWFU3G46CYiZup9vAjwvv1LGls6+AoswPILXdK+zPsDWh8uzKIRzlZnjHNU7b6XKT9
XgMQG4duQoUlsHqjkxsymSq7dq/T+qyRmTaSncSQ6aaJDPBZFkDfdjAvgkK+bqvkajLz7ZgDci3s
wQ8ZrqtpsyMHXKvdtO007bG0aRvJpKueLZp8L1sQIcPSvhi0ioVuK5e2mD/jN1xgEVxBfzZ1OONg
FMlpW2iNfcdimuZpHdWMax3RJGu9M5j7FbaG/B/mEDbtVV9EjgyOL9QPjVY0GzkEsGL22CebuaWs
8AcRW3DVglLfzBS00NsHq8LpHFPhngnbdAdwL+L5FzeJGtx3dfANxnfhKYwvkfmqzjlLHEZYU75V
FDXz425gdVuEYvyWoEsj2bN1Wtq/Y4HuthrOzZcpbEvfQtzgUKPDDawRWGJeK0x2EUJUnGoicOv2
j1Fu1kgobcFHr7IpHTiyopmhLhNfqR4ZvGtgC0zS70lJLtREss5KYww9G81tlxGwfZjSXHaTpPWz
zHRWZRneBjkwMmlAe3yomn3Vxp+rdt6UpkrNmvbwwWxtRpw8+RbpEfrkpkLRUaj1jxaENQS6Bk2e
BoM/1IasVapM27mTKr8zkEKSnTH3qKbArw72WujFDv1L1ZtiUEAiRYkAzusIIW6wffTpCYP/i7nz
WLLb2NL1E6ED3kzuAG67ql2WVSQnCBaLggcSJuGevj/o3o5Dlk6TcWY3QiENKAkbQCJzrfU7y1HO
k4rOX+3lie+1OCjLakdSEycM1dmr2ywY07X5Vqw54Cw2IQ8zqoJDOk9JYCWdd19bY/eoDbjSGE6l
ElxVuU94YeqHlPjlY1knuJgrVb6EaT3kIWN6Z8O622yOEySzhyQ1aEFouMPcm3Usj02amExk+XUb
6urOY5Qfs1dPma+tivrQu0n/2q8madz9lMuTSzR5CEyHsDBtOUbsVR/Pjpe855O7XkE25lu1Gaug
LU0wByHqh1zt2mDruhTVPGErSQ2dmCMPv43ElMaBaSnr1WSKm5B9Hfdq0T/XokRZPitYdUncf742
XqMcHGn14WL1Q7Bt6XyaptpmsABqnS+dcslrtzxZzaBdDLtwSBupnPdFtoIlWSh3OC9MLNO0vNG8
fovZFzWAdRP+ur3MC4HbJK2Hm8kmkwFCrgT2rQAPWe4QE1SMpBKnuTIvvm5n8LE2Jw1BsiW1Yitu
2xxXh6IsqxisRSF7TO2fmjkvg9WgYrRdaOaidNavk66MflHpeRqkvZM+0l3PoYP7TdQsc/ajsFor
mlF2HGBXVLafEZ8RyVXr/bEW2IZSqYfJNq/3Yta9B/z49hJ6iQe7VK47QPKd/3F5781jFY0d+/+k
jtunCSqOnZgkXuZKcdpmDwB5NUO7XNcfqV7b765wVAIJnKAjGDSEaQbHpUhg0ifJfFi0Aqx+tp08
RAYyUh9zJrlF8pdXM/C2K8fxOZM/j+U83EIdbh9M1DTB3LQvXd6DdGcoVZu+zJ49SkZ4yFZ+sltr
DYyRAnRcpR0VK/8j12mwWHYfN72HZc9R5jNLvU4erGrVJIhEL1Y+olmXx77nNGEgXz+YK27/VDXs
at3ivFbe+FxQ2p9Ta3h3PPldrWxqL0shk6EUULpnjcMs1Td7ZLts+hgt8Js9F/Aq0+KbU22cfhs2
HZrs7nq+MQgYZLCtluSkFVh6UGoMEApsyFelWsESV7doGp3buml0+FfQLJplQxyhVtmLis0USQRe
5V5SYskDIldHSmU98Ki+wcvaOV4a9tGe3s5PFWJEc1X/hrc191dASRj3FUERf15FRiB8RoJsYubi
YSHeOpBa1V3qrGx4TYj/+sqbzpI4IJzl1qe1ce2j2XUqiUSozKdhrtDtmdfGsr+5COqLhqAA1Sm3
aB0l/JHShsHRJTCi1arko9/Eo+JQU7qpu7/UH0buOtgX2fIeAtgSjWX3Yx4UCt2ur33UQVjoGVPz
pGeOfJjIYmp9Pbf186boIrA6t2CxyeRlYCQiYBjNdjxTLflkvXUnEmnNg+dkfbBU3vcJbVZQ2rIJ
CADBGrzXk9PEUXesDOW5bI2TobjdOTFn9TgauX03ld2tYmrbQcnq9IzeMw3J1/DYRYhfHVLPjoWC
/LaSsM1mHiP4pYbWgSY9PWGqxXLewZcx39THJDOU13lsCn9Klgcond80uISfmhluymiKx0ExiufU
1PXDZPbGF/qqIV5c9b1jTHdGgcle6EAFXJS7TW2vtdMcZpdKq8HCOxACz7DSrteT1hq9z8J9K5f8
RuW5viZw1X3Kdd6jtk9/cu9c2tPg98mgBaOVQlGphiqa9Ko8WKOuq75XCfNmNsfmcTbdMe6I9grW
BNy11Es1nkjGO5bVlkS7SfRlSlLKM+Wr02Ty1vEmXLRwxvyRFG7/YuRaHeIT6MWmMltH9q+Uw1Ik
L6DWzbXK1fmwkQR2O2sKR1jiqmSkuVWIHctJSXiYtjqn97NjkBy4DtYddOBSYMbcDohIxhkMgFzh
RkPhAcOtDjKY0deCzTnIFGPxt7Xurrm+MuUVe1iXRhePg9z23piId4olmx6WtVIOy96HUqzg/2yO
Fo13J9/MzIRt2esrxBhYMXQ9WYMgCYbOlFMpOXYerJqlH+zckjctH/ZcCu2LBUAdWCStnXGJMFn/
K7XOaH5e5yoNumIpiRVb1NdGcfrD3CXOczU46kM6jeZN4QmGCwuSf6YvWzCla3rJm/Jh6jbFT0dy
iRu9enXhkh1dU6DjmVwnqMZuOs0g7L6bdTPbhp13sb0uyT13l+/eLVf4ZCVWPsZsPW2F+aW3zc1f
7DKTuE2Z3n3TNBtkLn14a1FGBk3h8tBrLSl9S6USkbLpqM9s6W9zCiVyVNRLYyNkc7H93asN78E0
qulpcPWUnr2ASC1aY33MCJCJ6IXLY4vZFPVfIW9oUceodVLnNGVEMsl+Lp9br24fjWblGDDZZ2/h
FW3Huhp7VDBWeZWJO72vS8k+Xnf60Smr9KnGO9mvMFyNltZUPo+GvRxbTxpwZhtxVytl90XtTHF2
ZGt+zRs1iTMHB8mRJpKSiQy3ghDQOJOOdqy3VoadDocZ96MGkpNwqptqtYob0N641ycRFRWCYNlb
241pNT9Ub9Iu6ZxtNwmmd74GzfholMtIlSAdP0ORFXpFOhzNRiPwUjFrHwrW93YxhigpkrepG+Sh
6uvbnrZq2Ib2rneW5sGxV/uvxHahVKWpvCFDwnpQ+iQ/OLncsPaeUvF1D5m44ZHkoVO55sFZ0bOo
ajY8OBTZ95Im6ui2CaNYhgmBpCjSoLVJCHw2HwEEWwvPcg9HJn7Q1jgsdE8L1cy2wo00bhQpRVc8
ztmwQJJunMPMlC7wrHo+eI2jwNXolM+eQK+kWlsWYs9TP6FjWII0SwUPJutweM6aeAAFJyZTR39U
ghyxuIw9uRtnqiyqV306tKhPIjkm3ZWUnOS6eOUQUKiiXVoa82u78qOGKS0G5hedfdRFVz9ulMsk
S2jKJ3uk7cj6ZQyl7pSHZu/+1VTuwYOcomupnrxOHY/8ruzkLQyJmCFUt+ZU9YeU9MW/qi2vvjWO
0OK5HKuj09bDYerq9csg2FTUFEaKz4Zmfrf1DgFdu7nfXKsto0I08rhZows5sGl3inv3GfeFNSpy
Ew5dLkft3ZNq8zK6Atf3PYz0UROuetdthfq98ZBuWZPbBxD5zB+SMRFD9TWF7uWSJbUWTexJJi96
UlkMRhbxwmgpeZNN0V4xBh2DZnTam1SMXZDOzfw99+SrkZrldU7z7ijHgYLF8pYWOv5iPuoLci9z
KZYvbi5QiUym+wZDJrvgEDsdSw7kOlggvjwOllI8TQM4vdN2IiCjlgYaCfi5XTRUH12WB9jMJHdt
Rjfsp4RlGFjjaO4tLMb8IgqZvxnlXPX7cZLa/qTXBTTVzQmrySjIUBxy1IBD71wNWynXy7x5uSDI
3hj8vLYjpDBlaApnMHwtyzlMCm26IC3pTmaC4QXfAfyhZimcR6Zo5a0myvRbpZM04uM5ku+KODxt
Mnd6rbVUDZOVc71nlvZspnZy8WyphNWq6LHupfO5zYl/lcb+eeM++kOKlhAXNb8funS612tnObdY
5gd22eaHROvY88rtFmOH9DAxR7wpnDJ5wFFDo9hcPbSt0JtgD7k77iNuRaImZ/bM+pqVmhHVVrfc
7e5VvrOm47tHgSPa9A1bpDfFUp9MhqY30KBfR+i6uYEjzjjh+alaOE86u8Iv09/rWkrSobyvu7Cy
qvBh7I06vTA0rJ5HPGeobvRQLZ1P9iwgP2MIEajY1Woajo4z3smhxtcQGaseErs1gNFkaZBVuu6n
SxE3kEAO+FWzdYuZwnEVZ5Jtx6dewWTVHMrbKUtJ/O6rLZ6KhkQ/+B7nztCnsBrXl7SRn9vO6wj6
k9HQTHFLl+lriTrdIqsgKAvnaz7wDTtBJSH/cwTrZ3h9cdTGgbZb4Q+oz5RhhpuGKdEEgV6MxQkC
0HhclwHnih4lo+qV57ZPRmQUbKWc2ebb5BQF6Q+c6LnUH4y2m48d0ihzMsjRyo30IPrN/GGron+y
y0GJthJvp9mgQdoIWAuMXrOP2AZDrB2LMrAzognpmTxG8rK8nRuPmSrBPaSVWQ3dYVF8lkgZQrx/
1fuiGJXbvFM0QmM2aUau7L07WO6os/Ppuc4rLSRhMUEuNeMNN45a0FlGFXd2kj1MpM9F6uwo4WAM
t1tKpT5UjGWl7NOTN9jtbcOMKHb6mf7IoHnuW569i+yvtzXlbPx9ZyyH56VZH73dAzSfABipJ6nm
uq73945J9zKUPpbqEC62nBMy1kJUleI6F+1Jb4tXMaS3k1DexVSglMmR4Kirk1/VdHjA6pF0Tmdc
g1RNnCMyIjtUU8TnpuW+ufbQ04U0nxndkJ0DUktz5GanFS17IJK9Hq/1uF2Y65IcHWEVZzxMwmAB
zDWjZkMNBtqEgGQlouQV0rTL3ZjJX2b3LuPjDkxd7Dymsj65NUF64xAPRNnNq4qle+XQ3nZuUJr5
61DkbURbkPg2sE/cmaRqWyWcKq3b1BDQ4dYs2ufFKjjfematjWHfNF7Z+7AAiHPKMrQ1hrPAIF/y
qHBFjB03U7sMZ8s2WXSEIKXx7CjDF+kxfkPW4Aap4iycmOoladGSF6s7hzVmXxfTnT8Nq4fUV7aY
vwv1c+EaKVtLOR1t6T23NqVUNxrLrZ7lMMjpMQ+egdRFWPLRsQWox1JNV0SiKdbGtiIir10IV2vW
2NOnr1OGeDhh1FG0xYGdXoblqO8EMuGe5IJ2n7KwOOTe9w3OJ3O5hsGy6j1TH76m+XJHA9ESG9Jm
T7ls3ldwmmsJnTqWODzemor27iQQwzwRqvnma/0oDl63NcfZkGhw3OXAiblj2SwJR8vnw7qX9zC6
4soU79NYn7JW/5R0eDG2pfq4JWZ7LtK6uOlrOtbdH0n3mm+2mzG3qulntHwCskrM4VQaFuVFwvGh
NC4O/Ah46H7S8+yo4qAr2vdKE89pmX+bsNw/p0LRjkDvFSqeCoSIQvSSjql1MCjTbvAR6DP65fk4
tB46Lnvz7lZDf4dIVD2Vqr6cWqVbAysT4sFwCXx0iaQK00xmhLHm/UO6ISxpGvklXzhGbuZ0Rpvx
zJY+n6p6Fr5RSYwDagCbyW7Tr2IRGmLIhiWu7pYUrokQuii4GwUDKms6GE19qubtSy21myGV8WYs
i98t8lyV8q6VLMDcSspYq4ovpEo98LxPi2FGVrMvz5Jjbu3UiGnqYSjzpwW3hKUA0utkk9znGf8S
ocGXvhvWELvuRxC0R2PpY6lnJ2G5Ya3rqLsh9mr1xC/sxHgxE0JwZXaPYdWLkvKpi+VUlihitk6+
l9VShomivQ21erL4GiaWxmGWxa1Q3RMhiE+w+qpgMuvzMqRoXMoIxoS/kRlzvxS4bYGbSd9j8hhi
GnOu2sGjT+zsl6xvCNgZKX8b8aVblHurzAJTG57MLluDYdNOMwhjRhcYgd+Kz+pWXIm+QuYwhhxR
4VKJT2omiVcQXtzYxtXQxICicNVPEiOTa5q0x3YkxawnujPKa6J88hUMS1fycE6Xt40YuzPWf+UZ
PrCkzEo+W3tlYSlUUMgfQlu2M9Fg6RBV6/KlzlTcHojwRF1MYaaqUd8l7A18R5XngMy23l0KMBC7
nXNO3cy7dIOW07kZjfPKoAsJRFrkfpOM8x0yp0u3UcchGyqi2h7zmBGC+Gz263i/4Nt3Voo8v/Uw
JmNCgONaWtu9Xxn2gflJfkJIYscjiXJ8uY4ULyb+4G9mR8E+LMxTWORN9S23Lbpw6mozYc8Xxgrp
Y+hxsaOUI1ry3bYnM8CJPwNoUUkc97aUpNMBrLZWB3A6RkrZZDqRwZvBsK6IGs/g9KY0MRMtdIY+
siQT4pQpRT45T7m7m7w46EXNQX43y5KJAuATswhfyvzEGwyoBluG5bIJO/zC2TQs66zP9aNW2xNQ
hUJztb6YSXPuUDD4UlXvbbmVke6ICtfw7qXK5P086Z+AOEvfFuD6im0WYael/anZeuy1Lfd7n3Ya
DbcqD1Nht8+ynZyzaxaP42af3MQzYtkZSWCgBvKluT3oYhNR3U/tuZ9wPqnWCpxd+zKNsM/nTuwS
HhA0Uy0fLN6oQ263X+cWhStOpiuAp+8yeDWg3QZ1lZTh4iZX4qofHayZjQE9Blmbo8/pcyT2SPXx
x45baX0dXO2rnJYKFu/GlI4kPL8vxpe0ld89dcRMygMisa2IGPGcdWzcZ3IWcVsNQDyV+h1H1fqo
IOXxTQfczSmJawIbiiZ360L0mJd+nMJUzvapdYovSgvIUFY6peJ47ZXZwJyq0+Jt6B7dRKOVth5H
2+nv0sVZwj5Z7Ju+NWWYjIytcVcYfbZP4+xiiuzMaRuCLWfnccpNwnG79uiVlO3A4gzJE5pQx27r
oE/dF80rhmsjSus2G/PLgHg3cpr0qCXLXWGyDNX9oEloMPqijOp2iEAkc38qSYXfiJRnYlTczaqT
+3D4db9w1iaY87yMJUB8lJEKFpQu+iIg8PxUuQyjVZtYRoW2wE+q6caqzKdpm+xoseaHDvtGX3XU
l2EoVB8rRwJe0jY75ZP+zVgYT7Q19h5NHa16U92qqUnWi+FVgWbSqDirQXdTKw4ZfiS7tDnj3oJ5
pvEyGWKp6vs2FZrxY9NF0oUJ8YF0MRthWSejlaQjLMtGSK/ohgqFtGlofaBZU4nq2lU07aYTfaYI
RhAdCFOfKgqh34M39yHz8f5bIXDd4LUN22vGCG55GBgRkanLkHE+8IezdTvSf7ZR5eIAec/5nvR3
vdKuf23l4vYRELpgDl8jRDmiu+/LOE+aCTHfAgTSBnXatRAcyUrVbmB1UBDaq5N9wYgyNa4j/nXi
UQfsoppm3Zf5zWLlrXyc+sSjcE31rkC95RKt0aQZOmEPGJuhvOVJG5cWQgkOra32YMjl1qJ6Tpmp
IlzENqkPk6RlVIV94jCGhVvQLfjeNGn54vfjvJifm27e1LO3aptBWbOYGpYONuv9LocUwTqea8X2
NQWN3KwV+eRrtevdw5Jwr5hsvC2dde/2FhYh02QHld3kh7EcZoxITDgeheiOQ5IkRCbnMv2KOF3c
K+Q272mh44Z5tMpZGqiN5hICWT1uk2M912n5Oe2d2C4yBttaEui1RJhYGvfuXL8biQwVmDU13vm9
+QAg3p5TxRVuwG4otxczl65Likuv79ef7IvXDJ9mMaJG77JYSZPvmSm1Q105B6/oD2KiBu6rm9XK
tTAptNGvizYH4sAnJdlypomOHgNKVKdh4g+bYtxOWo0ou++8PWRtXF66zTqKfmkvyajTvFH2Xuaa
SOjaW/QL2XJZ6OwPqbEag5F2f+gVoz0Ni4d01RBvDTnOme7V9EjdeRbUeHRHCxvchji11NHZKin7
qK2LPlAzvpB5dLRPyeCwHy+6fVuZqhkylVyhKBTJSZl685W8N7wh5u1VjOV7S9ERjkt/KIYtOTqi
K4J0hEKZb1bx2gjvXccS9CRbeW2dvtw9M5+zJV8uE5Ovh45QicianT4ucvVrMzZZkGcDp4yhMGfu
N5HGBQ1a46P5br85Lg2tt22xuYB/L9lwSsZsiRo4aTRVHQBDt54B44yj43EIeqsuIlPDQKBKK5sq
wfkss4JOuRmWh1RLbN+2alKhda9gLJykOUwF79Z1+kezccUz+qzSL+RmP8DV845zlyI+LKruezKj
Dp1zXHG8zlrAXAbtOExwt/p+oJcoQGDx4kx9g7v3OWcVX/Zdc+JrZ57qupccksx7ByDA0H5DzTrP
252rr2rQlJ6F9FrR/Tkpv5Q2/eeQc7S1evGEfcES1O7iRsCrT9tS17deSUoFOYJUg44ccS+pi+Wl
NY2aYgbu0xkgW64wKHj2fqaimfRRoW/foH3pb5VXWe3D6NEc6kzrtbiptAUWwNoWQzyqmXomLVG8
bZPHPNCfuNEbs2JSGiiV+VrmWg5y2IpPMNasC2RGzJRIbfHl1p+3fcuCo5qUt6YrGmCu5qaCBhh0
KjMX4QmiFfbiRiOp+0jNUbwUpcjgMmXzWR+S5cwGRmHtJshZe8E6iJqkn5HISI2qayDmSD3jdsfX
Z4xycd9p+pohmKTlRYijm5seXWhrdvN5SVvzUSG78uzKWse2UrHvvXpZY7CGAivHrHnMRPNd71P9
lo+4Ccq6Uh6IPnzQHVec+l4xn4A7dg+xH1Zf7P4DxY09WWyFm2k+CKnJPek7UcLNTosEbk+2jRfX
Tr8aVfsJRFGGa75FslOVU5HQIus5YnGE1oFJ9DlmEOXR7QzlR9PBHWg9JxjW9lAglA6WbptP7BCx
ZcEPcvlIolopVskiL80QNZ/GyWyXtym6uckDs1Mr7QCiJXzdnC/CHPWTbihDkKAFQRo3x5tb8uzn
ecjv0YBMlPMNOOOY4dGLNWBoAfx/0kmlv6Z27Qw0hsSDtEWvBvA/R6TOBCEPmd5/2oryBZdvDm/Z
vdMAjY9Q62AvtPNTxra7wadalh/4nj4zIMpjCY4CAv+Y1iohBb3nUH/Pz5SghV+r7BOdLFFqS/G6
ebXHeLaaz8mg8mq0Eax7tpu9u5j7GaGLvy7eWNyklkVgpjI7n4zSNm+r2apiCAr5YfH0qIDfs3r1
FtEs+1yb+daeoCQbabdRDW92vHGyrjFjXVPepOraEXMi96QvuXp15Wry1bHCEg3+ydwjOoSnpfrE
TdlHA9Qf95txHQNtK7Xr1o5fS6ubb2WplYeqGNaokqlJrmE/XI2F1PpJbd4b1mMoZF5euh46ql83
6Q87y2EAddE8Yq7F2HzV+dI8wuymFppamnG0d9ONozih5k3ZsTYgahjjplGMYy/WGth3gF0O1D/e
7m7Qxh1AwwCjB0j97EntKIHa9HVE4o1GmCgDdDWF9uSl49WpxU1NIBSTMYT4ok4hzpq9VWLk78go
3TxxUxS9Ai2nyHwLBlLYNx0oaTqTV5wRGNHlbnIcelMcJYM37hdCV+6tL7U24hXtIIoreEqYxWDt
VxS1L5fiURkwGBvLFdzKE75nLYk/zsibZ826b+upvFSNBVYFEp4n9XBRSuLuIXkegeCWMMPC3W9b
BpVGqU6QGtwvVUY+t7ko3w1tfdqE1IOR8TuJJtPNPBdKrEzW1mIeQ3tI/PGPffh8mjfnh1aMphto
9jRGJaUCdmzbhqulVt8mDS7Ypf+fE9f/VwX0zwLo/3MnfjRPY//jx3j7TXxUVO+6kv/PtNIW+sv/
nd4etFVbv/3Kb9//i//RgJBSigSECGTHwqjY2lPO/l90gKv9l2NYoJq4pe8uJLsE9H80RtZ/McFm
2I6YCEdgjJT/RW83/4twQMNDGIEqiTQW1/5PVCCIlX4RelLPEt1nqA5Ee5RQHx060cUJB/5DHeeV
dyB7sjfScFTl/10cvKv0R/tvFNK7WuNnOSlXwSVz15loCFjIRPhVzZG7tPWuHOoYCV/cIOmfF+eg
ZVgMTdrjT0//31zqb7usX65lI/rmd6NswQaW5/7rtVxZ5GPd0yuYLYjV6zpMth6PTTu3r7gXgYzD
/Wut2FK2pPurpjy0n+zB8sSpHKpheRHV3GH57mztOlxEjRIGIqh0HI6w0Zxeaq8xjMikiZD3v//h
/3gTtsYKQUKK7pDApL/lOj8Z1G3oICDb1EUsvE9VdacUul+Wz7+/hvbRq8+yUQbv1sAaLwFX9A8P
Z27wnUTvkserkr/r9npstu1KP8dhs8TwPMNmZ+Cx/anbn97LP9bA35f2bKSaSHuI0/j1vVhs2eQv
eHls+F+ZNt2glAiQsYdtgM/JIX32DiT6BH+4X76TXxfeflE8iVl3OhLMj/erAoG0TFSLuI22WIRz
hBXtGcOzC5ObsPn0+6v97fj6YekRwYESE787E1fyD7e4E1pVQJI87iLr+xLmj+lxCx85lENYWT5V
YLhEmf8X0yz/6eH31971qv+4U+QwHogEpCbV3P/8p+VjFppUZaHn8RzAsQq1Yw787TPACp3HNMo/
dXhl+lCiKIWC8TaJFFIQfIyjfKIsj7R6983tfCkehmMau9Hvf5u23/c/n8u/ftuHz9+ADuaOA88F
Uh8gzvDiHBnDnsVLd6pP1gNsnzMk1T+8DePfrXVvd/YjkALy0Uevc6dpl8JI5jxm7nE0YoxNYtj6
wXx0o/KqfFY+55fxLsHoBu+F++SOIuminCDi3LTP7X1/xvfc/9M++M8HsYuZdmGx7uIFtQtOf35J
mkcoy1zJLHa3SW1vsKnqH8c0H8aLxBUj/P1j35/qr0/dQ3PI2UOmHsnaH8PsW6VKMt0ui5ipB/67
a6VLxo4sz+UP7/efd+VxR2gd2N41h7/9elfzoHf1PHdcaCcR1NINJr6RQG7bn3LI/rGHYJSIFlbD
Ttq2XHbEX6/EKQOYIpgEY8l0QJAR6d4ZemRgNH86Rv4RqsPJy/EBx5Z/OLCwP1xqGzMtrQbJpb6Z
5+VUhfhBhiJmgmkHMJQimpeQEWrcXMVV+7Z9yqL1Aq/0osS/f4v7dX55i7QnumEgAuJwxlvkw8NV
DNRe9VIp0RI3YX2wfSySwuoP++THpbInCPMXACdKOhxY9jf80+ah2flGKACfSoOaqSf/BFXI72/j
45vbVfYGniyUM0hNoUP/egWgKB2EZuXgCdrAva+O7fH3F/jHLZjQzji6YSLyrTvmB5+1FJZV56xK
GeE1DSXJ2gAOxln8Yal/vAqsdHwBDKS5hmHo+Gz8ehseMWXTuLY1TnWDBpmgn4POxfH+P7uX/Sok
1fJC8DVU8Q349Sqi26alH5nnLomjwGId+CICfcQr5A/v/eOXu18IixGLEGkqA+ej9ek4e16a6D23
M7WOr+ldE2xmPZNTpJp/uNS/e3LYAjm4j1LfeH8Lfn9aYlNVjS1zkjrKdKv7pEhVXJG6bf/xVVhb
7K8a1BKO+7/taH+6CuZlk+ZJ+NlknQOHYUvKSFX50zf5z3vB1WuvLEh/51reB+W0utWUnbVdRB40
5BC2fu3ji6z9oWj+91eh7SR5bC8oPqy1rXfx6Z+sglUweMeqzTsYDZ7x6fdr7eOHyX7NvfzrKnsF
9dMTk1iasbWbwGOjSiaTrtCJWmNxNJXBOIrBMP6wtvcP/ef9jOWmaTw62heWA8v71+sxRa8IXTbA
cUdIY4tpXtXZbpk0CLzybeWuyfDQ/v0t8sQ+1gKcFrwmfKn4oviA9f1Z/3SXTokHKhFmAMFJWl2N
tHH0jKSnZoTjHna1gGxN6ptTY05qsn1YJZbr6CBwpNvJM/NztaW4flZ1r6oxkqUNhQpqswkhqJGu
gXBm+69xFcYdXRY2Hk014qc+DdqbgWo2AytKodTYhmiRs6a1G65uJmLM3zbUCqY1YbTe6f2K9bwJ
T3iUEE78PDMk2DKOfs92n2nSL3pXO6Y1/EOgV8UbQw+C+RLZUOngJ49ygCrCSHm7OLVBIHqTFUQh
6BXc/RfecWIHdWl4yxPGypvm+ZmWyRHjEZJ0fbdiLhZYdb2goO/K6WHIFA0OE9zI+wrK+HLQNtO7
22Q+P7slbCVfkCVb+9li8hOXqa++dTJFZD+4FRtimSTDoy1T67ZL1BHw2alNJ5iEo01A0tWgHXiY
WY0be5XcSQmZiMGF1ogQRwuNwboyMfezVDG9G6kwHN+DS3S1hZyaaJpNeAjMhWxIN8WGtLnY1Dq2
GJsg7tqm9trwo0Swt9yvSQfZgOe4a0BRjXW5j5RLzEhZenKQcTdCkqGNVs5x5+RzE07FXN60pE3c
g33MTYBP59YxODQgYI2mrsCSrLtGMGQWO5FsS1OgDfYxtF7CbjTf9mbxtTOQW+h4bDpq76dq5fwF
4DCIwIETiTKBqbUaTMXQjn7qFdscoIRW1qBkCpVy+OIfVG4wdqPMgQcLMOhMXloc+ll03woI3TWk
b+yUI0fxVpjpusG4XdvW5dYb2j3At/NG4GoweRwbEbs40YCjLZV+Py1fshIZH2iUWiGlgaH35LhF
i8Lzv7k7j+24lS1Nv0vP0QuICLhBTdKSSSuRlERNsCRShPcIuKevDzq3u8Qki7l0a1bTYxgJIGLH
Nr+RuqQqodNEu9ZEZGTxBAEblcSgk6GM5s1DWPXx0mjVcr5E3BOYKpyDKsa6YAw8ZhkMgrdRwQ5c
wS2vdrYFnmvKYWPhA4YOE/YWhQZq6RdUIExf5VfXKoovlsqzZ+Hl9g+3NN1qU3Y6l+vORjSfeZ1R
AtGJaeOZPsOgxpGJtU34r3/kTp40a8wBvScd+y4IAsbUL+wtRsdzESjc0UpMcld52i0zEtGagNhH
7OfOO9xHsl0opWEDgs982nVsJySOkT3jfQ1m/Yg/0sj29isfizewT95DLZgKrOpuGZvUVWoWZwsc
E6sOuqnmypygA24iAWW9AjC94Gd6U6NaDTLvCt5GdZPY/NKVOXTZuA+NsYnOx5A2AFbE0nxqE/AL
W7POjDtTduDF2yg2jY0oXRtoxZwE2crHZkSua0Bg/brzkyzbxzj/Vhh4T6lY1MqZSySJZz6mohSC
9zK6D2KI+8fKTirghhjnbg0jT3umpTLbF4g7XnvuAjdrefWXdm4n+BTYXfeggTt+RgKgt3iPjo8f
Xm7C/alV0l20RpVBWVWu+UuMuh7Wg9u61wlAenMjDZ++a2jU43gXjdqAyM5kyY7O60h4MTiyOHlJ
qRvMrUgVnkvsNxKmWvhoNFu9lS84DJspVzmGOTCCOGgr/IxLgBFMtBi0BTnAnE6Md3ZhGZ9EiwPd
po87A7hAadi/YPco/xwuW9QsdGvwemHYxt2mJ0ssthkok3HDCLVF4bfJoXiQXFnXooXOClkIGU/E
Z9sBcJWsQcpG3cgkDuuswgaH0LDTjQBu3i7ENmveeiUt5P0UWsxwuwQ44rqFwoffQRRQJ6gIdPA5
Fh3Bvg2r1Np0Is4A8Ed+/L2ZYz8lWzDm/DoEi3yXcaLwbx5q2HDe0OhhnfTAKFdjCbRv7fWVRVSa
W/RMk7Bsf4RaK3s7wt+WF3oCkgYFifHRGkqh92tgNLTgN9tGo/aDSvkaNjKyQLas0TyD3jF/9Vv8
7NfG5NfR2k2r6jJrKmGhputlrOxlDEENqw+GK/iPcbqtR6uK4Ml7Vr9WjIqNjfYg2oE19+OWRxfq
G5hYRIkgH8UvdWJEzpaTDrkaTHiIvETRA3WFB0NoH6BxArDDX1wiUGy2vxA1HuGBwgI2VvY0ytss
SoAQDLggY1jpoUMK5HQKnjXAKcxCuB6bdaQGkF/waBmLCKhBWHkz/ObaU4W9MFoAEa0YJxooZbRQ
eNZ0TuFDtrlfPjpuAkI4khbqwFOwIJgMbUPD7zPhXhBQejZGlXeKf+6lGIKE3BJ+/xhqOZZbODXg
NiJQXhrJ8xq2c4sRwbeySwk8AWiS5wDD5IJrLa+sQzQ63rwGV2CiZOc6IlmLIVOfSt3r+9nvF8go
1fpz4hfIKntdmq6MhB1F2iMNjAytfLhhpgqwsEJu5Hmu8FTcD7QTarR4Jr/fAOULotWY6/geeEIN
2baBJLrxZDukKzmE6kduF+6vCaboyNJQPUhnwlECTmhIINwIpmJZL/940Hb503dnRAEqc0lLWmsy
LcaLw0T0QgOarZW3lrXNSo4uPGvEOqK1dHrjkVn5HKyq1krlLmJK/t0oXV0z6cthpLHjkm+daoi8
pgPrba3GJvnejyXxp65nMiuepPrVOxXy8fMAquysy1Q5rmvgnAAETdt8cXrR1nhJKthlLVqH4Rpl
zO6xyWUOTsFocwD5OGR9yQSi/8yH5awY51nNXcJFa20dM+nvglH75jZQCtaeQ7Z+6ZKj/lBxsBwO
t40VhyGLsXY3R4CfrWFWEPR8LwNADGt69MACxWW70+ge/GhAvs9ryZE6100Cp4/Aan9lLBlja9p1
0VXd5ZO/dht//jy5YZEBM7Kc56KLIC0gttGs7bRrinWX2MHnMhsZwifB4N6Db5vAHUsv3iF2izCJ
auNCnM1Bg94ItFj62Eg2R/p7X/NCPhXadF9mkvlo20qH6W6GxZXeI/FhWUB6BwlxnVght+Ug1aWP
4gu3d2PaIPEjm6GsSQ/owYeqMe+lEdrfUt0B2jTLNop2ZePQltOgxwYoCLM3gYl3x9sMFsUyI1b1
U4hAcrepjBElZXuU4gWIIxyQsQGqt3WGwG5WZpL0l9qyEx98fW4f7CGzCXG19LsLuKPeBZu9jzeW
kwDn62cqmd2A6Iu/tTOZvARe1TgA6IpgW8aQgcHfkgyZfUASM1lT/gXJLG3dxlNipOEZkh1N/dLh
LTI90KGXKOCTGJmHwkyMp3mZztmrWXb9sJlJ+4d9lWMeweaLgedel3A7h6u+ML3qGooBlgB9p8Hi
t1Enhn3qDL1cQdkcvkUxM4YtQKcI3euyARBSN54E8pNy7NbgIkyShAF22zqNUzf+5BkNCeNCjF+Y
hNYEJSgPQDQIGUZPbth7vwBTcR2FYxlZe6POU/Wlc4sAAR/6GY+KXxoC2kFO80rW4EcPzCNi1a4n
P8yMdSpawWdPw6JrL1p/Bq8JpKVwLmekQsnGsyTvfZj/saGcTWLZqQUcGd0Pf5s68fSzFyP4x7nT
8/euCdVCRJTVHgOzBPxRnNbGFaNM20NOYAiaNVEbR4hVaXHFw9HwOni0aWzoeG8mmdV97ewejKuI
VdDGBJbG+oZmLRhuJ5uzcA8oMQ9v+r6Xw5mhZgI16T08/kbbDiP+Me6Hg+OXhHFr8pzhoFrGxXsX
zhhxRwV+RkAN/PvOgwb2DfmW6ZuBPp6/x7LOnQ9jYZhP/pTQ4M4TcxjOnACc4brN7KYHwAX03d4n
c2jG57WDfO5O57NVbttunKxP9CV791qgROTD+zQIIGbXKAOYSB9mG1CPlvqc5CaQcjhCOXW9n6v2
lwhTrJOahhTnUAQwlg6JNVP5A6nW6kalYy72Q9rKT05NHnINry0xv/Zz04Ijag0bG5kqReXo3CM5
dB5jk2+DHw5l+SogD+2uWlMTfTstWyzPYnLzTZAaqbVKnaJ2dpkoVHjbZFMEEcSZMS/M0BryVrZA
FWY7qFkVm6lbkKQxbsAKCDKh99aUbYkEQJbJEgyhr3+ie6JrtF4mHG4II178qHWA7h+c4kl/Hkdj
yK9Grn994+eWQTmTGyU0dtC/d4XZzJ8hi3u3o0bmYp8DjHuyUfbXB7uXafapRMHyqzll0Kp15Hf+
2dTmnXWlzbI3t1jJzVx1dhcOj2LAOusM/Vg8g4tc1xhFgca1PndpXHzPSxEDPgHl+mLFMIQPaqYw
ugY/CeLZ5WMisYXUEhznpgmtmx5w1Xze5w38Cg5zm0Kk9o3Myjaj6dWkh4af5dQBSJxsvMjkToTT
pJ6lTI36UFcBIkXAdyAEXZSzEaOCGCuYt5HZc7+GEw24a0c2HZN4o11mKWUUhltrwCXmBsUzK7wA
NAB+OAPb5K2VBsXvrQJmDuQ2JpThfhXPuQ4OUoCfB6NkcidmVdD/VIFD9hFL70tgTLHcQP7uH6Td
1PrORvkrX8Mki35VAaXyDlu79kkYnkGxXUzzIfNiI93LUM93ZdVX9VolUfirMxWgRGXk2FXnbdkH
X5ohyb9NdRTFm3mOqys/nkWIrFXqJojtDJQoir7Bszd1I05AZhG/iHaujXURVXb5TZQIVm1sL3SL
izJvjEeQFol/PtZlUa3sucp7ipBYOxeFHoFb25ZOH1SBGtQ6hR3a3NJtjB4yOwvLg5W6WXpe5F1i
AIDpva91MddfeyzeelRxEpRYOtusodV6Cqh5DxAM0q+pcMNx+oGM04E+AuiW+JTfdL3D5SqaarDW
IJ4pH6ZRjJdZTvBYRUmGylLGtcKztWnvkt2X1kO0oAWRDYlTeBIhl3yE2Fh3pdCRKmAedEV8a/pN
IQ7gmLv2sjeoQiApOLUfXlaGKn/apkTZQ3QVUNwctiZW9HkF3qIT7lzsSsQqPuUUCuAY3ZLxuYrn
BH8jLkB8hQCmGtu6HryaXk8/cauUtRJXaRFN1kUcUqU+kZilnJba88J101d9dwm7urjVGSS/NXIR
DiXc7GiUmPTUFE9tEzq3jiPyYJ90o1eTdQjrhYbLVK9qr+2aPZohoKMSB4DxZtY+lC/J/doRUCXi
biT5FNZcxGJaG33R95tIBrVxRvMNA4fMIVFZhdPQJxvPDUx8ESg5bydRNvMlUyuzwZTHQAbr0YX/
ej9B60/O+tCgqpo4qjCYJsjTBxcLWtyMjCrEh0NMDqRYCgJIKVUIdXYUyKbhnxMONP2Yu39vO28B
rxokFOiTa/lliJL50YG6923APiw899zEAvBsThwwI0yM4SyBfxuvgWLO2e0Eg5YTIFu9AQijSroN
kQPMJ01Cf81Lh1oXGA5IvYxGhXkeUj7J1djV3lPpw0TE3CMPr0QMm2nVBniTgF4TtD8ntPNug8Zw
vwdzFHyG+h0EFwrI17gJGHXt58iAOKOAczWbVKaeh0l81Rb7hqIdv0Exdoc27aLbuK/RNbL7Yj5E
oY8TR+RAzoKXPlInV7xrtcqzlj7eCJLwHqIbSEIFPI5AJIYeP6VC3ZG6zHdBjrL1arRGgP3Cb62R
im/of1SqGmGkAo7eQIMw+1WfL25PdYZ85Qz4B5PDoESmzjXMR5SFHbJHYTPEqvoRnlDvGvyheOo7
B+QHL+gSg/V2WI1gWpuV8CbrVrpFDRAwqbkT26mu7oa69D41YZTfjAWzllXTmek3f5ImhlDlWHDF
tFELXCsK3NtKJrCIRokUS1O78EDweJ6eiwy3ESxbQucq1SZpvmvP9PLcwnGu4yzobOw98wjdjESD
yG6xJ8Fd1Gma28HuucnHGkBUi8DgC66gFFFeJEMDkfAJcSmAeAs1MzU9OqseE6fzoMEGaGtHXUFh
H9EZIF0Jacm0lVWNawooHwjeVKMqxx8nsrSFwlGELpO6tHXLwBoxEqDRZjNVzcpzUKsBaO1HFBC4
5nlAJYuMtMfxI9Al0fDdyqUVreuiDM/UXDrRGqENdVcGjgthwnFLqE6Kj0vWU7+4oUHQS4q56GA1
BXQbRNeFv/DEbZ+gnkMyyHUUvziynGhPW0P+0GHe+VhHZn7j19lY7dCW6G5GgRnJcj+1v4pGGo+9
Hup0k5YJXJAMgcNPJbrUD3a1CHCAMQZn2AiNsCly1Jrw4Ay2iXDqEE0XTjCV3zparSYoz8w8xGlQ
g77LAjI1EQTeEzrC8F3jOJ4vHDCa6Qp2s3/IJKxqWKRLvtQV86S2XNhNCwdB+99o0dGy9dB1/+60
cCQoWgsLiQmn8WBDpsAJ11nYlE/tlBbTmswLQSpQhPUEh4we1wrYZ23xLaceKdaxL35mQ+mfYz+P
/azjEa7XMhuzYItCZvFpis284XSXJMoNJXa86cOBDNrU0P3gwhFXD36J8LxwaVzoxOHCr83IvUcm
bLjXWgDtbMLE3moyS2uDABzloexyH7k8RMueo8gLNkbtDqR+ZfgjigVNQFK85M7KA7HNZK0ODl5z
uxretYa3asgBCSc/QKUhcIavLrkchE3IdDe55/mPHa2HlyoY2jOEFySQxLCD+S5MtAeWonIrol3o
OBASpF8NNwB11f0c9dkNDbbgsrOnwobSmfXfhaJZtHO5JQ8Yt7nPthlnsB5jJcsLlVQEmblM5vvG
68wLsBgWnmlm1a0NI5ufjcjjENGbbb+F86gfSz14dMVA3/7w0xH1JtG4jEFihTwEdXwGioPWMu5B
EoGrdeLP7Q9EGhWH1pXjC2Rak7+W6PFhhAyj4GqSTKzN2fR/qq7n4HHummo9EiLnzVy15XdlxNm8
toZA9vD6osgiAA7undRUr9xqlb7K8SKADpGRTKzMHh08MmkP8SrdlTXOc21BIt03+bNn1u4XNEUx
2dL9lN/HZls8iI5GBgqWY87AHu8+5CPR9enXTNXyaFOoDulADLMCQLhNi3VxFcsSVeHC/w7OGMkI
wwtoZEjIQp+RWa1+huRP1YpGx9KfMJLi1yyb8cGd/OabPYwFJ1NFv2hQEuICxuEgbnzVXCbmXDzl
zNmLFWwdWIBIZchz6P9JDaa+iB+SqNXm2iyF+1mFCQVwPAeo/SBNxmkMTS+zdqiawZhrnGERhfKg
OmyrGo9RemHkCGtkTdTzFIpuXruVnz/P9Dk4q4MLKSRFtpnb3ItwIG6aSHKUgrR9YoI6Cn5fX165
mW2ZK0H/HnB3OiNqMgsrBmwbxKCnDOQTm22i/IIMJ+UuN7CO5Mw5or8daousKO0s6Atdk/ufXMRN
HmazqtWKQxT8ROuuA9NNIgwon+YUNZpQJgTWwn5UYknKuM40+CgoQvZqAPTYIhm3iHJ8KUfDwwyQ
Eg3twVKho1fr5cxKRRNva1k6mLcDdG/MHvUQm6uSBgLPHMQ2xk68xG4Vo/Y1rdHbENBO8wB27ois
zcR+QY0NUqUZaKxIA9GuPUU5ckX0R4Hq4/njm0EuuEcAJLS4bR+Qn300LtYuKl3I3GRbY86mrUvz
5mx04i9/uQizdRB9uJhajoDAcTThNODBwOJFpMFNBnE22E12g2JF95coC6TyAaKAFwVFKHEzOJoW
J8QzQDNpthW1UV0lrhUAdc/K/cfPcgxLYEYMKhbojccOVLSvX09rk1hAlWRosynLODgrjZzmZdfa
G2kWxeZvlwIuAGDUJEKhLXYMGzHaGTecUdsb7NiQxqorZrohY7Gxx2rv46WOt4G3YDp+fxyB7aDr
L5P4P2bQ7FtnKdPVxggimi5Rg25xU1vkx3+/jgIWzGSfOh741+t1skmWoR/EapNov98r6JerEs7V
iZ3wdo4vQT5g3MXBZaR+jK6rppahJ5ifDV1l+ZkT7XJvGyLfpVGUftfIg9I01aP51y9RevAWfAGE
FKCSOMIRJZlnIZtJY6JwympHeW6d13YV7f72FQJm8zlLzOBhUXtHIIU4Icq4yGlsIlRpD3asCkZ4
zXDCefjthgBatiBVpL+cXfNoQ9iY0IrMT9SmBwxOKQfgP0sQ3/zrZ/HZeUigEMHZF0fRxx5qe6Dj
xIdi/LIzILncuwtn5eNVlt/6GtYhQRvyPQC7e2BQ5etNF3fk5rqr5MZB4Zqee2DtIEqg0yFDe5Ob
cX378Xpvt58C7oTzjm/b7HO5hJA/DtNctjk5Bk9F1SBuYtuVe23X7X2AbtPtnDJeiDyPvODjVd8G
Jl6jRahwATFLrJFer+rr2Q/7LJKAV6wZlUM6cig/Qorvq+mfpf7KN+N/J59i8br47/kU2yf947ls
/nTVWP6Hf9EpXBvnObXcoqDiYFU44v/TKXw85MgNuGQJSML5/a/+H53i/4I2ghDA3aUUUCo2EzqE
XfQf/8ewseig1Y22vwIo/neGGgss748zYAFINflV8A4EBgRgsV/vDmMsdZSKeRHiKSEopvfM09ZN
/lLgLZ+N/nlZYDb8A+hD5l56GLJSA626sTyvDb0fa7GHb7Y1x+n8j9d3+8/6f7rTHZ1MfhUHU0ps
FhWwSOsYGJ6VgDSQDfK3IBaqdT+mcNlaxi4tAKNt7FDafLye9+Y1cH0DmF3eAAg86xhMGswq6TlF
zjaes5a60Cns/LpzZidY9VFaMaCXqoF1ixpgu3YArUcr+uvGXWsB5gE7gNfHagzr7FrPU9ysmNBQ
B5jabhOSw9b4ZNVR97VO0UzfFmlCESpp85ORU1J8q5AIpafcRwvjvEMqXbsjrtP+NFVLlB2Su4LR
ibXNhT0jJASmLtgtT8L8GiVLC61QVN32zmCiiVb5TewdZL18zSwp0p7ep+g+Ix7pWusSoZhdNVq9
jWm5F6LvOiX2JjN0pmjYR3qHaqaJo0olnUNdZsWwj2u7tlcjAmdfQ0TwkcJRkeVsiqRIaE71g36s
lYPMe4II2Q7JbFBhpSWydhNViBLQ21eA1AobE0yQRoj6rX3sDEGIWfmMUHpfFkwQI2DTyFtM85MX
1CM+p0FbI3oZVja64tDomUgxFkg3RThMNy0TtWrrMDen6kG8DLkUIyuRhvDcvNuGjY+pbxHhS7zW
BqTSlWlm9oOe62Zaj6XnfBkNmIXrAd3X7iw0q+TaMkQ/n9hNy5l5daZIAskwlEchw/Y9RswbTEGz
MZ+g3MSyPXfMzL92GLxVqLKAnFoHdEHOOyMBOpBlmgm0SeX1r1D837KX3m5oy/LgD5D0ujbdouWE
/XHXtJi8UX451hYBaGR2sqW2Wxu6NqbzLjWK+64s0JUIRqB2q9Gl1bH7+ET9huH+8RJs4O68AD4P
jmVc5Mc/YG4nHG7n1ES+a5D3Oq3bW8rFYYN/Y3MJuqA4x7mh2AVWjD1IEOMtPNBBdwNsO+YsCjdR
351CDh/nLu5SbsCTxo1Igeckcr56J67hVPFkJhaMxSC7osJlbGQ7zcPHT/7uKg48OBI+18Ku6PUq
4RiKJNHoCAg5FhdTXGTbLJjl9uNVjvaY7S5eXT6fWEimyN6bgIW1h4pjSqc+0sNhrhzjkNTqex2B
alx1VV3tKJ+n56lw4midQys/kcu8YWUd/4CjDQZgpAtKpBLQEE29W7/37M/UzOqXheiunj117U/+
N24GtalU2K6Rv49OXBJHW/zNKzhKq2HEoU40MpYcRusFGXPgeO3iAYVmVunUAEZCZN2TeipuPn71
R5fT73Whwpj4PEkLaPjRuojmgFJTxiI+WIe7QOUYxqCyd+uObXZAucT5+fF6v4ufV0eJbw1Bymfy
YQnIQUcLxhSTARLVJrpdyGcbXuQi3l6JB+TAzbVwGYfZmByALjWwl7Hs8dcEP/yOWdbYnYhsb/c2
Vp4QIfB1I5GEovR6bwvG77ogY9k0Q+b+VKXR3EQWiIKPH3h5nqPn5YQKiKS8XoDP4vUqAw6cklGh
taHtnNx3/gQHOB3dezuCIDFhUsRtGWXB1cervn02NDIoBpANoK7Biun1qihaTmm2YODoOnPNRjrd
zn3cn3i242ycWgPqgs3RhU7I4V029R9xuSxDe+JzmhvlttFuzMcarQ0iYm4l2ePHD/R2nyqTgtCX
HgxVyzpeambGQD8EtCPt1+Gq8IfyizEWekW7TOEkEyaXH6/33qO5ND6gSlKCem9TydEuANGZG5Sj
673dGzAakIfb6DGPTix17ANHWMaJduGZIKdtYXZ49LEi12kqMw2dbVe3DPBDq0D22GYQ/FNOeH+v
S0egK2h5NePCIVHDmTDbEshBWFfTZe5WZrftwnq8HZj76W1aMY6+GmOUelfhsMiU/9Wb4de6VHxL
RoC+OuZ1Rx9dh51ymzIRWyZFKG5DxqH3mIw7UxaneAPiiDXwz1oLO3rpGS8ywa83mDXrWRfpJLba
0eb3AeWOBadoo/Je5iUSb0EDNHxOo0zu43FEEzENPXWw6MBNa4+LHJVYUH7gT+PZ/4EKTurtVBrQ
0cyRw8NfPkOc2ylboTazawcI81sT/Yy/fl8O+YMD/xxKDDSU18+Qpv7IRDmWCMtJ71JkOBYh0Dhd
uH2qP3+81FGsWV4X0YzUHiYWBddvSt0f57GoozZtHK5nBXluP1vIk9l465FXJk27tZCkvrfrRH/6
eNWjWPN7VbhLUHEIN1DMjrYvzNKhHUxyemRNuivMffwNgJNo8/Eqy1/5I47+XoWOpC1ofkpy0aNV
mNNglDZ6ICIxSUMTRTvPpZM4MGs7DyFJlHThhQzzZaGVf69xWjsRUd9Z32fjWxABIVrK4+YhkCTR
lolNsAkRfGnkRSXUIXLr69qJf+VaaSYC7hfulKePn/so8C3PjdSA4gygqEsmfnRf1oUh4oL+0Tav
ZL9NwTSdm1Dk8bip420HDP/Ee/59Ib1+0R4JAeh3j5wMlt3yuf/YRCVCsASWHE1hQNuf0XsNgCCi
TLOzmqCct11j9WCYXYVBUTpaA3MyYS0AWaDbgLgZBdHOb3CQkcHsHGInmcs9+n3x3m6QlF33rR8X
B2sQmX0xhhlWAp7tIQQGbwwZ8tRKED39+AW+/XBL+cL17tMT4ImOurGAJx0/NEqxxQ2rufRLmd0p
NPXPU6po9O+g+WDYJYy98hcbslg50Yk84zjl4RNS+dPHVFQPZLfOUTMTHomKhVvzCaMhuHPd3EO7
cKAVTYXbwZQoLbenCeFYQ4YHGUwLplCx9lcOBIaHGpjqcCKEL5/w6BNTPUDJpwkAmff4lTB/AvDc
IAjKvwUsUxcvEiOjE4v8/iv/tQpJHmGI5gc3KIxD+kLy9UZybaNrkaMytyYqXvOKQZP9VLURxn8e
TUK1ywnut3Fh2ZSOHao/mzYFuLQfzCJ6ccC5PmLcWqJHpkdm5V4VR9GdhBQjaNuUFiKS0Zx9bTRZ
wx718hkcROIPxX5uu+nXxzvIev2+fj+JQ3fKW9qclELHIRyKZlkVsQLRluW7NhQkr4mDCr/OnacZ
g0hzNVuZ8T1muAmOv6/1viuTcWEGQfVuZ2xRVFzYn5RnpA8f/7TXaQq/DAt75dNfWX6cUs7R5sZp
zvGmtEElzI3rTd953IeCrs0nL7TsLx+v9eYtKMD/DtReSJsk7seRyBBhkEXE58045Ys5VYACnwDd
8/Eqb55oqQ0cEy9BLhNC0FG88yPVYfqlvQ3dI3mZjoO7pU/T7203c0+VfcsOfLVDl7XoV8K+RDWC
Mvf1Ds2QlDbnirVMcOczv4qACm9D55b75COFuPUkHaOyn/XO1L44RE4C4qJOF+/apNrBVVAnyrG3
Tw8AliNDn5AiiYHV61/kqsZEQdL1kAcum+1EZ2GNkx3BqpvDE+fz1FJHx1MAiZdIiPOiDTXtWoh4
dApR/PSaqT8RAV/nJexSRjj4y1L+cHcvRrOvn0p4Se4HmmnbXJj9bQ+U5wt2HMbneZy8Tz3G65s0
K+SJC/vtqV1WZUzFpqXFzId+vWozFVPk94lLojy4oA9BQPqjSs4BTIizMAuQE3dLZP+iqdw6cRtd
EsLL28iJm+feasBb977df56zWvz9R6aKwVt8aQrDZD/adnOB/HiRdu5m8EZMQDFp24wwkHZQr8zt
354mhsRL3YkWiruc2tfvYMCfUA25427Q0TPPZNg6V8xI02uzdLOHj5d6Gx6WpZbu/nKtmMeG0bNV
1SUnm6VaeJ02+nuYZEzjia30uk/yeystTG7KdQ8thjftA8ewm0rJwGXq6YKLEODsH2UbFhcI96AW
3Atf3zhlMV94fdCeODFHF/k/i4vfL1OBokEF6vXbbKEgA4HQLup7Uh/om2s0PGt14+QB5Nk8QlDO
s+0vdDGyXe7W2TmJfvwjdIe6PvEaXic1//oli6IDCSF1xXH3z8SjFiRa4dKVnrIrVDDTp9apx+sc
dOKZLMxp55aienAHU99XrS5ODE7fOdC4gjPLRNNHcMUf1YApplIJnVdn49vGeJEbpvwyKh3sEt3d
kxpqlPJ19O3j/fXuI9NlYKIBIgHq/+uX7xTOZHhjzvVTglZKfUGLjFr3HAae8ZObdbqYlZV/GVp0
OpPcGe//R8sf0+YzgDRIKLSI5FXOcDM7ebh1B9CJUkU58nF1svXg4qyz2sX4j2wg/vXx+u+Ea49O
lbMobNjkIEePv6j+Jf5Yuxt8Supd5El9O+ZpcIVtln7+d5ZaDjPDatLWo3A9qSmEac7mMqca5aQ8
U2sdLOz2DCnq/9lSy1P/UWzMRoi9hMFSReZP64BO2hb7mIKWmFdu/o2llkycnp9Fz/zoOkDfB4YG
JvUb2U/NZrZJX8TQyd1oxd6JpY7mBf8cT0l0Qv6MeTUdq9ePZVbl0HgZpjS9DRySlol9QOQUe0uG
Fhc2XMJby4nandXBOpmg1Z3b7hDgjTGmj4UsHTQep2j7948vJdgkSzGQJGl8/ZOioJ0s5HR4fAj6
eEF19k7Uo8RTLjmFTHldsv7r6ekMLgIgNPWP5YjwcPMMZyQpHQomiaDBi+++2egLoAj1zpqG6vDx
oy378XUaRxikwqJWleRyx48WTpq6QJcczRqZFs0Aag0VezwR/d+LeZIJmMOVjbjYcUdwRI3dbfol
5No0ybM28nZoM+R72E5IiZOtosstkv3Hj/bedfdfi/rm0UZCuCEXtcWjzbPVHlC1Nq491O7RdR8B
1XWxvMqVLK7lMLQnTua7LxV4JNN8kGZiEUD882SiiWEiYEW8GQqITSgIZOcAhNMTz/deVFuIbqS7
NMhRfHq9CsDTvFIuLzXJTPyfi9He46yF/AB0yI/f5Lub0lX04QFLWZRLr1eqVON2TcvzgO4WW8BE
9ZXKpX/VJhLJ+6HT5x+v9+77+2O9oyvSjDDcY4jublJIuuu6CxVaDtI/8VTvbsoFBuhTl9EgOjrV
PSDx0nZJJRt3njW0Aa/aykHU+wzs5VmX5sPVpKCbnlj2vYcDfAZcz4P0BULw9csMclgs0uQybLHF
+mw1yF0YQ2T+G6/wz1WONkdXDPlCQ+NcO3O012Hp7tpqjk8ExuUVHUcPMnG5zJaJ1sfSmC3cQdye
OWJxVjcHCMQxnkH4YTz2E+MwbO0RMZeYtIqV29SWtc9Er0/8hPcSSyYbNBfR5/IEtfXr95mih+Kk
lN2b1M8IXEZNb9GJu/EMPxcsn0P42VB3L3A9Kp5q251/gOUwp23FPOFElHvnQBLclAtyUdHcF8sx
+uNCBg0ngz4vvM04hPpCR3pG7DhK12DW1Yl+wjt7dxEgojPHa6dPcXxCLNhkRll5WEY44xNuebTy
aUe1bVl9xzcWu88eIsBfn0rWtF0kt6wFv3YUBdpxAnI/IRmCh928iZLEOiCXemou9s7xYLzJyVhk
/5av+volur0zz1OTeRvdgpf1RPki8Zc8cQbfSzJYBaIFV59PED26G2LEKbqsDHl/xZh+AY6qc/Sj
F1vluXWg04RkF/cl3NUfsAzwR+py3H+31WyHJiovBZa5eSOuRkzoyhM/7d0v+8cvOypws1bqCXdx
uhgyXzzKTC/dsvXdx9nV4oYxQfppSHDb+ze+LcivRTBQWjzv67dOQYJTUc+qCIGnV7TNEceOTs6v
l293FC5APBL0aFEBV/CPvm2L6IHODYujOozpfs5kfI05VXuNFd98GZt+sae0x1BDY1kBjQylHHMQ
+7QS03mLz629Mur6VGfunRC2oDD930BgtEaOwnEUR65BMudu7Glot6Lq/5O9M1mOG8my6K+01R5p
mIctEBNHkRIpkbmBURKFwQHHDDjw9X0QVZ0phThY1roXnW1WVllgRAAO9/fuOyd+XrTa2zLc32xY
qceS0YMq300+YupeYZV++5s/6dMdd3y8WHVyoBC+KACcvIZ6t08tBXprw4aahMiwjqCYfaExwDv4
jJRpxoMabHQNONOZW8BW5gzMeym9PlOqUTsnztrnro0fPa+II9RF9hkDoPlOz/z8Q+ZmKAMZ/Bnf
qRC99JiSzaOtwmpCqPHkhpmdQvNL0rQbsi0wpBIvPdPXUZO3v5yXHoaAFzQdXodkrnOyzDWpbOhv
wvJvmStGLz5pKgy8eNoZVoL9TM4MBieVtjjvXPf3lZwFjkQwGX4y4qRlf30cpEzy3As42/hGjYmR
KM+29dJil/dgid7+iL/vUrmURV8MiCHP8ekrdMprbQhIt230SZY33TRgncihUq04dd8qt8LS80vA
W175JyA49V487Ijg/PWZ5AVC/IC4OE8+ZOVfP+pUM3dR+glo4SEebGAQjXgW2sDGjmihfY2PPoAq
Q6vg0mEcctm6/fRJ00sao53V4fZMabwbW7tlNJ5/Ljmu6t5pH0xvkha83D5PMLCP9lO2KMYTUHjF
/c5MpHntz4nIQ9PL2mmbABz7yNEAUSRlyacuGTWGqhD5VLtSgrAPqxJHp+xhj/3jl9oRh0lzCxgP
GYj1TvjpnR3QUjZlznlLONmEANzLP7bUOP9x1ZKrrCEMRkM4Znknr5t6cDInCQSVt3aghSMxSDrL
+AwPQL0TiHjpdjLXVh35f4ru9slz6RMphGjFlcin1mdebpn3+rBYO6tuKfFp8K9+oBvYTppj3bx9
I79QM+ZD0vxkFGWNl5+m2rHD2niOqBlrkKurcIJGtV29EntLn70HgEPN3nPrGo+T10F24g3Q0sq8
YGGDjsbsInCU+NZhoPD2nT9sXcJPb3EqCkR5iGmxzp+8Uhm+mQjfjZR/0JEjx2NE65NL9POOjZV9
rZwaxgeaiOLbnFgaBPHeJyi5+DyDEWSJpGGgdpj/cRWQMzd7RJpCrC/sk36974D5pIEbzN6Gu7K6
LvI+xtQ2Lt8Nu2LMtlnoyTHb/V5c5qV1DTXrMf/IG+/0Nd+aqIpHBgQ24B2mKDEdRuJa77uhoEC8
86X/dmZ02CGawDnpka456pMHq42NLgioc24axv/OfbLJYc3c+EdWm+Ey85lSCbV0Mv8sesj68P6G
fSV9m0owTmtzKetvPqOI32tl6jeuBr0hLBjAfWft/e3dv/6N3Bg89yt93D5Z++Ik0dKatNymcQp1
M4A8+Ba3cfzUCRe4ZSezVN/Xbqp+DPxpD7O5dPu3v6Xf3qInf8DJu7+dJEQOW4IoGwqi5Wlwv4zp
e9Wr35aE9SKwQ9npruD80yBQ3nsgwHjNwDTTVhHNuSgsRFaaddk640VvOx+drn1ne/Dir09T1eal
gjnh9FA2NdBI3JVL4jMML8MpQVvDREvLUbfZZzLRHt7+Ik9SqOyi1g9J9ILN5Xousk7OXo5GXBEN
C8B4fYjR7zG4k3cBE/4zwrsfaiybrxLZHkk+4CZzQ2jQLd8rKLz4a7JfWNMmNGBPmbf0AkG8ufya
Uir7PPfSj9CcisPbn/S3R3j9oD9d5GThUNzMaeJU2iYj9wqEDywlnBrneqiH+tPbl3rpR2TT5fJ/
pPk4Gfy6Rs2ePapEQ0FsMtIYb+VSL6D6Gl/f437RvyhS7T/evuLvHw7XCExS7CBr8/E0DiXingml
uQ0Y6w2qHZ6pJWF0VvY32oz1/O1r/ba35Cz707VOj4BaN8/Eu5oAa0TcXRh+MV/BhSxu02ayCCQ5
C4L7hVHct6/6+z3CS8WzyHzaIHl/exc1YllclZrxxs4z78LWQWAZsNrP3r7K7+dbZy0KwJWiZ+zB
XT95HASj3aqonHgzB2Z+3RV+B8RW9s0dMvdLiPdGJIumPpu71PtUl0X5XayT1i6N7fPWCNILp2ve
O2L+vgz9+ied7ExW9pC/mGO8KQIcaRiwyfunNq3jbFpceA6YrfalmKG4VXmRvfPUvHRxdni0stmG
kbo9eWrqzMlaiTJ2k0NWIM1XiYMCLf05bo0+xmtdwfuVLnBOaS55+PaPQQr1dAPCM+sHlE4CEkyM
TJ68CyejnJnCGJNtaoGSS9YoXgRHbRm2uVfrOsdcNj2VVzsf8sRQXdg6oDwjPZuwlgKDcnP2TBpT
RzisXGcPjzbDfmHpxRfiLekXuq43VWwBPa2lgWw37VJYN6mwpIwC+Cn0kitgTVuogPZDOgxBuldW
hUMpqLr2Bt6TZYdSM6ZbaJX6hwHucMbse9kO0PM01hgQEYXYNJ0/uvjoBZloWLcEj2q8PHoIzMj6
zkSF+iEZLrgMFtEBbfPa/IuiUALrktYu5X212J+seq4+t8qDgJIA0vzsCE+/ikdPybAp4JmGjeXw
Txkv9LNm6RVFJAm1f1t6hWzUcXutDxn1cVESg1hV554+jn3Yxy3ER6OaakUlnKHxoFzdgvAhS04n
8ECSS42sDTpHhJhfMRMlycbFQ35GPmX4oghC51tmP4FZubVfpbfaxDx96efCvxOAEwWm9glIU8T6
6I+ASX3toDdJQPBCDq2xbMDFtZ55b9Aj4jjk8fnKZuOTEYA065R1fJ8lFq0GFL3VnQEE1Mf95vVF
uembqa1CaaVwTe24nIot5rbAivC6C3fjuAMMvKRIWyTcje499YrR5HakERflEEIL0CEQIhmUQYsK
01hMAJ0dxWkfuJvoIsPL1PNIVPG2pgv9nE7CW2WypV6gdocyu/GZUlg+A9JNph2otlgcOtcGq7Ms
el+HStEQ2tSG5mao/Hx2aw0yok9GJymVGGiR203dOZxVTdFAlSmAjS1bjzE0EHdaAsCGVjYwm/oI
tgmOkJssMYgA9Sv7BoV2HqojEIehkPaG8hqYHCBoMXjmIz4nP6J0pAXy0D8CdoojbCet0MS1Na2j
6sjhqVckD50J6DzzCuppjsweY8X3jEQWO8gyCqpPfCT8aE4pHuYj92dszeIDu0r/tl+xQCQRIAQt
zVpRHUxp3MxHhhAoh3Za70rYQk1cdcDbjswhgwQBeGb4kwLB88olwpSmP5orrIhqLdwix6SYEy2J
255lrQ7ZCOqI3W7YFqmv9CfHJ+tIQaILyBghhGPoSAw6LLjkE/0TTVjzT+fIUcqPTKV5xSvJI2mJ
UjjQVwES3d2YQwbhZahn8FcUSbLn3ornc1i8QJu6IktvYntFOVkGEGJxBDx1vOz9sHJS1W70IwSK
/VhOazUh6N14upFc+p2tPmorO2pZKVJO5/XpAfcqM4o4lhmHjn0U5ukKnrK1fGXISc/7Ng1BYnH/
rZQq7UisYvABsoUP+tWPSvqYCwXqFMLVoFvQrmZp2c/NkYEFZgYeVgJHFxjikZNVcJSzQs9UFbbt
VsjHxqzlI9gY63N3JG3pTQt1y1sBXP6RxTUfuVzBkdFVlhMaqD4Tso+o5MHxqnqHXVJrpfspt6Y7
Vwnz0DmpxqQmFK2wXs4HUWRf1UysC/xSkT+kMGjmEK54ywLsOO3XEvkfwntCu1Hvu/2D0ReucXAd
b8ZPyiiiGwEDSu+htLn3Zj6IbgfLTHWbecpK9UitzFKbUdmO2M5Zat6qLB4VKDwNa3GQWfrwLWub
AozuTAwcMGTWeTDWZq0/iwEiWjsgbTmKi07ReA+6Fa1iztg1olojlbSdk0JkO+a/YCbqvdLP11pj
EboUi7U9f5f+Z22LZTjMdgWkeiw00EK+weEG1Nqozxuvs4kiqgF8UehmJpMSkpl7l9xo78G/7ZLP
NsbmjtI4fOioHpGyY8jWNcApuVvoZxUwwgTuLzmqgyi9ae/nbr7y9HIxHIzCtT6b2jjE+7py2/Ks
80aAxzoZpyCk/x/zT8TC3m7Q4zK7MF2l7dO003+Y7To0aCtdDJeFU04ArHL2uNHQAeK+F73WyRtE
Z0IcCtdrgzDrbaMLa6SZyTZx9PasH4Bab7H5JhWs82USDKCwDhzwulbZvcWca/m9F/k0bfCoZQh6
3a6+MAaIq4mbufd6EywPtkqYPmAFtZcws+LsC1RFhnbzifGHa7Ax8Cnhw8n8awzAEEkqOpIfpCOC
ga9wKOAxWbCJQ1jIA5BdL9WeRq0LSsovVCQ2BYBItVnMNPuTkJ+6XvAhi4/c2hOqhaQ2+Esz7Vtr
28NwZg1x9aTTGRARw8SAeHo3Tlg74FUu1nk2oIcNK6n1BgtvMNmUqzXhwM0NSBGQQO/F1pnd+UtW
9sZnzYrBtiaZYJ3Q2Ic8+chxL2HjtGYoobEBDLN7+y5xY+2h6eyRk7qlOAZo3WgBcqc2CnSoFekX
8JpGElUCUFFJdsjcNNVo/NCasX+erGV+ZCR64sGDwn7hxYCY2KDMkDaCxQZklGp6fbEwhCJ3EiB8
si+8rDhznA5jt5LSvqF+Uvxpeql5jU/aVJt5rqr+3mrz7ApQl9VuAlzG1x3/rTikT1y7W91MxdcU
hhla4lyWTgQulO2c6+fjswkfbYFFFLuXea3Xfw5VO2ih0g3Rb8e5Z8YYHpdz0cug689ghDX93q6F
hoSykCaZl4F8cmSPgBn4+xcHia8U9q2dSvUpljDL916dweQdF3sC9j3Vc8s2bsChymARGxEGA6qG
NynR9ZBykEw3sBKRWbsII55EL4FTWnmJBHbke7nSgFwEeFoZC2eaHJ951OTqHNkN8HqrfLbGVIEQ
bGztqrDSXGzIAoXO5DLAnHEL8bahdDTu075C2OnXjb/Tgyl/rHge+2gEaQ79ta2HBQS0rT3gOeAh
REHePbXzrJxo5ODubF2t9s9lZWF7aDWd4VGDzNyThC+tWwUGiJG/NyxL09znVat3X0vlJTpQosLM
Ihv7Cy0LpNZMfVJ5dqISpHPGyx8ELm7W1Xy+aNNFqw3pNXlFKTZ679kfC5ByVBfxFhNV4VOXImd7
jF+EV8lk1gVTf2PFob6KUboSfNUmYEiqls0WbIy68HEJAJfUiI0SMEvAhrPyK7FhJMbbNmXV9BFC
1+a7jSzkhw9vC/Jl4mJmZgDDCZN2JGpfzLmLDKQHW4qLN2itqDWXNmZDxIx1GMfU50KjcZIhYhwT
lwE7X5azgIZ+v6NR6dobk2wwyFV01u8Vq49DSL9UMhk9oGSIIQ8HETmMkzoyOFPQSHOqbRikSRkc
4RyDAq6t6guA1kEYu7N1zs28HDSUCwff66cbZ/GbjSqy+FPmVtqZ1nnLIRgS72O5BA716Cy+cKap
wdPjl4dqKPp9ntuI5iQETbACw6ZdJviQooMbWjf3bx+NXjqncjzVVwwKB2LMcr+WGJplXKa41+NN
hz59i92rBG+6GFFd284VHoc8Kow4v56cANceO/rzKXemM28GkhIqprWuu8FN34lEvVCEoJ9FxZLc
9TpzdvIld7VJU30sgk06ZHSF9Xz4yNJTUMsurXfO6S9eyscn5FDrILR+0mcSrichnYlg06/rYtnH
XwshGpwXfrt9+5t+8UrcNBZVMncdivr1i8YexJg7cgDqDgopV0UzkW3ax2DmkPH2lX4/7EIb+OlK
61/yU0cF5m5KPpu6Spl69d4RznLmzysuz/HItib1FAEaSe/evujvpSqKOWtjOaDuRoX75KLOMMVp
XQzBZmZ+ajObnthgiU7rSyPGOvD2tV6oJXAt5umoZxyDvL9+QE3rm6bK+YCd1NJDKozuk5ZAuOv6
QW47UfnRUjd3NkecL29f+FilOHn8HYauqSW4bCoZ+v/1yi2khr7zymBDn6P6kPmDTmmH6kDvmrUW
Wk4PrFP1+gZBh7yjwGR/yAkh7bO0Nq9I8dBTe/sPeuGmWlsX/N7cu+tX8evfs+hS+EWec/tOXfml
ZMnqQOUBkqW2+g8Hr9YKL2sfeW1wEsaKZjn58JMbszU3KSlb5uR9bgoG4tBBjv/u1P0/uehf61DB
6+SiXfssv6X/sx+yJ/n0M79o/df+wy9yjD/WESZEy7hoaZys4eb/6KAd+w9CHVQ2qTmSpUDY+ZcO
2vmD7gOwK5fVm5bxsSX5H4CR+QdCM2q9DD3QgmFdMv6JDfrfbfm/n49VAuiRE6XNwUUQV1unb5Pe
oBohJ4ZxkngUZ4MG8iaabb/OOTUJzs0zUgkIxIWjimjKmunRalN72E+9qBis4/UfVYoj2wZ3VqVH
daWXMJatJNk70ITtHRlhscvyvi+3vbNMh6o3GxwL7exz/BCuNkVUm9wnCNnsrPs2TT60nVYhDfZt
DqBJzYRUFJsAFUMLn7mxGeZFOyPu3P0I/K78PNZlVuHXqHvnsHixraKxZdOypWMW63t7RmQEohmW
CsPbaaw+DcRGzqdu7GCWuUH72Gd9ivE+993bplLWrZuIsTyUc5V/F9rcfBR6IB4DIxnBuo5p8wBu
0xvCTo25du3JSR0mHQcKxINmfi7hqONho471bajM9KEH5fERamo5b8qKWvEl5HvNikCCLnFUdY59
TwlvFEBxtZwd8qSV3w0zdsvPetK7/mdKTQZlGOwO6dY3RutulCU7zcTzqOnpizMwP16OBadrV2UD
vHANvBQDzS6I8zJJRCgC8pghw3MDv2I64oWhJqU1V6JLEYv1wPTb/SDbLKCynDTnzIc1303UElmk
z1be7Fpv9gFW5bS+QhG35hoAXKrrclhrcEbedcM502VwMgZkUeV5BqgvwWI1NBPZLyZnwDA54oOs
x46f03TLGvGezNNowR32PQ2UCctGcJ4/I6jaPsy65j9Jc7K/u6nsSBB57vzZzrXkS6FzKg61chl5
zdv5hDUJIgqc3jIYsMVwfMW3Rk3YvLK9xn5OZCPLDzBzbGOXZhopBhjZKr/vCV/Ym15Jh/d4uaLA
zWGdvoXyIq4MZu0kOgGIRDuMQoP70fPqljO35upnDGqvpUtFYXXjUh6FNeo1SXoHloBjUpiRMVdh
U/OcRaMz1A+t1EubvXGivpoVQSJ24AqPUpzN7QOhDDjDTcv0clu6/m2VsifeWeNSlLcGURkqxUE1
aWd2YU8/2j4OMqwgIN6f+nbufR6C2PIuaCW1SVjOFOI3aAwBZS2FdOOdLEuNw2M31gJViAKH5/QF
dUiDSYoA+LeM+6jpmqImQJ7gmVuSKnugn5I+N1SkSF26Xm2EJA05GUPKnkp+K6s6KCeRt0xZ22pn
0QLhbhLc75vMs1dHTEVHc1sr6aM2IIWTbjQAuD+wtpBbMPJ+ndrJfbNjhj6VT54B7SqcbKv9JCao
rmFqtSAjbK0AHymHwG6uhrTq1dakDGxstERHHDhW5nA+taqqOTy5yc4waz07KE2We5U7NST0Qh9v
l9UAWqdJq0Vt0fvXGCaadqPqYbjvSjsPiLm21WPfxA2WNSPzVKhJYX0FnFXtM7fN/iwmCI1bd+p5
gDjUzfCsW9+PMswnuOs7rb+APBvf22Lss3OCeXT25mqIE/LCFdhsygdjyr8OWz5MZD7d4A0kdFgC
rbWpUgkBU7JlcpwKmxOARisn3yCsKQa1nry9A0xfwRF/1jp1XsSDQmKBdo/bfPTxm6IpogBwfF39
/4v7X2sw/Y0X91Mh4O59/5+zbv1/3S/vbv7N/3t3e38wIwCYAFYsiW3odn+9u13jD5IoazLpqIMF
TfrXu1vjla/DDyPVzJFI93hR/0QfNP8AbsV4OhsBcpPsAP/J2/s4Q/T3y1tjF8l8yIpz+XUT2VK7
IjUtioNQzgeVIiGSNukXtWRXmEe9G47WwxUNcfnJA5b+kAnWgypbph3WMjeaY4Y5iCUHe6aRs+2I
veSzaMdm89N3evPvP+NnDuFxROylv+5kS5FquT52vk2R0UrLC9Oea+aqW47eABOuUPHEkd4SK2hI
sIXGOBefemu5H7XU2JmgIIgfxA4aOrxCGwh05i42GTW3KjSiXuWrbUED9+M7f+m66X7pLz1JOekV
J+E+oBw6xKR5rHZow0ID/k+nL/2mI5a4cG2scOOSCpylMWEaknvVO/GzkxzG37/iyVHA8rs4GCnW
0xsznR1L77TRssTZ+g0vkjbtywPR9ALj1FTTVZpGEPxx9s5x5NeD2V/XPkVUV9LKULya4rCQ25Rh
7Y7ZbULB+kxzOoxnU6B/RPmC0ar3vPemOX49Av19zZPTyIgAysQzmx9qMZS7qRzAJfqyuKpi/fs7
P+hrH+ukYe4DVCx1ytaH0UjSC86U6Rb+ZXUHiB2LyBKnMM1R0wXJrANNL+WBTUW/85PlWhTTcbp0
E9gSvarovqJisndVZg4RdqT4nR/9GKB74ZY7RfsxDlDJzp3ygylyFckuy6FioJ4rqHYcLI6H5xNA
svMkCMrII/F2x1BMDqMJf1U16AkPb9Khyyy8vSVUeq5PhnldU2m9sKAznekdOhy6i11Y0pq5fvtb
fe13OykUlN2U9YXvSFR1qkQA4FAcU/m4R/H16e0rHMMqL30rrLQ/F0CobiQFO7vqUIx6AebGavAf
0TV2ilpdEERir9Zm1Z5GQMVQ/9xi5kN9MJa4I3Q1GLeYJ+dt2q6qJpwIpORG8aWXiX1I6nQ4ePlM
DZexmyheSFQiyNG2SlVAHrAiR0Y3GFuBubOh9bct49jcjf0iLyjiN2eqZs9XO3zktjPUhZ0Apqde
UW+GhGMenK0rMxl8xHat9Y/yr38/JSdrez47CzYftzrQ09ejqs4ACriwS/V69nZvf92vrTy/lRBb
QNvBrPi6vbzbMYikb3BQlVEvh2uSnV8wwj3CdJKbyfKa0C+t+Z0f+qQs8/enO1lxay0egE7Y1UFk
7oDz1sltN5qoXnDoScfncvQ91AF54bkgRmbBJHBtBPsuADgWNq5y9MPSY/v790boVeDnq3/OyRJM
qqSulsrhy4ZAdDkt6C7IbmTlAbORR3PIPpd+QhnTWfGtAw4zzRCCYcxGHUa7fG86+WQu669v5XSi
dJQkLUvdqA5kJLKDNEHaCqaGIdPH9401sbGWZbOd9Z798tT424VEzt73l+Gdt8GvJcG/r3+yMlO6
szVOtMXBnxBpGZzENklVNBdY1gq2qFCv3r7xXllJTpPW8ezzZAFeOoy5KvcdJH5e9syM6EZz9/YV
fq2o/v1J1k/4UyW1LYJgAVUgDgjS801Mpgx7IyzkBmnZGUmHVSo9G+8UGYnnvryBsE+XRpUPkhKe
PDC3OH+nXg+TjmTFfE5DRgt2nYNALBSdiwh1aIviokDskW/6AV9pWNtBsbouXIWwsW5d+gziCs4P
307WMxZSjL64UkXrCo5Rs/6NfET81JSxMZBDsPJHMXfDY6qPCVXjvto5TMEgzqWSTO7HYTENJ1yT
6CllGoi9G2feje4jNI2w0wDQolMyovFS5lU3jPO1FRfmsF0oB58Vc+ez/8gMbdkWZYzBhZolQSGX
LdreJexlMGcFDgDUH5WPiWnaD4njE0a3EHldZMFASUK5Jaoa2Znal9luBbUarVTbHjdQeYkOOHl0
2FdcoDxV/vUYSGPruMq2ohzrNjZRjoRBOORT7kYByDMXW7lMdvh5k35vppV7Bw6nyvhk1fJDizGA
TnmGOyfWfOcAstS6bXxOttCuNPuyzd3gbu6Y0tsadpzVXHSWpF3H0kRUXg1IXIJ4AtWS8vFC6MlL
u8Ux2zqXMwgcS+v5DznEHwarOC90gMmhVNlqPoGSOkaGOeRPOUWQOysrxQfByfuskTSEnMSkStO3
Dr88czi1T4agTmfO1vaUHbq5oygrQZLCC89ASi9CGg8u2SwrnDCziwijrPjgMlCjndNn654r1yl+
MPgSXODVqpG14B7bskmotobvjORhUN03aKj6eIxiZyhFZLTKvyv9hV/ZEFPxUZZSlmAeTR8PW1a6
D9qS4b3AWYmusrECukMedu6HqcxQFs1LZjOiUguarKmZaOUhUKn1kM/ueLB80d5Dsc6fDOG630oy
LUjok2qGHtbr7jcwNou24+SiUKeOpkpu3cySTWTUWpVSefDZcJroyz8y+1B+TkxoymCLTaEfRDM0
SIXhFOxSNzWcM5mPwZnQ4BjssqnlfmxF85ARAPzUOXOA4UUbRRtmdUZG0vUZzAlVqg+3di/ZMmDQ
JU/mZ4wuDDY4qU3WmzaUrFkWm6l23E2J1it02yC4cNoKl7a1xDhmYgpMfgsd2M85PIUopJfHYHaa
JkqDxZWRGav+U1PD6wwde9aYGhtQK02+ne5tNQ04GjFi3iYGtzUcC597veiTH04q6z60MQZRwjMY
NG0rkTjQxpbmoAVGuVNdU+cfpt5wP/Vo1R9aXav7reZW3IbcOckGDS8va7oc+S0OX0zbXekGXyse
tSb0itb7FA+1/KFZnfvNT0ajX/0PznMDUzeLjGbAXjQ2w3ifa51Jf5/Iw9d+7Po0cjpLPleJnd9n
yLTJGVL9G5jAp3sbwuyYjbDBSvfUMCh/PWC3+DKrYdiZEKrvqJrUCNtIGZ31fhXX29jRYiOKyR/4
nb9NFJMAIQWY7IdKnHq1azvY25z6PClmddcbJeUulZfNk8fdREKqJG54MKsy34kptQpgEb71OHaD
Srf0cc6nUscyT3iRmmduNPXBJ7C7Un9ydejtwjOjeDCWryJo6x4jaT4vWxN/4GXcLfAKWBPKjxR/
FItmXz/SNJrLc72O9StkgMtZM6Q9FEEYTZ/tLueHH4LZvzSgwfdb0TaEkzTyNEMSZ9cGHmLAyU5z
cJpJueHkwM/DOURuwiiwR85lVrBOwNo7jLPdl2GrguDZqfQs3pbFpH8rE8pomCQyB1dmoIavDTtW
uUN9VRhhTUCkjFxKYldzUPW0193WnULR1zkmOi/dx/UaFpy02n7Ug758GouJxbbAeLTqa5usDl0h
uJ+7cYxjlnCWzChrgpbEW5o6l0CpeAzfft2+8kI/jbv3M6wI1Vrr0SA3dw1Yf24BMTKsSsz17Uus
R4AXjganGLh6DgjVcTTlLKDM0Mo65OWkiN5pYL+y8zmdgfDjKV1Kz5WHpnHaiGbMXYXS6qIrSElM
gLze+Z4oC734IU72CXKcfMkwvzwwTISau9en6yLRroj0LpclrP1ooqkcuQP2bneM3/NRnYSp/9oN
nbI1JYhkCpeyOgBNbj6jh+IDuVrOcq0V9vKQMc2JPFHPE3YCU5Ixx1XEFTFCQbY0whMqLvuiXeVZ
cSZ+0Nio8NqyOwg7d2w1MiyjoPJ03GVoM+/IRRZqvLAcCqoz/NSbulTjg0dwT4QTNfEz06TCsIk9
O43BdfIQ7nXR8cLytAYXE/bJ9tYQdU1l227hm6i+G2+zeBCf5VxSK7JlU/2zduzf34z16z6xmayB
Sn3Lxr+fu50jreQMYd8cVosVb/67G3fdM/60FVVD2ZUEaKoDZd2WftlsHRJkzIe3/9dP8i1/f4KT
kxSC3ypYPFMeVEnQwpCCdldAbX5wkpmWUtV9wsg77RaTACn1HBv/HWqKoWXPHVRZuhMGow6+M+Ba
tLGnp+zedvaSZ5/r0UNWbvY41oouO+QODmHWHnaHk1jOG9vvrvU2t995vF95ANf+6M/fUgs4usVk
m7NxMyMSc+W+lDwKqZZ9V9bsvXOVV9apUydK4i0ZQ4m1OGSjZV8m9O82bcnuewLp+84j/uoh7uT3
lnJxtcJSxcFylnTXTqmNOcKiNgt13dt4vH4i5eTzjZRBy0sRqeXkLzn8GTN+fvueOIkI/XVPnE5T
ebXWByMVlIOGKfGsjud5j+UsvSGwl902uCbRJKbtPcr5gaO35VzlTencLo1oopnZnkONH3z/9t/y
2kHs5GQt2ySLHdWLg8auOfQLnY6U7hAsLiotMsoq33rB/J8kwqvn+Fd+3tMZKKo1HkQk3hGDb7HC
uYkfEcLTthYI4Y9vf57Xfl7r5AMpWltx1i/FIR+m/JL+K1rDHE95btoj7sbZ2HZJtW5ngu6s4Ry6
LzCyXBr1aG7f/gteeYec0gC9FKKx8Jvs4GCb/wBWKL5SU50/aI22sHxju2RqIuGnl+k+X5J59/Zl
zVd+ydNp99lD854OdnaI87z5ThoclFfGlIqRelN9OVil64Rk++ImHJtyuu8du3vqqVc03OQYyPZu
LRB9LkGHjcZbVLmF4pzRY8Ysy38Qj81nSn+0WhmIHectExbJnVaUCZW9tKiCLYwN91HrebEUE+lO
qnRWzA4Nw/Q7a8Nr3+v6uX9ap6Vd5xW7V2JJgzI5VaZrpbgu+u2gJvygquE+JhiOtiKEaC6/p11e
vUc0eOXGPcXfLC2Deq61JIdAuuWjm6h5i/qFoZw6r98ZL32t2Hd8gfz0+QYp2eI0XINahLWbhStu
EatqVMcpjQrD7TZMFaZnml3/GAYGLlyVy0/v3Duv1OPNk9WdSog/z02v7bMsleddTfxBr/zlccaQ
clWzIdo6FqGCSOPmZl9rJopaEDwg9tEjmdVJT1ipespDgA+nLLiWcxxbm9aZh0PmTOVOo+BysMrM
WAWzQf0VD3T5AGO73geDTrADPyENJZMbjBWZMM6VWxgAVHo36P+7de40jhj0E80sUumHGDVxWBBb
39Vdv1xazA+iUxH5A8Le5J3d6mtf58krBmK3VVegqQ9Yx54tq79dMW2cDvPrQhuNfedPxZ92wpja
2z/fa2veKQVAd3NUOT4dKsTal4Y/DLd6VRLyWTMNnpnVu6FLg10RiKd48bQH4h56OPCs3rx9/dee
jpMlV2AaqnEwiIONwyvKAXJtM9qJO7Mssnf6Ma9c4hRz2dJx8ZFMpwc6ccNZnJmwikgUXRRuubyz
D3xl/TwN4S0+8wH1oCWH3ioZWJ8apuMaR1zWrQGOpmFUoMFs9e2/+spOqZNydZvNgZ8cOJqjuJ10
9wylYhBNSvfeeQ+9smM7nZNNPZAmRBXEoaScd2MsxCh9aRHeYjRpH/dMGb39UY5IgRdOfsb6m/20
cAV94yitZeEyYlde5PVMgTCPtdAma3IlNUu7GvxOnHf68MHgBHHjuWW59Yyq/jxI03iqphJ7dGo8
SzbCoawYy0SHfZdM+f+ydx7LkWNZtv2VZzV+KIMG7qAnUC7oTqcKhpjAGIwIaHWh8fW9PNu6O5OV
DL7u8SuzrEGKgAO4uOKcvdeu95NnK3G7L9Ou99Kk+LxlmR1tQ5lcaxDk5SlAc9YxKSJFDru0ucql
2soKJ7JbKCtNxQUnwmvO5EYBAftkjpd+PzXYuVQn7byxYX+52Gl1X/N6w7iQ7HYwGdwUY88pbx0y
DKeUi4esixyO+B8MtPc+17fc66FEfQfjmz2A21JNQeqeexi0bN8m5i1AbObuUqmre6nMcTR1pfI1
6bvRN6pS/eBU8t5Yf3OsaiZUrJuhJfu+chKMKFv9uOn4LvVR1fBIFFQ9sKFOP38/Qv6YZP9uhLyZ
D50OLuCwFskeoL96dmxQN0Zcb/u2l/Iw44DdDXavc7bpdTKDwFJlmBP9SkfWGGc2Jual+SRSRfh9
VUhMQlKNzHlBnliZ2zebTsu1Q5gHll7qAYdFlEj4aT74jN57VG/Ob2LCI+xkY7J3lqUPDb1WySCu
VxxN1meceNk92dHZB6/l3ZHxZiZdr9ygqu2SvV5xYjSNtd+p5bB+d6Z1uslIajpOdtHfpGWaPs5F
1aD7yvugy7KP7va64P/Nm3pL7MoLkWWKOnC3V0EYMY+KX2WA4X4/EN7b46jXBfNPU0XXSzFBSEr2
iQbO85pkvm+2WYY4mvF7LYtz0yqLjqhsyw/S6vAFQh76YIN1nY7+7tauL/hP11ZJXQCIQj1EtWDh
NeNSByRQZIBMdfnB/b0z5b4NDqaml5vbinLeWVf9ixHry1nt49fehe3uc8L/qJz3nrDoLdrJXckK
w3eS7gvy7b1OLOu9MW/VzSyHIdCbWN+5kNajuUQPSX5cdl/ro0KoaEbtyG5zmkR0TpDHKms4JY5x
XC29DnrH/ihv7L1n/WY/iazYGFaX5bqUdX4f61TbtU0vaUhZ2vPvx9J7l3gzhWWr24z4NbP9gLN8
90dAQwq95GKO5keM2He2cW8p+T2MAkgKGZfo8/7ozBoyHKUQkW5VAgddppMrpY0hHbn2g7X0vZt6
M9kgd+221h2yPa8PQ9eiF0eGbO+biFk/2En9sZ/5u+/gzRyDEDiZzFJwPnWU9IkKd7WbhNTvSilb
f00UI1jxOj5y3e5Ajz3d6wt+LCtxN5TG9Rgspobj0llMfwNCE5ikkvnUaIZAyuWjOuzff0j/ktg7
ig7bRaZk1GGxbIrZKvw1d9aosemhOTgYd78fRO9d5818FNudojsJ87fUVoteegUtvhHokTlM+2n1
P0wx+c+CDwTsv849AtJb03ZWRo1x3A6cmXJPiYUSEjH4UbDg38/c1tsgqoZeK9nXaBMmIljCbRDm
eejqNfz9g/r7gWm9xXxg/EePXYl6L/EPe6CRrDDWWSHclab9/+4Sb+aMomsGA69vvc/rhJYdZIdb
sL4XrBXzB8vrezfxZspIBPkxci25iVS4l7bAhSkaud1NU/XRW3hvQL3Z6SgpiXIgJat90sXDcxyr
LZLrQjvYat96qEGHw+8f1t/vSqy3ETX8dLmMhZHvkVk+Yu6+TfLe9jTQ3MHUxsAwzI+oZ+89tDfT
BZEW8zajit4TPgqruiZ5NHc6jXZEKj5YNt+RZ/xLiNuQ6PXgtlO+z3NkfJAw46O6ZArpyTXBT3OP
Gv7aEdPpU4RZoeHaJQviKCusr4TifLgvf+ehviUPu6lFWaDmGJ02HUH1s3AHHDVyUb8tlWk/uRwt
MugEuTxMeozrHeLhS9U32jdr7NsG97FpvA6rMh9FYdE6b2qQBEoBqMR3E412zO9f/R9Nu3+dwPH3
/nUyaZTM4oyPbtcYO6/AiP64miPyCMIWdVnIEJqK6SM/vNIDcOz1xip8WvVjJJJx9szSsgLkWyv8
Vd7lDMKdjrrTfR4Tzd0NFjiaqYqXEP3lBhFjTsI8yWFbFOmNnPtTN1W91/S4MkYiSlU6sqdpTezP
dupOuyoximhM5A2vsdtNg4InM0v020XtA01+NFH8/bIMkvGv91/CL9FbjdGCxEI/5NrCYUXkaG9V
yYlx038p2zXMXOII/f0TB6fEH/13j/z6cfxp74haMy3cJc338yZURM9j495kHZHDIEIKDKCLOl6N
VKUt/BZcwlnLmmmkOUK3MDSsLAs4Q6L6cWnLS4wKQsIyWFqW1TmHdyBh5xL+yHSkW0o0SRA2+J95
tj7my/lbVcJ/wVyhxLuhcPuDnnE48LAqLT/SKYbikrJ031mdMl2oGhqPpaFB/AOn9CPt6lQjR3cq
CSfuM/sMMhyQjxj6MfXhZ8aXSihWE0yKmB8AuthTkLR2M0ZK8konum7wQ8T6bT1A1EDGUNDngV94
hAHW5oHYhg5rPrTawFlVVOoZna4lhNCTpN7qOuV+3BYaWIqjbGWAG7dwwrjHieS58HV/2lRzgoU0
OIiNi9F/lZOavbiDi5gSA4ig54PFaeWnbfGLqo3LM461h8FO56O10grsNXFpkwkn1QYp1zNlCj9j
Wglq95fe0U8NLm/Vg8RhTl4MV6QNub/sx1iW2inOk9jyYRDHY4AOSUZ216QvuiN7WnBxjlzPwuuf
hkZtal+sodOPJbTeME3dvtupVU29ggxjI/eKeZaa77ZxtzcUbiebiZvwXdav9I7sRwMUWTzm2OyN
evnZqO0wPaCe7B5yJ5+QI7gCvAM6IvHaxX1p+JslShLbTaMJas2Osae0awX+wEjkfDsIpfxRgzr9
Uq4cRT3FBikECsrMn908w9E+Q4j4PGep5fjL7C5xMOJu/zRg0sn9aUva7/m48qlsRQmDQCbrdNCW
HBycimLBR/fR6REqqJEhvekgbXCi1ZRkLWX+smpakxwFOe6fRtHOv4TOe91h/qqKwKn6eA9/Podx
JGukD+aK1MUzZyO/IpKsGFhLMoxEixQrfBpD1sjExqzLI44lFtbpujKXXTGbmWcYk6GHRHqbpm+l
TnaeyWfVOK7N6v2cpJtD4i3WqkwX6afEAAJ1drUai4TaLqpxmLaN1JQCYEwdNjjOxKHrlfo76BS7
85dxEN9mR0SxSxfdxwW13rliXTHflcLZTcBaDKgh5uznNlm7WMXK/jQTllBElLa6r+uUJS+9umWR
MpX5tZSV5r5u96o4TrQsG78jDSlsZzohxznTIMcblDvusb217p49Ht1FF+5QGY4Sro3H7G1+F+RE
fVLiHh8mX4VzzHUNKmtR1yrhY4DEyKuyxi/x2E03dB3ANOiutHKfjp14TLJegZbS0hKhuyVk/kC5
udnVuWK9TvbaBowFpfLGuNoo+BVd9mmsY+dHM1oFK3dOIrO/iL6/pqTWDUrpDt1BNIh2S5i14/ac
zEtWRIZS9veJRWyU71L8sPytEKThSleOVPuxOyRek24WepVxLp4UHHOVRwmn+oQsGibqUqTud0iO
HDcL8FvEAsK/4mKWaV029yrkb4rJLoPcGeIdekSZhoqIrS3qqCjeltUC7WNhpGU4JDeNqaadFBwm
JQ4vtlKrEq6G0mpBaeAcCJvNHSJTjdsnbDNIvifVORXGTLJvKqrhxzSRngQ+zNmiNRMqohFtRlJh
mn3pbaZeup6eMxrEMFEsN4b5PJk9PHT+PNfXlzjZy7jP9eM4bq0ZcusoM9tUlj+EmOYxqGZtJIOi
sr5CIlCZuoph5Ql10+QeDBMNmlcBFMN0ObjTzbKRRuwhgLIuKvmNiSfkMB8qMDSgVERm3fPVd6g0
U9HlfsVIXkmqc2e/2YCy7RJK+d8tazq7VfecqKTSBaSaiJtFV5KfFf89IwHBlAdnP7uYlWO8xmmi
QGjK2xb/q61bhwSJvRMZKfNUKDY4IPTLLOe+XXpQS41K6bNfSsf07I4FFVLUOBH+DmbnJe4JXYad
nSe03yoNEgglGvVLvMI63g9VfOkyw7lUxqQ9ZQ0dXSBHaeNBuLIZijkeWk+lAhSjb6vNU4l2h4He
zvHdopaW6ZlDq311GjE2IYhGxm0fd5c+1gdCq9dPaEKvnVOR109KsSk50tW0/1Eu9jXvGfEc2Kix
qL6VouTHNcSfaWTPmvJImbGCt82QDda2UWZvyVwV7OdQjA+o/uaHlPisb8Th9evOHQxFD+3CkgOB
XRlh0TmsjNVjSVcRuzSJuq95BAQAlvX3JZPT08Ye77aFGYONVE3II63rucuCRYmVCeTkEu8Bqa0A
0IpmTnzVWVLYKtmYGbsWY9pryrf7lY2B1CE0EWKNlLGPrzbURG5eV3cFaD4Ri4GeqxMfzLGm4kfX
fDyhHbA8xHIGxmBd8RAFnrJJtlC/LL1/+L9iYmCwa3B3U51Xn5GW8NOAgrWff78heueU474pU7gJ
yMMNHOI+dlvnXtjQhkCNZ74uNsTc0jE/OLC9tyF/c/YoErUi/1x3dqlY7wQoy10BAdwDcBJ7iUXM
QoJE8n91S28Tcyp3gknY6PFOlct0WpFT+UyKc6S7KiJ7lKMfQLLf2by+jUnPYxYYiPNiB8+n97RM
ezXnsr8Ipv1DlUAW6l0WaTLAxQf1nnfOb2+jTVh1ljq9XpClvL0vkKn/ok5gH5wye/39o3unqmtd
sQp/3h3PKqhT07LEzpmoKtaGoQZNlRaRnWn998F2UAIOUxm0VS/3GWrYgHyS5fsHF39na/4vkYdo
mG2FKuhu0uanxNJUf51SvEDYln09UadAn6wsBAvJ0Y0F7QC7Ur2ZuxkvtFnUgUFUUVSo08vvf857
r/dNEWPZ9LZqp9neqXPDip1MdiS3ur8VBLcSP0iacqxmxEOyv/vgiu+837chCwQAKmKJzWRvIdv2
mxJWkmWsQ8SW+aPO6JsM8P8qX7lvCicjlsDUSPneMZuLAErVGrV8fz6onASsOMKzJt9m3HjdFjZ1
nHwdbaR0+QIJU9e39VjqbANjVya7bcYzXvUiPseECUYcbXBxJeKuMcvynoCUV2mJLPr9u3in0mm5
b4ox1N+L0akoES8m+K4ZIZVfQaCL/sO4uQ3OnTTs18XtjFO5mta+qbU2bFw9Bag1WxdDA1yHpkb6
Q2yKRzO1oG8MrRUOGQ/597/xnZnUefNk2S8Oha0XuISUvHjWMckFRrUkx4yV+oAa5KMMhXdGifPm
UYCQVUkPmJ0dIJ06TEu9PHOomoJWz4r739/Ke5d4syhsZQxTsnXcHSFH1B6FfSmXFf08ee8f1Ine
u8Kb5aDPK81QaJ3ubFf5NOSGcZeXWo1Cbv0oYuyd12FftUd/OufDvSjpGPMxEZuthzPkEsK1Gi3C
Et3stNH9KLb2nYXNvk4ff7pOLA2zb1NwkEmRfqF6c4BRjJGhSn90WbMeCntwPrAp/uHZ+pvShf2m
WmTLUqoYftJ9PGJX7poyuXOEnC70WUmEGnp7b9gj0vc+r88YMA2/kYkW6mm6BAa7pmdRil8QKtms
Z0NxmuJFe86r2cDgZsyBTkkgdBNEwCYcZtZJ8DEYLuxQLzP7zgD1HGUOSgObrgxqrdo5zErO97Sa
VajQg486jZRlIj/KSwLbd2c4bXGOyVv3+3GdT5PSLmHqqNWhKgvEESUMGfaOW1jPOfEx2GACZ0Rx
TAkGttvWrx8MtHf6sDj3//p+uqTMkY+Vyq6z6/6gccAKmfVSgMhjH5gxyYdwEXGZF4Vy7LNBfUg1
jZOIm34E5HqTPPJfU659/Qb+NEIKPelgtVXxbpp7YcA03coLPXID9CJOrZ2j2Z0eAJwQGkq7vn+Z
9KlCEmaPOxfaLkfntdACiHLWrcjpznwwXb2z2L5FrRlp0oNVnNO9LDttV2fsKNAx6sEfM8j/5138
A5PXnybT4GV4+T8/a9hF6+1L9fPf/nH3Il+S8WX9M+jij//kP0kX5j/JgBd0EOAk2zZ//TfpQv+n
TS8cGJLNPyFVihm+buSQ/ts/QOf88xoECTqK4NU//uF/ky5055+2akNc43/8P32B/wnp4q8zs21a
Bn+URcSbxY8z/oXNv0KI02fYTKGRlI81rjvPRkxFTTRx/mOM/D9KiP/lSm/VrpDUxkEfuBLKobsU
AbyvaNZDJ+MP5k3Ndf462Mka0v6IY0eRA4MIkOObGZRAiE4RvZGG2J+dOwUSxs+6XWM6ETS4DaqC
j9PSzrfrdS40hr7dZyQuHBf0+bexM1qBJbFIWW1RfQZn00c51bzjRGra3QYy3TcrPIzpOsqDwEm2
1xLbecwpZnmNtoCp7HuSz7ZKZBoHUE4h7VS6R3tpiq8lbejQ0VNRQhKom96XRTsE6sSs4a3lon2J
YSZQeiycr6BDCKTFJGl6/dwrFzjb7musxuY3c9F7yO4but5KFigjh3FYT05cDS9OU/5Iiyn3VcO5
nXoHz6guoLVSr0RUYAw5z8NxOE9bTEGUL25cKXEmA0XGA5UpnzUzdW8tp5tDrQLeYNsj8B1qs8tz
DQppB2QpuxSzC2Ad7P3BpOS7t9TqRW06fR9389WhO8FnVu1Ge5Fscx/bgXAQOALFMMJUWl/BrzUo
x2a3jDZrHneKiYvPKysgzwoWndQTGQ4svwRafbFytRuoaCwlBxKh+jG+0FMKWThnpVGLgDgA+YUy
efGgmaQnOWmrgXbMrUBXNpvUglr/DpKTjlSm1qTnQE4OtjhTTotO0KKSqZYnZ3d8TQgj9wCYaU+K
0V5PxU1sZf46VPnJbmgsTVUZHyQViFDf0MrGUvTHlKbJJS9lcjeUXXzQHKzXnsbf3I+VqlDGqMoS
quVqRQXyEpt99BL7GXGjR4hdw+NaWZ0Nb6meNQ9gmHMcciv9mmiGrXmbGyMRmkobnVABFGpTjSOU
yfpFT3rAVM2Q668TRuXRK6p+3M8x0gNSz6Ttlbp091qW5blHyWYNR7pDgVnBYlCb7ALDe+N8vI0/
rpyVY7UIOlGqPdPjNAypPQzqIH+Oqtrf5HFi0/zk4W5A7aKs30gEUHENTl7dzWhi9ZwCYDl0Xzp7
Sg72lBsUeOEzjUJJCaUmNwrkIxbOqcq2wFinGYOrZj0P89TcUViiKp/UhR83bfzZHbbch1uCZdas
1CO7qeLZUifwT11XfiMlHlAuSRRsFNyfg1bX0VBnzhetsTUSCYb1KRNV8lBPlg0CyxSf4qrQocnZ
7q6ntnMUcBbOdFLcBbaHpn4ytvSaKNHGtxpJ4VhvNnDJaWypAbWe+EeWJellserc31anuBFkgt3D
bOm/uFgXB5yvbVeGMK3r/lVJSRQK9VVU+X6oV7WJCMgGdelQYhlI9Emv7ghZ9Ea3o3TXddgp7aW6
n1Q9T4MOUpz6oxblXEbGdEWR11vn1rvYwkXmGcJomnOKCGlfGL3IPxUFs7aXrKX6o5/AskUrhPI1
TDJNJY3Yxet6ZpLneW/AhV0/Xgfz29Yp9hAs+uY4ERrZcQiUuDBnkmhbACaYOO5UGDhOrmoWKbhm
QnsWg9McEHWh5Psay3j1Qk1yfMqmxiwCi8KRE1qmbp5BI0CQ4+xVzcfUmuPmWGM2+VxXmA52mm0s
L9WkW7bHDsfCUaD3y+uo5spG1as3nqFuCedYOOnwq2r79VFbq9R4yknasfwasB0QzUrf0oNUlMIM
KqeCUZLmuJYDYRjlA20211MyQiwQfu5UqgFsU03Fj/vhBGMd3moCD1n2BC+Ng0SIOcWJL4UDHq+Z
j4nL5pXmjq+hdX82poxMkSrPf5npuvlTm4JH6gRUIIbTwr/Yuo5nIoLcJZZxlLUbA9UX6o0y2swX
PI+DMik/sXARxmAq7d3QZpqvliP1/sbS99QtKQiv02PB8GoG1QcADY6I6+205Wr7SsVTP/YXTGP7
uK7clmu5agSYetcm9lF3FmI7akCEdWxqF6TZz+P1GZGezAoEx0jegFO+sVPlULXOTbmUz2CTv1jQ
0nZLvL5anfZiTJ2XD+ZOk9NJs9tPrppOn1iHdt1q71WbmB9bUvyhbAricMZLG+tQBpNkPDR1s9so
PnnE3z4XBDqAmianpCWuuMzkCcr9mVVyNwj5i176rjHMi2m2QVW2j01X3teGqGFQm7vZNnaZk47f
RuYGryK5Hq0odSwaMF5R9+btVMe/UnN+wmJ/cTQGiagJCIGU4ugybFLxWYJCIDZmbVDbxlWU9P29
2zKOpm3vqB2qym4Xrx1KvTx9XVRauYSRJuInKRRovy2gyVv53LTYw0sLNThhCoNX4O/G6oBxuz5Z
1vI1s529YcIZB1xpNMy7hRaWwMTNYXiRE794005psV5wTh5l2nceLWL2R+3Gv9FFPXmRTu5chn4G
AaDat0mjs+4b49mCUvZoOjK0EAd30/JEtEkBSVw2586N95WsGEd6tccnGK0tjnunXL/i8m5paJXH
eR5CM3Np55E0wWSpAMGmphPMtGl2I1khQbIoMD7q2fa1mcpN4+JVdyw4CEL6jVsqhFnqO/J2Ui9f
5Z2S5t1nzSX+ojVMeRlhVhiTiQouJn3nVG5j6kEPLSPkeUeTdneQdymxKUX5lFmDRcexPttSSXZF
WUfjlh3UzSWWKX0pm+JHbajdA6kL4erAYTB1/ZjbCV8UHX30i4+icm/WLjEuOTlQCOcRdHMBbj6v
Qydekf8aaoR4VUbK4n5e4/WnSfaD31n26I/NtTOdjqSX9DNCyEFz7nUnb28zFQh7SVHSU1V527YQ
Yxah4KIYWnEQjfWlV3IeWb/eCCePo2swRLdV6g7s6fAwyTGOmqaD2qbEe7Hp84uuLOm5czbnyCn2
Ls7q/arGo2+CWz8XinXoXKXZkw11kFgcaYIr3wzW+j0lO0jZrnaeNvu+XsBjSZw2njBzKCKqi56g
vaW+13+hnmv4syRCaez13RrPUCP6Al5J9oW6Sx/JhaoCDWT+HaQEi7vc91P23GjzQ+WaN2LuaTrp
TcrgJrli1vVbzVHOtEdBJ5CByr4gfVxW9VYzpoNRtffCWI9j1p8mWBXgGmyMTyKt5x0ZM2fOpVvo
qnReugQKm9w3y3xpOtIX1xGSqrU8tav2q8jmPbCohy6Nn8vSfjAs4zYp5Mkp07tCjFM0ERilrdu1
Y4/sIVuXV1vNiEVQ0KG4BzHIfT/DwezMk8LnigANLWBfnJs0IWCyyCPXzW4JaPhuLBV5BhldzJxO
MWZpT1Pcb5rZPSSrVvmW6Vzyogxh/UZ6ocGwLQvaMlWgpZtystX6adjU7xRnVY9UzSBVliy4OiEZ
snN67A0aa5IbT1xRwGQhsdYucdilRBQR6mRfMa3biTboacv51hG3Mxc2Su5lmWU8ON0AkWDRPNcc
tT3xkYO/SOi6bYvtbmhHxxOt/knptUNNMzdU5eZ4lTqtBzIvdF+R+g/V5SUWVwGHAkBXK5TXtjRV
wOOjfcTvR2BV2n8qG/OxTkcFmeRE+ZXkXcAolkgBhcrs3pLXPqyOxS+hMusXDU3H0Z1ep6SJ/Xpq
z6M9K0fCiEM0NNehIr70Zf1tkXXg9Pn2uC20SgG/UHMhetHHQdVF7YxikgL/Z2uYVv7I+SvNwXNV
st44NiUajcYoDq9e25sbVIBh6fMf+uR8Jwl6B/j3ZpXNyzVnIlwQpDBNhabN4y2Tcohau0DebGtb
lKcARaVLK7VLpkfZQLtDqnLg/rkVu77Ns/ZnufQ3pCQgYLKvsoDOyPwMdh9leMRLC8C4s5oLx7Oq
XvEGvexv4qkHHTcsygGiDnTWWGtqAoGKetdsdq4SdNLm7FmTLtA6lBJGAzx4G1vSGSZ4tMZ4Zdu0
NcWurtsN1NdqcotyHJK9ujxjC1iOfUJDHlhU8QTs4rYHdUHtS1aPGzFjsGEUyF1prJ8qKt+cswZ7
fFbJHSGcjP0xQcTz91rqbuLrVaqFldG4jxif2AEknPmu3yKjLiGehppA81ODL3lSSIN7nhJL/HIQ
muyG2cAgY1d0Flfgkr4Lvl6E7tWlRRhh+pDCjHop1HLZS9M4Y6lPo5lQ9luq8tlPaMzOEBDmZH9T
bKH4o3kFIGhsq8lJiQtCRDtxIOQT2gOZNushGzWiTPNFpwJMCbD3Eq3ST8Cc8yPOQIIz5q4Laqy5
d7FrT5ENxfVWFs3wOJBiewE/XZ1lIb7i7K99Smrmz7gE8oIBZOB4Yye2nxSM0UYMzUkyC+5MIkAw
ZxX2o1zrPFQhBdwOtVJ4jV4uUdzJLmgV0m5j1ZoudWbaz+vUQ3Q2U4CG8dr2ZxuK1k1Pk2r0ciCP
961IqqBAROkTh8PnBIflc7am+g0Rctq9qgHbhj9kFGdEUNkTwVJsf2OVHBi/sOIiYsQ6r6amNGhY
Gvfzwij85TijDKd81r+Tx1SeVASGPs2R9iatZAbVB6P56KEEIXO6S2ZiOy2+/SO6omRH88jZd2Y8
nK0YsGyZqT9H4sCiBJgINcjUfcqXxbh0Quse501XgrWf2Z5V2iG1thgwmftjkloc0kt2jv0meNGg
nINUbZv1xkq28UFa1bWq4eRLt0Pd0NUBhH0tO2ZmopBbRGgruyaE4Srjdj2pFZh891dNP9ttQtdi
ONyRYLOu41k1u0ybg87eihxF0AAPdPBWQD9G2K0kAfnlDC87RFVQotRYFO3cSzCdd3bhap8Hs1pN
Qt9zw/Qms0keKnM9UYRnciV556CmydR6Ogyk3aB37ud6tQwOW1lCsNyM4cuxm9Dm17MRTQ3idqQe
aVrZndprH8fO3Gsa3KSGzdqNIQq9NdRgc+1G3NCRJux5P40EthDWEUpjxV6fGgFxe3VUVLVDCSY3
IXAZQ0Bdyz0Zmul65hjfdTO7JQ0FDWpQsewaFn58j7l+xWzxuop2IvGnXI4FfPYdR/5HwNLAm5LZ
PcQr+ulp6MJ8mJNz3i9fTXf7aWcowlcF/9tkDEoI4so4pi3F30keoC2zcXdmzvvLNACFSKbTkqxD
AHfcipYF2cwEu+c4FJk8t4M778ZyK2/S1SxpI6HUVVbD+BILOl180LuE1IPAVLM6ImZuDOF2rPTs
zKdYZxe8Wn00ZrngSKEnAzopkfqoc+ybQa9d37KU6Swrp41iZLKHobHABpFszmJJ8t3tWIU2rORo
GYhwddBOwTfbvsOzYeiRdUXwoGFHq0b/FVj9WPlVat9bpnmDTdgOXYSk/B6YpsR6EsxS5J3XCAKj
W1c9QMByTnzLhFZLB1VkQRqWXqTmRbbt7ZKBaEhtdYgScxHHTsxkcFLFyj/3TQWoqycn7QDV7XtL
yl1gl+RF2XDaw94tmt2yQrk3+wTYk2pUCPj6l2zd6ghxDM3UzFWiNE6yQ0rSzKVrxgdw3HbgyOR5
UpGEOOtchLJbvwE6JwNaneAGIYLc88HDiV7sNdQ7wXI9qVFTUYeYas34slZ1F8XXtuJCoQAVoHHr
WO56i/+4DzhWVgFnjPHGoqnhG32hsCeyLMy0cNAathx+pTEyE7WISZ8id8iBzH7DSe1F1YtfEgNm
6jI3YwYqb/Nldc+ZiC+4SThPSH36agglP4g1vQYNTcYvZNTwAK7cqE/QyUaKZ8l9O6jZyVUAgRHd
J6JJpXfkmpb6VWNmPrSFKgOwXc6ZOT73LZgge84xZchKQJgWsk/oIJkertKxwJxaV3uMtnzZUCCE
ve2up6mwq0u+zCsnnbz+rsTkg5q2a+UexNIc4FxdhK2rxYeYmw/7dtnCTh/MGYgXf3Os0uqoE7oe
qZK2i2itvPRXqXR+UinqJ7cbWS0VwyasqR4fa9ynNxzG6epKFM5kAc5AYrvunM+1OODA0NArbjmV
TeLXOB3lokW0WLnxLdFHGrqi7nkdi+2wxoXhTxDcfcuQiOt0vcIgXL7o6ASJ51QYb6ixNtO41ZJW
vUDPUZmYBNsyp6vza84CraugWIXzrINvJKJcT3aLkMqRbAkEaHAUqELgcbQLDal0jzxxSYM4b0x2
i4riz6QdButiuJ5mbV8YDvm+l9tViJajfc1xrHj6xB6U7EO2NxMjxWSn3GvfKiKd9sagUXU2IM7z
Pd3Zy4SX1q3caCxyy8vJc/CF29p3GE2rW1Mat+iIShLxEPUS4IcxmZiHT0OpfdJAtFH7TDnJNxYb
wLWzvLiWzBIMCVfC7zdISTAG+7mDbgbqGix/tUWAJBHE1QdBhIy5tF+d3N3nsXFnrO43BP3f2UtZ
7HEB1SLKGC6pufww282McrOvwth0OHf0/fc0mWm3gc6F6cUpr1OHgyZn645vTp6JyhtOkjV+X+Va
H7Ron/Zplyyh3SJITzJHUf+dvfPasRvL0vSrNOpqBmgm6A0wGGBojw0fCnNDhBy993z6+ajMmpJO
Zikw3V3dKHSmoJBSx9Dszb3WXus3NwjZZQcMMM5asjwpzfImpM3Alm1a7stV7O7UiQpH00eo8uRt
QQezl6/rAXosPObJtIH4gZ1PpuMgD5NfYub6FHbL/IQuAhspxRTO0NHOQ56otlHPeIiZyLkhznav
j+YHw9KPFRYvfg5iNs80Qlwb6XY7Ny+lvjSuHE5BPc4HbPR2ZA0uFd3TgkvPa7MQSLNYdNlQ7UZj
uJ/axOtn08VW806vMQigBO9rKbWQRKzOqAjKJL+gWrBFBymaJLdT27lUwF1UBt1KYy6mqOVOZbI3
Zu3KSKxnqxWP6aQ5tSqDp0oPUaPuzLV4mFXR9HNcosCr7IaK9dJKbjtheBjj+rEtB6etzB1FVT9G
KmSgHmIV4yHqEjeP8RINpS89HYIORZ1F725KYdVeZRlJCNrcuUS0RRjRlRvBq6LW66plfUqNYrfi
6KfFGpKam4cFioy5gI4iT29pHRVD8otwRChwNAHlzg4zAwyv4lta8aFGBSBO2heUwIANsjfe9jZr
dACI7RRajYgSjGFh6V/GAkBOBmUGQnndypjuirJ1WCz9MayBfVuyl6sDs2h1AbMgwoF1aooKlkHp
X5eJb4aBguAM+qz4XCh1czUXVreb5MolahwmeaqfJ0U5FKhkxOO0V2PCehLOe/iQblxBn1GRQaS6
e+qrMmBnylwNlVMJ/pOKgTPHeORxpllUvdRp6+JG6BA/3KKsb2jfPRsCy6AZEbRF/VRo5V3ZUUGy
RPSCIObZsIt8o5JoC0gMxuCkhn6ajS6I9dGh6HGjKDUgZ4w98pjGUW/6gpWVJ27l2dLCh75vD5n8
SZnkU5ckPvjfG3VSjw2On26Xdw96mN8sJrDvdeZLKD+z27HkEbpHdIogxyOQWdwDIz7nC+UvIrrS
y+7aFBvDXgQYOSm3UQwPdLVeAbWDrwQFRfCgQCrsZjn1FGVz6dbnU9Z2586sWS/MszDUR1R8XVxt
MO2r9mXIvn/gGbPmKUWdaUIJnih/W+fRSRnT16kbbpaoTOgh9Ac5XR3EKc07KusLaUDuVuHQe7qm
nxFQAUEvbBXMFmm0apxvlUymrq3herv26Q0B/zbX+3NLTrmKGRUEmdoaV5+NYLQ1qz9CX7hDw2+w
W2M81nkHqp1KLKqBAeggv1al41wMpdNNSKZRd7qBPndSofA7ejTdjdpyH+eha6QyQqcwSkqlm7xB
aXPM9VhNQwEsZwynz+8TcZfEcAEwuTqwufX0VH1VzBC112x4qdThQ6uydAo5aK8Ma1VVXgw3ytvP
4jQQXYavczzv2yndq5XlzmXyMsbGLS2jR1krTUrvw2uujMc1M609zYgHlVWrpjlIkxMIT/xxGZdD
PIKbT/WbxUp3kRmyXNLtkRIrdtvQ8g2pvZs0qgryZCFgmczHRpX2WlZstjKP5ipcGzKJciXgd99F
6v2QlJ0TgrBVo/w8jcWXFCW7uZGDehauLT1+s7pRcCi84A/Lzm/by1Vc+iRU12xOXEXMjloeH0Nr
vsv05m4Q6ebFWnco6+6K+PdaJWio6ZL5mEfxHBRyT/5koHFJWxCvlfLaaLNTC1Y4CIX1CY10eyrm
IyjrazgeKxuLUDzBQUnupYiNuIDy7dW60pabzCoi0xjl4X5NiocsnWYnRpDWy0QhWoDstuy7MA7a
GxbgMEnMlhPaiqOdW+tV3aI9YXY8Fzwf+b5bGiOIZtUE467Uu74xpMdlawwirU2mL5n9gmpLj8Lv
rDZIMpRUfMwWtaiJdPZZQOtlZdJZ6zERFeksa1rvZH2XN36FPKUnte2WApm6TyeZLnKTbyLLeXxf
oP34MVPk9CZfGso+mbU0aAGHojskiXw3Lol2oxgx2PglsSKkCDPxyzhalGIAJw0sRGGSOlGIcE4j
xh/zeA7bXZjgyAH4LxpecFvG316dqukGFVOs8GbLHAhWKMiirpl8hPyI7mdRtrcN7cNdlcnGvZJY
6xMORJAxURS/EqxGgnKUs2W2kmh1u1EVUYvP5xtqh8pLKMTi60QpeVdNuTXbGogzqDti6KT04XIv
iZCoLoy+8EMjme4aRsbb7Kq8sO5WV5KJYWUXJW9WYwBf6tYBvEw/O7TVFfJxZO30tJ+P2jArPv0E
mcQutO4gsKARKnZsHHOSC3w+BVnxJcokLOzjdFZHGR7KoumMEa5IH/IynCHfjcZh1CbzLUZ8xddk
yqBRNqi2aYK5m9R8fhSHPrUnJfoSQelyq2VJ8NWcCABgEOpdJ5fDwdzIdVPSfcZW6NXotf46oXzg
SVPWPAyFKg62WnUjOqFZtV/WIbtvNSqr9ZRQlaGw6q6tJDlGpZVORi9FLCj9hCyUdCWpoGrG+rGk
OQh7zLKm/Sx0eVB3PeuPuBq+YTb1sanakgeIpa2JRFetpKuKors/U3e7s8Q1Oya9FoBMuKU3pNzF
xUoejKJa54nAUNzZLEtvJNt+mrsZzjMsDU/u+hImoEb81yI8oadkGb2eGqorK9SaRoVqQ5OE5jms
DOEKqcpKt41xxk9IQxGECDrm1/Iy0TMr1eiotvNE7JjCLZoAubAhpAxXSacoSIRI6TGM1RQhJOO1
aeXGpwDU+VGm5wG5EyZDhoZ1rVgR2AcE967E0agSZkDHZjtDIOkAVca6t/oM1kI3VN3nVQph8EVD
W/iNMQ3XZi0WbNd0aF/DKg/BOFkrST/pG3t8Qw1WtWt70oKUbjp2aSw0CvWTc9jO6qEDMndQszqH
qtCsyFnq+HGPfoFdww452xH/3ygNyf3lVn2Q6kiuXVSFV4eWYTFRfVuta4zTIPjUi7CQMYIvmjOY
W4sU9c9SJxW7bExifDImKHZ9r50TOnV8p6Bf1WFnuBraotzTpUDxL61k+1/X0uy1epAoJVjyAuPG
jEQ5ZL0O2UpUeSg9W3qqx89YcEJfQmEanRpD32hX/9rHUiM19CK9aDQJrfgKR/CwaOmLV3pjdH3w
rxlet3gwUKjYnK0lG5J0UzoLc3x2kAuKP0QhutP+d8ipm1+Rjd/b2vwIrdRNKFuihXMPqF6RutQl
mXeERpbgE4lUQdnm11ZlviJU3p4FU1H9LKZjpMVd9w5e8EfY6G/HpL2nkw5gFGpdoGwtwklXZVbq
ZcBqcmg0bLBKOZaOaDogvpeiYPTzi7zAW20XKSGALMqqgYcRRkU/ogRVNtMSVmuZl6E4clUPonaD
OYJKjQ0q47dD/QnK+4usMo5/34XqsR0uMXnfPvFXTJ7yi2hgqIvVM/t+kkcGHX5ZD+5OM3/BPpSR
YRPBR0SL4fkrJk8Rf0GNBEkv6CtUN7QNr/ubdaSgqL/wGRORqt++VP93YfLwtJREvCslRKVE+Run
+TskKZzJUVUniE1rUYovXb6V+LBXeejFmRrUd3fmDx66H2kPoPK2Y0kwVLliQ+fx+3E+LqKIG1GT
KR5uA52bhXgcjrJh+kqGFeWAPPx9llbss9p4/XV6/l084AVI79cjc0xJBsRoGpdGSeassNWQMbTP
IroQlVZshRzlnYNcPG6/HkTh+jZ/akO6NAUq1KFXsoqDJJp5D1EHPMV4zt6jWVygjn+7i98d5gJw
KI1wxmqLw0ztmFwNJTiVqWmFh1oVsgQ2WjcE1WxQII9zFn1siJ7QNb1FjD56B/z4DUX5N9D4X89E
xSPNVFUm6QXifsphSZoT4zk5oqO4nVOdBYfuqqMFEj8RAJ58yZFtKvxO75q37M6d4iN9wQMIhP17
EhR/OMY4sv31bC4YBlCkkk1uXfHGKaooiWgnYRO///kUvhzjbTHFzlUD6ikDiTUuDpKiM10mYal4
Mw2egyDn+VVNTmFTaiu9nx/q8nrAsQMtlcDtaqYmytrF3VWVLmJ/kiI0DobSbjKZEe3795CyAHB5
6r4fRY5jGFwJcxYbOvkSzS5iFlsT8Vf08ec0BBu0xCvy/cPS2Woch2WgjkMcB3WiqB8VtnEr9heh
Ur+Ct8R6zCbw9CPoVDEk554mpMhnMw4RBQ+h6N5mY9MguUpfUr3GsCmLnESpafe1QARoYqqdpBHq
ZaM7tnlC65f9ek6yXKIzcDsoKTgkdVlEytHpmOVIjOeyeS4W7sw+zWrNyeBDXJnbntXSTqlMhcrG
BilJENZoDKezolkCLmeMqgv+cnk0ph7UTTsif41QkdDnu2T7GdRZ0lm7uJ3r9B4Nt5ri2NQAhzWb
hn0xu23rQ9gMYQiib4gsoEOSRltz0UaQL0IipJ+KclWBW0xwVFfMzDH4yWsx8xASQI5EKGrhgymZ
euUCz5jdNiq7NOhVNWlBoplR56/QpGVHLFoSQ8zWKXZr9NXtKNSRepiWNLeBRijPc4zmLryLpN/P
BTbQmE0KwjlfjSqjsd6bn9VqrqVrSK5UUjBb6mXE6EJQsDF6qfS3BlE4J6pkNgHcFYpok56bny0x
pXQcGNZsHiME4C3XMpYu9AXFbERSlT5/U1KFSn1bjOvil8kMTCqj7LJSImtKjy5cKWwYbulGbuUk
tHV9MW8aqLA3NJiN2xZ7kY8az0jl5Hmf31ljjN/XhLuGhnWwUifACPV1dBVh6b7GM/Z9rqbB96b+
ibEI/jrx9JBBCkfKUZ9WuNKxYZo2aSUqGWMt55+In1TJJ2lsXhK17Auni+UYBJRg4kGFK+QngR7N
VaTShrN5YLGginHiMLzaiCI2NH2Uv6hWiWXDoPBQoy9j1l8zvV3O9E/CT1FUdzfsXuDoT8kctY5s
DOP1tNTlEzBJFtiojqLrRFHwnTFwBb/tgOCvtlJ2Yw3IQhjvacs1nwG/JjWdgmmu6IwLLa41uhA/
rc0cpm4hdtVom3ijxLYqtfkVAL8+o+xh9igzjwk4QXQHbmXca1q7UpbpSomUmZ75mAz3rQye2o1k
sXs0ocHs20FvCwojhh6hvCtqxAURaelkKdQMg5lRvF3iYoAfjFozSGGkeWN7XQXUKDIm+jWOIOi+
NLkh7EQhp/ylwkfGKzmTlM+GpI7isbIK8SzQl3yVawWeB9PMvEYPtaQt2PdT7wxGLr7qFmreUP+x
ecGBq1bvrHDkuQxrtfpKj1d/69eF/pTVVumGppHS6zKsl0emFLjyKJYwd4kWDHnraaHqhrdASndN
4jallFHuOtYQiVocw0DpYdmgdLTvzqFWqLkDC6F/XkazoN+59JqbMGPuihLIPYC7tvhSQm5HFCZV
MubtAt6Gm4MAKGzoRtZ3apMWR01S8U4w1TTXUOnl4abzXjcZZYJSKQAdIaxBDwvvd4eCP70hrPWa
2JXWJRscOa6rV2VCP41Zqo03mDeoM+wfs/kiigJoal2RAd8ugjSfsH/OtVOSNX1n5zEbXt9IjDXz
uyayVDiJdFi8Rg/hv4M8lisbtxBtvkVWGp55MlQL3bWibkJE/TrNPIRd3bb2qjUtqibsv9RAXZt2
PUnQfD+w/xxwrcUf4j7uVJFiZaeIsROipQ94VsJOz4urtF3PdZSON6sQyzImO1KOZVrZXYMiSmtP
kwDoU/uhjb6V6DXqTyhQpDuMdvHooT45KzsVEDVgUBEXOjfS1bpzVtY+ZjOVr3vNAC+DhmnP20ux
FPVAp/rIMtjqgmBXhTSPgWxFYJvUXgknJ1qqpLCnSI57bzYH3I1gPRKBOqNGv2WhoSnCSYBU65uZ
YUxelohDQ0HLnB7UDO+3pYvz6U5v64QyYKjJyhGdwXiiz7vMUCLGODd3pUoTz1XWWbuZ5QmVu9qY
Fc2LRXy3nbVMwKVIFSfvF1olC0dpkLXWLrDNWF30DYRzKrX1IwlmpHpmPI5X7MkE3UOqMzc9UeQO
AA9QLNHLe6o6draVRh1qCmhE6CI8zpMGLQYEaqTllILxBMu9ukrl/mHr9k0ugVN50uZmNnZ0mmbr
TtBDbphQ4o3kxzJ8dIeWSzjZPF9a5fDkDCviE3E47incKYIHxEwRbZCfeJhJVp+eWVZTi5Ih+Ch1
kaudWEfrvWTUiPhYY6jdg5hTAWmHcknSuGC+jMWGpdvoRmkaXyHnbXoyzXH6WneZAfegSHF7woSJ
rTtKluzojaRVu0MuWbFKhaPYGn1c2+ZhZshP1DpyhIhk/bnv4cmchFjoKlYytDpAaarKqVHwRaKX
ZvSZ34Ikf/2WVf25Uf3LRrj/+/vU/1N8aZNPb+W/3L8V1dsPFDI+99tuVdLNXyRVQbWAvpbMTokd
3G+7VcnAEBlrX0OVdUMzzE2d7a+7VYmXVMMULR1JEgorm2zBX3erkvoL6GNdsxQSZxWtxv+v3eqP
JRSNPJWzo24NgUw0qIhd7H3a3mpGVRuNe3mVZBfQJt7o04K1U45AQpj23TsCesqWZP8tOeY6dZ2M
3zJkRdFVS7eUH7esYocqQah140NNsSsJkrGnKtdKsXnACmHA21vlAcbG3hdxNNhVlhphiCiMpSup
UXxIQyA585AAX1BgVe2VRFlghw0vWGjRizQkSb1r1SV/jQQlC6JQEq6F1BixvOiKZL+kY/o2q+hc
OKiqzAfayih9pVi3BFkaWsDmF+2d6/1xL/Dr5WokBSocPU2E2vbj5UoynNIFPtYD9XfVSQBJucOi
PFMr1tzvZt8f1AK2kfrxxhoSexFSBs1gDdsKHN8zWK1ezFvAAMVDaSQ9YnMRvZEGObLQ6GmUqVFd
HQfW/XfKfhciFNsFsjFXDVnUFFVUzEshD/h4FYIXc/HQNgpO1clguDncAhcx5c1wUc6AT27Q+T4+
lcb8ie70/PDzC9+olr+7ch0eDXVuk1B/WQYEGbS0qlwUD0pTyldR00KjMHsLtF9xBXBV9iF3TV5N
odSPxfVWjLsBAASGRmKWUcrrNNkDHjwFOjZ6L5mKW4lQy3gzpBJNzfGr2hINl7Vtz3m7yLufn/zl
/LAoxzA3qCwaKq0G5WJ+AAuEG2Mlwn0qPuly5FTCQc7emxqXD/l2EI1RkiyNg/3uIR+RM8dBOxPu
0V4P9ORLX9QBT34wpx++Xc2fseAvm/r+348FTvWp6v7lfxy/fMmTMvqf/7Lv8rfyc/d9UNi+4Neg
YOm/EAo2CjD0XRQITcb815jAK6akW5oGAx5y8WZJ8l1EoN7JZ0jtYCNvFkb/LyDIv8iiyQdETAyo
OiA587//1w+FvO7i/7+v43/TXPjbOsLybEDmVQkIFH70LQr9uI4gcIfLH8En0BGG18ZjGu2S9mjK
tED2PTYoBfiIe6IDG0mwOiJidDtdObLhJB1R2FYfStK43GHfSjeEzShsH5FUVj+0pq8Onk5Spzod
rK7ufkwDRQhgcbSZVxqO1pwKBIYk0wXSYqTwtvbKdAr1/RR7kCu03NX7gO5xve6TihbiLlkeCjD/
3Tk+Gh+6h+Lz/KZ9nd9KqKlXS3GbpC+Lui/Cd6SEtnL1d+vN7+/QhWoFTqFRS7ML0W/B616XL8ZT
9dq8yrqjPdHCZdf6Uapd42P1Wr0OX8rYzjJ7/QhGiZ4wDV1/WL6gZUAbyKSVy9682k3pcUg/6RkY
9Qa65LlTkF/2l2rfZwGmAdrwkgtfERgAFUUxKL2Zlndih/LjEvq7SzIvSmNGXncKdpWovxrPdXtr
5jsRipDwWMs3UGCv8JO9NZ+HU/EApexF8bB7zV76xIG8RRMfHotYOFZu13cALJfQps7dojXGB797
qP4gxL17mher5X/Rab43QS6FcP4JJsh7q8KlJNF/v1XhDxYFS9k6ISTtJmIMF+mXKSLsrhdwJtny
am6OVKRdjIgRhBqr2Wp6P38S3jvaxSL97zzaN0Oji5hgwRcnvpBnQW+5WPFadcUId0wgLzp6sDiT
pzqpS5nNsRzLY4l3Vn5pDlUzP3Kx5H1neZL07cH+yQkYF+sTcjRrHRYx9Zdg8qjgAOLd+H02cpIU
i7RneD4nitq96owP5tv8GZS1/ChjOTPb/ETAElh3dqjvAc02kROtQWvaysfkUEAbDV1MWZvH4kt0
20tOAfGlcrJH4YqtQX9MHsXJ5m/8zL6MOyiAv/4Pe/AZW1xKKamNjMOQ2oaXQV8OySfhGth96OgP
0an/Cr5ceKSmcTehLlHZyiG6iV7WN4zDB9UpryYXjVrko3PnFNrDqf2g506d2yejtfVn6UP3eQxw
1XmajtiZ3zXw3+zkDltCFVanZj8oPtXPCJBfDm/ZRr8Ss8r1Jd1LsUv1NPmKHGT0tf5Ufqo/tcBf
qF/CUccH9+qziLX5rh0B7HDCjlI/IlqAUmueBdBxWo1iPjw1u3wFL+cipT2VEDnt4b7HjcylfBof
aUvk73Qz3x/mi/X9z2H+Zxzm91YTY0tGvuuQ/0evJj9ulL/lOqTYoAGgeWwtx21t/e7wsLklM15y
NcBX78skqzfL3IAzM7p1Z7UK1E8FaYKfL9fvHfIiOPxHHPKiq/3bZeoS9pD0OjGIuAgRGVvvxkJS
O+i8xZnpJT88rV585QzvXNu7B7oIDv/mA8l/FPR0a9uUAPlR2Zr8OHDonccykuBqgH936MCKm+Bp
pZUjq+lOTubZh70S7QwYlI5Shqsv4EBkI8CJWEy7mNTakTOW8UzeL0pcH2JBFR01QRJcX+PG1xdW
3vaqqeky6SZLchoiVxlmD7MMsx7R7vyd+yb/0aT4/nIuBqjsMtSEkZgJLMUpnHhCaseBSDjRLMIN
DSGd0YlKFyILwYzOLqToZ1pUc3ND4AhHbJ9tYz6Xb1CNDJSdnfeC7h8+pt+f38W4RkUuomXG+S1k
9nsBJMQeWUlq6ul9e20+6ztzJz/X7A1oVn0cz3PQnpP3ABHvDPlly/6ffMi1i/j2nz3k24y7zLK+
G3HtYmGuYhBLtN/VoHnDaiDK7PoNklp8Lt8J9O9NLe2iCPyPmFrvXav642Lyb77WC0XBX9dhA0lF
quzi9t/FqtXREkOsNVOD52fRub5G8st+eXm8v3+nKvFtcC4H7/vjXCwnkVnqo7UdZzlEd/0+dhpb
PIQB/pr7j/W+3auk7bpDgrzv7NkOhEBxQru2ye1O9VVpv70dXE8IvIPOP2KkcFXbT2iS26V9hcC6
bb2b1F+UbX9/Yy7XFyhSSVOxvlSrnd2x/qGVMtxaPr7csZchnemI+3Z10LlGV+bQXLci5siO0djh
o7H/eXx+71y+Vbm/ywmif+C5vDdhLlsG/9YJ84dx+7sJs/Wfvs+DtDiiFFkwYUa/Jwgeutc9QaYK
VDQycu9db7F37/HFQw+ToBPFlvFG3OpTgabJdf6ARB30aCWGTYbuGPI25GF2ukNJwlIespHiodO4
TWjnbJfeQw+/98R8G4jvB/2/+ol5d8S2ZsJ3J/zvHbFvM+AnS4p0kSl3+mCNWcIMKQunQonOQflt
p6qu9FVx4syGBCi850D37iy5WC7/4bPk3Ztwsa7+R9yEPyog0iG1NJmaP/Uk5WJpVNJMWgE4qYHr
vlb2a+1PwfkVs1332U9d+0vk2bCWXfP6xbnFI9Xe3d9fYXplL+7uuDjPO3f3mNq7ny+RtPKYXb+b
DX87qUtwaj70ZoexgRqIgWHT4KMQhKCADWjiQQ+Q7kK/BwMRvztUxw2P2j/r59YXb6uv/SfeWTvC
buHR733F/iD4n7HwedHcwbF2oQPAxG488zFkc3IbercfYHnf6N5yoF6y28NOc0wXWUM3c+ad6SYB
/EuH315vBzfwsX105vwvyMB5qwPD0/vSHmFJqQ83lKYEj9z5S3UOXfWmt78ITrDPAsODZOLqtuO9
gB/h6zPH/Gy6X7BDtj2ntQ+dG/rxR0L1R7rPfsK3oj8RJM6nG+1sF6cb00VRz9tbRCjDqTkP3c1t
r/N7W9yPjsE/q7yj8y3Au+GpfEo4pO5qd8bVVi7DY2f/lH7tD4P/NDrzgev5lDmfdPf0MrlPV6b9
RHnLebq5K5xA5XClXe0nF+FtO3jiJfiitnY4eKbN25VDvtXeEDzYl/bh6v72trCxoPE1W/eOnbf9
ep6czD5+nq/RP/HhEbud17vHwfn8QWbpxyqE4J46nzU+h4+J17rlCUdf//k42Od8rzHrCBDu5Dyf
j7jEuo1Hdeg6Ph3L0/Zltdv68R6F1efm6wJFtLInZzmkpxQNCP5K58ceDqkj+PONTPkwPS0H5Xo7
7HaGoRPy+0NmK/zK7M9XL1qAfIL9tvs62B8+iLeJC4VatO3mBGKTe1x7nSs+ey/ZHmKpPXrV/qVz
Bxfxw8PkG2dus+DM9j6yA2h19q50dhPX986TsKWGP3sQLrL4elhjXdqeTixdvZwr5QLO/r4KEvv6
PLurX54mz70xAnyrDi/d3pMOnKK/+J7jvpP1vbdSqBdB/D9lpXjv/lwE+rZvmn5uv92fbVKFZ+N6
8s6C3dmN84qWrWvZhXN4W06Oh6GK/1Taoh/dnA6H+9t3bs/7i9ZFmv/novXnovXfc9G6yB3/kQ/l
e+vDRVr5j1w/5Q1T8bvFnLYWeDqZdAvmxo85taD24RpXLFZbMGtdMdjiY+chkegP3uChp8KfxYfZ
n316T8722nJoiJL9t/dtHanttcVZ/eqt3Eu+5ANlc6Ezu5ove+hheJmXeKmLzNTOuBt34w5tC5eE
xrX4E7D+TkNPwcaI1Wj98gOGz45unwbXg7R7GL23yLVcE0LQROst3U+ecI9P1ml04WHwrwBFXfo0
7NnJGHKyGlbTq9SO7cc3xXmr+fdti0/SEHwpHPOmIjreZcHNner2JEajfVc5Jxlx1ZN11XxSgtU5
EWlL+3RzenrRKQrE9g69c/tDZWPn9i1qE6Y/Hz9AG7CpZxg2GeDiaPbtYH/e7s3X7YTuvxK+eX3i
9S2p+Pz5c+6kBweiph/5MIJJXlV78Qe/9rbbErvdY+Muvu4Xbh1sSYHpACMLfh63Gc93xvoilU+w
FC2jtqLyz+gN3L0B/hQ6pYw8ulXeNpLH0d06nNswqgdAY/tybwb1fnYXT/FFWo8Yljk1WXjiabvc
j7zYx1rRxc2dgY7djAFXXMOPGf7t35oAQ06KGcgaep2T8zrv9isn8dZdEWS8Ou+yM3ve2nLF66Ii
pRH9lRQ085vT8iwARWtt9VoKWm/yu/3qLS6ZfujJtuzPHipaZNM4sW4Xwy+Js0q8kMvQ+Q2Dfq+5
Bhl34yGWfGw85VoPJB85Y14Z/doNHT5J4Rg5IUam8ntH3tWOU4Kn8eKd3TwgBXal3FanZi+f+sCJ
vcgtHQrA9srpSIdyl9g26bnXBKVfeP6076+gdvsoOR74pvOtO9jIqB4KPlUdkSXi8WEH4IpOTiJJ
YugkH0b+P/cqd+Yb8Ycml4aGwTzuvZ5bcaTuRAKKFq5neqiWeQYXRNK+PTwUBnbGyTol/s5ykJd9
WK4H30720d5BNjeI35s+7y4VF7uyP5eKf9qlAqruz5eKy81uiPpmlpgsFaPfsVB0nh6MLPgIXd7O
vwWGkGdJZo3YXtGew2BbHyRX9BaeQHztnAWUBF7PfhEIzqeRDSuT1tsnOP48d2wHBnf1UMBjPhs8
hLmTBwe3PPfnaa8/Q0GwVTukDrselmtgBy5PReSVPjYI2/6Cp3dxaP7zleq1aF/Jz/EdHooHRGWC
PuDh85UA9NU+vqr2NPUdRMd5cljt3oOhfLN7u9wLfRc+N1zi9yWpdkzNMp6g2SmUBLYnGuUSzzyj
msDdgiH3afVxvSIsrj5OunvsQLkrios807efiovEqa07Q5C7BXevc1Qvd7sg9WPuW8TfI1bKyAvd
0J35M/KqALcuL/e7oAmkj9vai2qdU7K+pm4VxPfb5wrQKdt7k9uE4Aukzm3OfI61V/q4fYO0S/2G
z8cuY+MVTugK3PDxWATbu359Z/dle0fFr9jffkaH3E8O0q4J+JMjJl7jdEHBeSeMS+43DnJjfsaZ
ZV7h1T7nxDWWRIHcHziDbdUPXVTmOCa/z0WwXc9WuYgOqbvuUHbnSNufnCdXUvGu7cjffl9vcWL7
HIvt1bgrWHK3ZdcggTAoKCTOTbYvyBlOaFaQP+S2dasdun1+l96pz9We5ZvY2l91D9JhcmcfR69g
+JbkzOzst2QGoJIruUNQMgqqEztoNjqDR8Rg/da9PKi+rdGICV/BnmU136KLzHhFu20+YjhLZJyI
S7WDMJUjuqGd3mmOREMhc7GZvUn8zI+92HPT25jkRHAFwvsWuhoCQuuH3rLLg4iQtviLizZ4gBYx
vD7OUeVcR38L1XGw1SlM5pfhpl55t7iSczL9+qtGYoFl6hl7ZnextRt6u4fIva9A/QS4ozhlYN6l
QeIS5kPiWuiQlCw8Wx7e4I7GnaQlg0KJUznCGcc2xwqafXfqTkZwf24IlS1h7IxcFMRrwW2dzH2W
fJRAmeANJ1gz7bfnC4MawE+4+DpQct3j7mjtJ/vDdoX4OmynzOm7u2FHP5eQO/CAcLZu6w1uRWmr
9oxbizOwAsuzCX2jbaNm7q7O4y4kzpOX7SiF77u9cuhOUiA/q5/0T527fIqYmVD/T+Zp3O3ZV2NA
sm20bdkh/SrsI6Uc97z6z/7oCWeGlswzClD2vxEOc5B7zteS9eHr19y5/Uw73bl/vHpL7cfHyf5M
1hcyYM6wSx/1K/e4ZXt4nNh3W4mlsx+2o2AvbGMF61ikhwblni3X+2DtWpcyiLtNs8bDQeQmYoQx
gORebAuATiY7+poLd52KFPWmYNpVx4qB2dbC7W6FDA3aQoxm4tIXIus5AbyivDf5CLXuDozklo5X
3P7J2SYT3XKmEMpEDsky02FhvqJM7jXkmY4RVHsjkLhxygGzEkpD/5e9L21uG8my/Ssd/R0VQCbW
F9MvYrByFSlTIm19QUiWhH3f8evfSaorioLUxPhN9VRVjEO2bEkUAWTevPfc9aQOHsu4ISZ6pbEw
G8NfsPCebmmORa1k5+1eMysCiHAh+yk+UNeGR2AqlOK7GrZQMUGsjbfhZkIW0rn85ZpKnYR0xFwN
MJywQp7kHK0rLHL2SdiBZQiVHQpkUM7+Sf+V+R7sQGc3MD62tyCWZI9meYdpu6ZoCBsBCra58dYK
vq6XvEUD3VuIBju7srFlMFXa5PYTenXvocXMdHdGqtBqTI8BsdoYzbtqnAL6Duj1drhvnPIQm822
cjB1Bt9j2hCaeA3SiQXTzCE0MLrmoLFRg2ZhiDACrKgSxAfcDC03xF1/Sw7kEGyab8KNtI023lK6
aU+Zgwlx+C3NYiFSRFb3GnwDpguZHhZ03BvTsrAMkRPh3MrQhW/vjQkJhrcRdQx+tkRgWIjNwrMx
Pve8SyzACGy9FiwMEDt2Nl6FcG6L3+n24Axe9mtoZic+gJsZV60XCNiaCNzVFhBseu+ZMTA24tKn
7oRx82YB3BlAv0V4f0iBFToq1EuIQzzAaI+QpsfSMACrS4gn9gk76DvVUwynBnNMb+HH4fwzFwhM
IktEQyGFCJcydIt/W5vtdIlQKzOdTDWz6Dr7H8KMMPkFCnlKBGPhnUIQgRmcYDcgxsnhHVMHVKd4
l/OHFUJpFxBgZpTR1A7VSy0B8fEGsJqHhtWcDu5W/nqDWkhb2bAgLch/oMbQdoVg6mASPcNnuBs2
Q+INQqw9Vo39em9hroGtweegOjvC7LhqUNjockflJ84L89wMuk9OUHNL10jgzmCvIAkJVBtzeOF4
omKUJTBqvD9zd5olrxvQ4DhOGJaEj/PKLDi8pfKtW3NLH4f5/GHHK4xZNzAI/YZHsWR6bFfSFtvF
gu66/8jdwpBb7gFjrJgo3bgmJkBD4zFRxBBP482gogf6FOEWmBMh3agmxV9mXKN7d8l9gWFeJ/ft
ol8zw8wEjr0DB9fEPYMKgBI7NYMFcwZHHKIneN7VskL7Q6DDDuGD7UYIpU3sDbEV6zsT5ACgoHMw
CxL3kmAJks24bXa5swjs1DDiF7BBwdQyS1Ng55gaCyDKtYO594VuPCuQZfe8ueIX38FXZw+5OLHV
hlWEswONdMfMEHfHXsu+qxrVgv1fWoYO+cIsJ/MGfQduFLxBvNqA2M0AwlkfW5wEf3/62D997CbZ
Z0FaV//4uzATjRMn4XoMaKrHuEM0LgT4ZYYD4+uMR6YmyXauKBNdtjNOHvv5RT79p/Py03n56bz8
dF5+Oi/9//Fesv2bk3LZPMoioNdcl0lmR+CSxNOY+kapAWLSS0cBJp5pApy7xiRh8/91jXknbJIq
+OmE/XTCfjphwF0/nbA/3gmbRdGTRNV/C0WfB3xc0fnTFg2eL6JE65Ep6QzxnPfIlyxxnm7ojiVW
WeUY8o86ghXI7krnHGIO31RB3Hg0RYsgjwGqZWtEHIbFt9+iRqjTU83vLywuGxkvmabzz6dxhfA2
+iUtyekQNmgQxOlR9AgyTZS/sYAMi3m8xVnXzD+eq/uafdJJruOv+6Sz6a9zJv3CM/pfmv4StE/B
iAz6TAEDNzFgZeKvYmAsEUgLnl6W8ELkCpkFlLcen4+D8YSgaobihyO+kZuIpq9RJtjhM2WhdRbv
QxxqOZpPX0Z9V+CllYGg+h2n71BKsEp36a5y1H19Int6Q7f9rXiXWzkC2gUqRxSkqyqElvT9fv89
Rqpwj6hmrO8RihpX44pfoiZ1NTqFKSHU39gZoqM+Bsdibj2KWcHTh5KQHs61b+v47VYfV99iXbl9
fT34+gFpANwrZz4H5u0rcgAUzxAhsQeWe+PIyjY5e31cI/C9aXTXeH4ODdR+IPOH6P+xNI8I3iEu
KLEHRgknqkLAyYkVwU/Y098esRbnNcI71zY+4RWsqOD2+Xqxx+dR9Iudmfj2cRBpkQoOANQqs481
Uj7GQ2f1ZqZ/VXT7Do04p1b39C+9fnfuZXdQvKxbGx31LxtU0NyjR8bydNcMkPJgaTtQxRo2WEIQ
5ANTKnuWEDHX4zNKbYbzqr2i9iW0XoeZctNzCvWDgr14kgmo7imI6jDfHImwh/yr+4Iya6dbKYfg
Ub7lb8ltv68w/hlD4k2CEkvZAEEnuLQwoFLZqgc0B4qYWQpeG1T+PGXfZST5MH7V4DAzGKw6kYHG
QXIrY8Kv3n67vgOURfqu3fcEqGtNpbS5i7Mx3AgB8rQvLAWaGN8F5IxMTw+24BS8T+zEBjG7GR2i
g7/FDFhk7gJkhFhMm9UHX7+nc4PdtXuawPq69EQa5Sy3ggwVeEvwQVDYU29U1HGxfB4KYvRqca41
McDzUwtWhkog4dTZK9QuoWMKmU1kAatzUgZTio0Qt4qaGOSIOqQw4y1yRkBNqSN9Q4vqjChgFtDM
mk4se5j6PEag4v5ZtkDF/bIkLfIGW1byMyBly7IDLD+UonCps7wvrHypRSbOPSL3g3q0eseq0UBb
i39ZepslmV2kn1k6nZUzsfQ3K7Jn8h4YCbLvTplbnmiCTuiu1EA2YxZUTxF4HhYhyq8rZDBBhrXp
EaV7lHejtWAlPyCqhrlH4he7qCJxWiHv19rndBqC0OyO4yVo2vETzYxQvybuWL1Ca9EVD4iQIlH8
mjvd+vnZtV5f7zcvifNljwGdaarj/EFHBSY++TiDh1fNrFChxqLjLObN7D773CHyjbw1EgXNgn3N
skAsVo70IoLr5TmfjJTtf1O8yGRMRSNilPVAIfKJzp9rENCvu2DL293TBeY1InsW6L4RQJVA8a5W
0BiH3Bj03Ljn9fvEvL8/ZGZin58QOvH2+TlF7x3TkdfPwecI8Tedcm7QvLDvPJiJWtrgRosv8U6U
gbpQaea0TsaqwJwSmzRuyGnmonPW8tz7c3HVn9byf8pazsrDJGvzu8jDnDImE/D0x52WObV7rgy8
ENyfavfPpXYnCOlPZtXngNJ5UMSFdP1PAKU50Hlmqri4pz8L6JyD/WQCkP68sP9MfPEBqioKYRPF
JDQmTLSjlBUeho4A6qm3Dy0qd3ZZv1ju0kO1FRYo8jZfUElhxfpLtPWA5FB7YDb3KKM3wCeuJ4tk
hdoeHcU+cO++9+APqVBLhplVjmyP2wyRmFBHoR7YVM51FanBugz8ew3IOwCv7W3uZKke3paFfhvD
00Oz5gyUnX28iX/2F3s8+dPUMhiFwM4DdhP08b5PLasJ5g3XDGDxg5HeNSiREU+K+ZVBc1YL25sA
40Z5B/cDDggYA9fyuVa0MJotqwMNbdYm0mJ6jV6D7VhBoRXq9ljzgBnuUGRlJ1sNLj8rOWqQIWcF
lyjlMSj21DN6x0MHQSbonexIgq011nUgN/twE7Twl3o4+mnl98XOTc7dwEdeSsQW8zrA7ayvb4+I
axy/wo9G7R1I1XXH2YOkDRVH5+jk3tnf5miXEQz4IzPuBDNbHzTAxZ1MjkjhYpJRLOFOdvZydbi+
h7OPObGZ/8bHlNiKXnvOSaBAolkgNyVCNYXFakmjmxFBGhuksvoTC748LW+I/vht43joHw1WyxuE
bDCdBj/ZPaHYES/LDMTQWFhhsB6oUy1FO9mTjbyQ1+oiOXi1ni2urx67o2t3PAkjjK6mZGqPO8Zs
W3uNgN71txc/dfMvdn5ixeooEzOiQHuUGoZBgfrbiI5PrJlM2IgGODqhK5otiDRQockq0WNTWNjC
mpWNMw/et33zS5UY9LVEVz4iFt2GGgKUg6tTI/4yWqWO4jS97Sz3y/Ubn1kXber/gnqY80esS3L7
Da1jt3MO9udW47eF0SYh+Lzo/ZoWuMC6RhfxiKpQTMsywMRoIITK6XdMMkb43k+Iq9pL3UEnW4pv
SPbTiOjeC/687DHr5r7Uv+XAtKWOu0RDG4sQ+vDCV6X+BbYQDU4HxPFeeZ1HWd7rzO5StgpXpGc6
r5zLRy7kfTwEtMqAm/+q6V8LBIBZtPhhy77TmgUrZ4WBr63NN7Z5nFPq5vXNmjt301H8f/5zxwj+
Lgu2fvTczYnvROE2v7v4TpTuX1N8J+r63yW+M9ZRm+jgH7KOcwr4HMm6cH/+NAr40xmJqopElAIa
G0x+nGjgNOKESpI70Xny0Z5UORkG9yDYeIKuMw6AKPfQdyZ6KViSaqZzASSXnyq23y4+0c7xWBNw
4/Tor02M4iZER9GIXtjB2p4ne+0Siy5SFNuzcn4NzVQ9hk2hzvMgoRHqaV0evBL8cLoPyjo4MwV6
upiGx0wNumhN9xtK0u2bGx7PQczXEE/ROuqaR/oXg5bRlZOZ1Djw+O+w7B3WahQiYB/Y/CLE/BAP
XSRI0rBAa2iRRQT/J7FDK0GJNX6I7g8CAE1M3iTmI8PRBX5wXdli7ubM4kw8gqEIMIXSxc6YCjqp
BzTTMI2/zmB6BsBK9iUP1b99ADkJumlYbw26jfEdRf/6axaLdWH36C2nNrMRmc56Ax40/GaBbzPU
xDpxWD8ie7eHQsfP3j78PXsN5gfDKbxDCxiK+FmZf45kBlKGFkFyUEVH1Gj0aO9iWXaM3GJfo9wf
HUloC1fQMdCeGyw6/BZ6p1Jdc96q94WVAAPVYx7N9SX7F/bpN3Fi4nZxCBNPSJosgjjx8JIK/cnT
l4Xx5c4D1AM0rPTUtNk3mIwkVrp8eDgN5okamFyXA/Q8Pj5jgg1seKg/376uAkh9bvgQhsSc29tZ
wZ/Ypf9Ngv/p2KhLjTQxqkXppm2eYBfPcJ5FKtgH2zQG30L7bnmHHiL0EqGB/Az6A+zv3dNTAWB2
+3o8YvTAy4uK2U8R/GF3yRAe+mk3q9fXV/QSHhbGK4d0LNvcFdHZeTYOaNEL0KKTow8vddDgxvK1
4ergW4M+o/Nmn25i0f9aTzevtCa2/qfSmlVaE1jyhymtWaQw8TF/V6TwKdDWQKUOQhsBTGCTRXJB
VA2+QNhCWCkw4OFIZ1DwGHU36qtH2eb1eDWjoz8dOateXHLyuAHhajkkuKSvCM89r2IqhVqCgKV+
Ah/qImuF1klAPGhGUZLY6YgZqaKAUaNipGu8+LVjNKNFklYGx+d7MF8/5X5htOlQOpISVbrWtfzc
HX8KGH67Y3EC5ZIwiiS3guLEJJIWfbgoyfGNfEn1YYv4YI3G3kWOMSD3j6woYXXjYT7/jAWe8FG/
jWi9WLRzluDSApeKOMgibgGONVPRXzyLNcqxcXaxzsbCsL5BD3VCt0BXh9cYtRDXMQBhqOiDr3yx
CBPUlPRNFfkF7mDLvOPn2y0biLizMdOvZlNt7lehfjtzybl1n8KO33/dz5PMrz31BE9UeVN3HIen
FuwCSA51YWAURdkA+8x6EkecFzYYAZN8wPxr3qCPj0HDRL9NUU0QmCiQGBbYEoZ+JYT9EeVAkdLr
8fpKfa7rLjZnYtp7teU4kuI2j7DWTwxhApUBdiKkwSDtV9NpDcwjyvU9G7L4HZyr6LRXLOemZH4I
a+xeLO4YEmC33rF4jIFG9OPx9fB6/U5nBZnt+b9VkGe3dGJJ/6AtnVOTjLXscqH+eDU5d1onej3x
ItpFOWQw0bf7zeK63My8+bS2+cfe/Ew0ceWUn+sjLoQSLOES73YwSTgtFQ6wgDElGExiRNvwVOsb
1gUfGPFNhpKqBiPHMF8D475y/QbDGVjF0zPLOHyzrj/x3JmeVv7+cWdamAER0yHyvweImLFG58W7
2LHfwRrNCslExyZjICt5yYSENzBKzEMhL9ASLEBlsNG3zCZw+kNvwud3JBTRDQiARLZ7g1pEB7WM
B/TmGzPIZPaeptr0z3BPE/36ex6mH6LD/M+mqsvHOABRsN6UL4/N37LXvx3qxzqo6uB79R/szb5n
+VAGnl//3/dfgrfxn9cyH+vHd19YaR3Uw23zUg5fXqomxq++UT6yV/5Xf/i3l/O73A35yz/+/j1r
0pq9mxdk6SVzpcDYAP819+XNI3JzH17/RnUpyOC6lFQQm2qCAl401oH9RnV5/gmvEYEHcyz4jdnY
7V+5LvlfJBChMq5LMFpSMBQLgGC/sl3ihxIFf6amggQGpGSa9EP8x1ODxxiAiCJgjgHeUJQ1YWI/
ZKLGPmgI3L0iqqJJ/BCV9dUTWLqHRa6SBY1QVV1LEWY8hB2mEyr8JlC7b2LtgVFdwijbmEq615X+
SQLwGimYbnMutsH6fGq4JNb5Gvn78/L+kFRtg+9lVmF09nuBOQvBb9K0y1/SQ12+vNTbx3z6yneC
9+eQNGZsrghaVtb+S5n+bftY4jg9fsayyt7hn6Inyr+ACx7oVFUZR/FvzNuCKP6Cb4EaCSSsoiJD
gH4VPXKWLgVEHQJED1zCgD//FDzQbgsCIeDAo4oM4m1V/BGW1YntwvvLEgEtkyCAMxB8qxOpE7go
zXpX6vcRV1KT54QHJSrAOZTyil6k6Wj4JRK4F6u1fwMWl825zGm4gBu4pkJkSLhKwAUsC1PLnleq
ktJU6PZj27R2wIOn1S9A6nr9KhNCaBCdCzixKqCLSgVRw9/3CFLIw7hLiNDuQeqdbvwwWYx+2Jvx
KBIz5PpW9yvibaMuWvapepDj3HNm7uDD4pKzygEXLhUoGAsnjnOmts0wjkO5V7O6XYh5pNldLkk2
r7UYolpJ0SpJeET8fQ8V7kVLllwE6j6aafEiEkpJl+RyWDc+jbZCLXhrr829Jyq3/sxKTZ0SUMIr
YAUHHTOonyVGGvl+pfjRF0NZENN9SFPfltMQzlrqcU6XJtJiJGOLuMJYiaDCKG4CDg0e/Jh/E3w/
NBJxfK5hUL6npKY3IV8Wq8SN+63vhtoiJkpj1x2lTu6poa2qWr4Q+WbfyUP3VaBg81MlbcA2CK0R
1Xz6IIf9YWYL2BK/kzWINpafiCr6osB7P9mCNBm4oaVivJe0SFwVqdAbyigFG77zKkMrY95oxLK7
Ed2ks/x04O1UA8XH9ZtgrsrkHkBVCeshEwJScHVyxrJK7iRVCqN9l9ZkHcfSKfRIatFObuxB2Wmj
h5oIuZybE/rxAEgq7B3+gt1ZJMq0tr7mtaqV08Tbd8rgG6MqnGK/wfCpUOJMN6y0RVD7B8UFhT38
i8rkypZ7sxDvOJ0vT/o0aoJWNA26j1G/Qc8xw/ZeslJBy9JQTrUd6NEqR/E4dG0Uo/LFS4POUl0l
doThIHrhriIDMmPg8K2C0rWFhiCJBGu4jmjh22obD7dRqS78IHFIymGUYS18rWNi1Ji2pYzaTGf/
BwUlASIgcUlEGXsGVPD+rqNazLueI9quDDTlMEhda9VD4c54OAI7Vu/kAu+uUqwPEITAK1MQT/os
8zJFHXdBmCx7r+GcXoCQoqpNbyIptIW67B9pLj6duexHedCTRlVmlPEUd/C8LODSqsL2hzKCvvcP
y0Wln7bZSHYpdfkbt8GUfBq7X9taQ9Ofm4PbtKCRsCEgYJP1kG+fJKmQfbPJFRWCU0TZN0na+pXW
ZYYwul1jAWxpy1INwRPht3m/8OuC2RKxfBibkr5cP1tT54vdPjCMAgCnwpDxysQF8DJRlspI43d+
Im1KsMt/qyhkK1REEUPKhKFF4WmjhVuQ/mRbJRAVV+/71l0qLbCfLfoR0cXBFx6kTq62KPhxMRWM
Dt42dflxzh5MvHjcK6GSoPAS+jQVUZtyJBCtj5IqbesdDZPiC5Gk2ukKV4EDFQk2x3kYsdymyjod
8v4+yfJKdxMhA5prVajaImwrIxJT8PnmSVjvOIUWtp+mWvsT1sFDWT7/4++MQv5fwzo7CINL94G9
+g3CcYKi/kIoL75zHBTxFxl2HS6DQlWYGSC+Xx0HgfwC1QHVK8K0KrymQRJ+9RuI8ItCZRm0n7xE
RI0n9EfwG/NALpSIpKgiD2kSIU8Ahcy6vD++hRoHtYSmzONAi2GleSAWpikKGXUa9phOV5XSzqfp
uIvkZDBdRW1uOHRcLaPe742+5sbv8RAmdxfrtn9TYZdqf6LZzjclAeIJPHAXWDI/zLIPPd/jO045
iiSky1rEBNQqDrO1OCqa3moqBqJyWWqPIVGtOIi9QOdyYrh1lMzwNr7X5OcbUQEzFewQ5TVligHd
kVA31Rrh6KZlbPmejwmlw1gtrj/vuTHiN03OLiNgMwExsZ8w9NPw3BDLnFuT1j1ybuyBE5milzDh
UdDgK7IeubXq9HK9Fok2GqQau5c+L9HJ60rKUg6j0KBRGduJUDROn4BpU05Hb6l2rrtIW404dRXE
ppu0/VqOud6O8kK0Bd6v7pM6T1K9SkLNEtOysDxK5iDsZNT425OpgOg8Ye4Bqsjfi5c01CRpRVE5
cmm6zhvOlILyJhOCTZGCzVRJF4CNujxIZp4hc+YHBh1aU2ygtPpi4XuNJfKuTSjGwKYK0G5mh6Gy
6LP2UEuSnnOuwxFwMnHb6xvycdvhbQnwm1Q4VRT/fX/XxPUy2tW1evSJXCw4NdL0IS+qGX3+6VUA
52BhFAX4EjGFyxB10ruZrAapehwS5k3QRLOGSunt688yaYk7bwHjbATfOfw+VRYnl/FoAbrZmPgn
oKDgthFi2UMrbN8CNHtxdVtWYsHbVA2D41DmTWZqpCu3vsqXmMoMe4HBxiXpRsuNaYwO+7EREiuT
xTCcuc9PVoOIvAazJgFsghz3/WpEcRlXVEncY5jnnKVxaFomQyXNIcr3PtXbaogw+IrKI+4iTU90
l5c84lece1Th9i3aLMjXBeFzg0+l2ggFSTDyKgTzeZhXzpj2qjHUBTloRZR+k0gwmFwqgXeg9AN7
yNLnAMBl0fXpuA9rOWKApTaGRqYbLa84uxnb0QxzWbCHJknBbVvzt8kw9isSkmwzs82frh/okYmg
QZuQ6fqlSUBIM2L9eDfuVuWAJ4H79yQoYuSocpoaTRaDCqTPMfi3iMptqmSFnmWx+IULBXnV8B5n
SEEUzCw4sx/vVJuC0y/Bc1ElATr0XHF0EWmWek9Um7D2Th4RvXUfCBgdyvF0rbpA50NJMwNqrdxW
SdWY11fkPVrCTrMryxqaVhB3k6XpAM+ajo0c+KF3SlRQjwmafFC4EGEZl1vWoTxHwvhBrnA1GSlm
GWYUBv3canL5nF0WUdrilGlxVBpapoxm01E02mdJZeZF3uskKOiM4WCe32RxGXxljjcDEOf49sVF
GXhVtUxTjy5cqBs/yBUjpWIKIuk0+6r4mmINYnqizTg6Utu1MyeWKY7p1aFPCP4oiGRKbEkurh4K
Y4TQcA795bUSPND4weczTOEeojkyxUnS8byXMphnMfkScU5BlCeXKhAek2Ip0I5cWzYYY1FUsuMh
BPTUFo2/KGi3UTpVWQhd8aRq43DrNsJiLHvJ1DzlteUTzBqhcranAXloendccIX4DeBKsUeONPpA
otYc4pSzYzF6jUQtuKGiVhhCGmEkOwJg8CXdci019DTyA2/lWljrw0BES2g4ZR1UWWANapmvR4EH
pckoW6LS7ItYK5dZwmHERhYkj0MmYSwzL9XLrOwwIb7KMRa4DCtDEEcwrQgDP3PyPpFIRYLxEimQ
JELDDPldbE+lSD2F/6QcU6nUbNLGhZUkLsaHFAlmq8gqKi+TZG4W6ScSqWiIVOKgM57gabtYKHl8
TnNZO1KayZu+lakpKCm3SKBLl9kwgOllLHITzpiyc4uumTkQn5x5ME2qgFAqjj+d9jfXEo+pBXEE
OfEprzcJqfctbReUB9VgoDTN8rqKmYRIznKpEoYSqMrjs8C038Ual0EUytrga0c5GNO92vCNSQPK
m5VcoYbVlzo7UkpQHqkDNaI2q3S57obVzE28jwO83QRFqBJ4WZERB5iglT6puo6TMu4YZ4lolrWS
bZJcKJyoTHrdVWi5ImNMN2QIME+8rzW78TN/UfGFPxP3+Gz1VR6xGlhxRM2m/SBB1Iq9lOXKsa+E
2BGBT3UtzLKbcJC+1CMvWNcf/BMBRz0miq4ALynCwRPEEA6d2KYpVY9l0IPsmaauHaoZv+HoIDtx
OJCbTpOfr1/zg5XFY4nwx2DReGijKZjq4q4cRaFTjxXvg9gzSB/LPlJnLNdHp0whPGwJSL6wpxCr
ydGtlVZLoroLThmXt3o2FgggRXRYdp0sf3GVsloIVOtXXlLAqJVV4PgC4VZ5oNU3CZqKrJbr8hlP
6KNPxuyoBDMpMo8V7uJ7UY/5FNHHrAK+aNLUkhEZ2YRtN5pC5MaLWhp4x6cUlDFBEZgFUkurqhM6
p6j9YWbbP7sTREFwwkUNoEKc4uYsE+LEy7LghDSAD73t1wsty9sdHFj3QZFIawW9kjoZcm4LyU+i
Vdq2AiJIfu1cF4aP2IZg9IiCKDNCk/jLlOHF6Ueqlie9WwQniQsLzJmvI+GuEDw/gLfqo86Oob5a
LxPPP9Vqk9G50NtHZSvCKxVFoD4Ry4BIwLvriz1aq1utbU9uVIxGlhNqdYgJGqpYFQYgarfoOLc9
FUGM4fbRmDroNSkOqpCqp9AV+03Tt9UDkpP5LhKJd2gGvtXVOi5X1QiD2KZVsg8qtTJT2ef0RnYV
vR36clHEZDSiRBKcUGtSPY14TG6Py9ZE+FGeMWIfVYooIpCFaKrCsyMxeUQhi/0hE/jkhMxmb+Zl
TBw1JLKZFVrrVD3pZ9b04/mGdw20ijloCgu5T6RcKuOxyhUfW5q0gV6iftKhnC/OmKmPPpkCZEYk
5HwF5l6e2wMvJEcu4jQeNZqdBnlQda+QViTRCIDC2Fs0HKhZjD0ioYhV7xKp85wiqJ67gPDfwygO
lmqdYHS/WgVHIlF35t4+ojq46eBshhKHC/QBamVJzNUJSaMTCTxqpl4WmVmZ0Vs+x7itHz0/okIB
lgEWcDXEYN/Lb0mbvCcZSU/jkKb7rszyp2YIC11NclAMVGpwK5C6sQNtVOY07EebKSo4uSLFwWFm
cwIoO1VSq5FU8QlVKeTgSVAQVOk5i6/lAXPGuuwpdAVqAD5mzzUqdExF5dCSXgnCDws489gIHh+6
RON5JpAXklB0ko8ebSk9ccilGkLrgrpYzkwl1XK94vN0Zsk/BmSgACUZQT8isqgjPzGaEkniMCUJ
qJzp2J9qaQydKuHrdU0rZO1Upb0thA4HPSkxZ6usupuG9/ctqj6WSh+jS9iV4N348JBTP+FWQd4D
2IQdKDTiwNtWKtgfA3BUOlKiDmaYuLyuDU2/pnJe3uZFF8w8zkcIACWOlUN/mKao6tSb97KYd4Wk
8k9V38V3VQjmSV70VLMtSs1pSVWaoxSqc4CLrdF7xweRA1BtUiwjPk+7g5NMVQPfjcMTbGW0d2NB
WWVuyzuh9KDKTyWfllbChcM6HJP2JkyVYkZmPioppIQRKFRh/1gQeCK8VU34TguT+ATzWJvigEh/
5+ftzNp+VAS4ioRTiYgMEhdT/3lIeGWUCyU6iXwVIzbXt+sozBUHWa9yxqR/eikAV16jyDPK/FQR
+LLSd00cn+IsS/RKcQuThvQ+lGRl5kqfQCsZ/rmIjBnUL0A7fX/etICTOWmIklPneeASQnzA5poC
BCMdBXFJxIFQrGq+ckqu2kM91Psm6kGx1XS+VcpiYGmp1s240R93E2kdBA00VaDAVvLEhwiinivF
MMEduZXmJIjjGaPGzTnrH0+KDEGRVYzik/D450zrhZ5RBFcYcqFLTq2aB5tWacH+qfapXWV+stDE
RjJRpt3NCOoH640aEyQwNBnxcxFBzum+Qqji0VeHE5JNL41U+najjqKVhyO1orKJZ0zXR3eMVVlJ
PIAz6jaQep0sJc97as1H2XhqkjiwellrLSUkiIN7RbrykCfXubHGaF7aN5u0GT2EaMS5upEP26me
jRlOJjKi5MM9EIZNVVckp04h4FNV2l6PkMOeOZzsSd6pIORtMJEV0WMeiRvkSd6LMeJBRcpzND+1
BKqZqwRpw/dDZ2au2Fic0mAkglS5CxLMVUS831IgTaSesLa8glozBGmnSxwJYlc2qlbde5K8EZrw
turCTk984Rikyet1fDAxVm8XQzkJSugUbCo9t6JeCO0gDnUi5F5zn4xAZrpSS7nOyWXkyBpVjDrT
BidWa9ksUDhlaaUg7jwkSK1I4aRlVhPXFscydfjQlXXUDIIN128rJ0rq0kjUIEJuIRU2QHcuUO+Q
mnCkQIOVDqpTSJVkFFXVz1iOc6vLb9uGB1IpYBXMPGIkIj5PtE+AA8iN7tgch5xLVgkXoRAWwrJ1
4yJBz3BALG3oWoNyBYLsHuImlNBq0QZIkohSrBxrhQQWL4q5lapha6kyLGqUpNGRV+LUaYquvIFs
q6u4l1SrrrrowAHNWmpRYEy16JZ6iKmba2Q1XvtQ650idemJhEphIFoeflc1FPLodY8Zq0KqRCsR
nNJr1SsxisKXBCuI+dzuiw4TKQVEGq/v9ftj87YyaPNm8sUg8TS3HdedMBSq0hy7KkTPs1yDVLHD
pa5fZQK82WUA+SC5cK55pHamJVXE9ROtFl3+OLQqwfMPoPvrU9Fs2qz9Og4RhuOOgWQXJSct3ECN
mWQEDtfHgU7gjGyqpEzsspFrc6BKPnN3H9dAROAYqALSKyICMFFfqsuVQyJ3uDkNQ0JFAeNvkQLT
5kzghyOMNUAmWkEJHYwgMk/vdUcaomIqaCT+qHYe+N4ATU2xbUq9icV4h9JXPKvg+qpFaZ0bWJfi
gSecqo/cAKo2iUdzm9TIhpurQqw3UnSDxEM3sxLvPVu2TYilsXgDKvwQ2JYn50T0g5YPVE44RqEk
mXDTVIMLOpRaCFJrSE2KYaSF5DsN5z2rFY7JdSl5D0ferg5ohVQZ8uEsG/V+gXI387lM9sgxVvtw
1Sg9uJw9RC0Tf6xnNuPjXrAkPsJ20Ko8hh1M9Lhb52OZxyk9wrNIbLERwM2WxalBc9QWJsDoMwvL
qgouDMf52eBPA9JhqAKKhM8TIi9UKkUeuIfdpwjau+K3IRHpki9pvtOECjOxEVIwwyEZWaafLjlu
BMNimbj22ETRPorK/ocAwj/vBnPFUGAGiAmL+X6lfT7iAiwOPQZdPpgIiYMoEN6QTlFDZaYNxkH/
8M5C4hEQV5BlhOvATuDF0xMUjntRodAjFLy7BkqEDGW9cINirmRupd+b6LdnQ2Ifscn/x96VNMfN
Y8m/0tHngQMEwQXHIatK+y6VLF8YkheAO7gT+PWTlD9/7SqpVeG5zURf7AhbKrJI4OG9fJn50H9C
bre3zbxkCMtxwBoeujq4skCJV+NEbvxJ+mvLp+BSUU0faZAFG7coMJBXtCxGyWqA2rT3rMZbyF7g
AgUa6Jp4Dob+zc6hA+nde8QeA30XLBCwUXafh1+UStuEO9tpZPyWu9V8MXU1RpDqAYbH6P5uyqwO
VvVos+uP38TypHdPQg9RGNwx0OM9dHb23gRB/SR5JRzEOsY2U84w0TK07ckfXwVoBkVW6IT4K1x2
+m/v2wssz21K+DbslRNlIdDUThX5gVf9znfB8l3oG+gs+2i57V4lmFUmlCy8bQfG8prX1X3Lx0Og
8DtBiSN7BwncBRQGSGz3Ig5payecjLd1fOWfSEow/nSoqzMfXOubP39q4FqCH+4gMIEFvXspk4Mp
5Fpcqq8URiFXaF5WbjkcOPHfWXsAcPFesPrQvtxvW6AQU3BLm/k2RaJzZGUQHJV15t1MZsrPTK3n
85qid+22gh54X9Bo4BvsrT4fvEmk50AXwfXYW/dZ7ffZ6Pp86wyzUGuaEIMZqGUvn4sCqx6c4oq4
MQEH/CxNx+yh7Ul4CxirOfXLNPyKvLi50IUvHh0l2yq2o5M8k6ojN9L19FWvi7CLSBVsek7RZc+a
IE3iqsjsS2lAn42hJMmfLXJOZ+2btAxjlvtACdC/1efCMrlxmzHDITA5OZxNdNg+O54LPJKkXnhW
jaG3DgNRRYhBKE7NkGi16q2e20i0vfc1SZPgRTQjVOGddWFDI73euOdKpTBcqYBrrgpv0PXaCTq/
OWsL4OlxGrb0mbtj8I3wXnvr2c6Y8JqVpI9zp24wvlzl3Z3hfXrn8kFzdPUgNUnc7kLVeV3EvWsq
etL2PPgKbiy6ManupjUSxik9yqwEfpw5XY6RCUmdnQkvn0SUiHTESNXK6c/zJtFV1AA5b+OZVsGT
mbAsIUNiISiKqQM6kHGRKyfF2Nl1V8xut2pqt7hskIkdLaqyYNV03PZwmPTaxz4PgUg16ImrzdRM
OE69OamebQm+UI9emTypJobnl7jG/TbOPZAvpHUIvl3lXzbo56WbQg9VGw/lNOdRLbLMBaxVtzgh
raLpMaNDcjfi8ReRn1fjVo7E/yGGghynblZfLXXKCaKqU56Msmq/uUkZysgtNYYUzGRkFOMNkuGB
FdlcrVCc9A+6sRNGDDv98DmcQ+84Y7PnRJ7bBt9yVdhzd+4a9J110CM3q7MRbjd9lSNtT426bJym
aKKBeE0Ra57YEz5ajQY1r8x1W/ZHgZk5OzZZt3BVh8Qto3JuzeexISyIKYweTgvp1nM0114PmkIm
wUYqWNI8MaxHFMtOD/+i0vGaOCBtC48acGN+TPUMdM1JC9ZHlFr3MdRtfpsoa0XUZik/7yWl8DYy
WZCvuD+HV6zXSQzRhfrslKXbR1Bo+hvZV9kQA8vuULFZW//4OJLtoh6vZzBOepAD0EqjSxdhN5IR
O5IRmCaIdThbHubagPAmmpmAxIvFH+Vgeq2Hiqebjy+775G05K/ovQPYR7ssRONs70Qogk7PKvGS
rR9O3kWTJs2jqAjLo9FrfzStB5v/esjWEl29lZ6GZjUWPDmWJeM3oZdWaxZq0BIa1H7YkuFpXrvp
gZNx/8mgsYgoHqCNyX2cvvu1xtAmzK2rvN/m3phe5rIr1uGYBTG3nYyhdXBukY4cQp/fu6iHAxkY
AlBFYH27r4MiLwvpUI7IdoMszlgAoyjJ7JrC0UZsgrH69vF72A/zy5cERoiG5fISQMjevd6o2WBm
0ozbxDZHbYjKfs6MBBPKaY9BDjpwoLFdXBhSrCXTwFGGZiBAUMCMu5dreOUbd/TG7WTHacN9268K
8FuvVJ2OxxlOhrjzOpiHiRTjpMosOVao8eKkdVmc6axZ9ehjx4EqxBo33qwr9B1jUpfZWqVZdyGS
AJOsB2MOnIbvvBQwGJbs5bXDts9h4EXXCeWl0zZnxt+MJQ+vHcUcbPbKOWbNkKzV5B5i+73zZtwl
kwEGi54yqNG7jwrwy1T0TTVtRdM2xyYk5HgE5y8CD3VaZf1YHkj837newipExoniFxT6vexpzIu+
c1U3b6X0b9OMNWiISi/OtTiV3LQHrrbc/e/pBRZCuHhdA85eVHv7CrWyt2oCTDVvu5YMa6WUjH3R
Hqow3vlO+D4Ak5C9AwXc91UZXUmmfG7mbdU3GKPimfK0n/xbHAf9GUr0Q5v33csFeFeC4pU5+y0z
pGs0kCmbtzZryxikk3ntgRZ9Yoj+BuCpPrCb3nmGAMlArkGWBvRvn89Yz+M0JbYy2ynkagPSMkZ6
BNJ5+OMIgdMhEAjU4JXhu+2uw8onYQKVmtnS3nv2iuFasPG7NPP3YB6rA7X+azdqb1mA7OsiHKHF
LN4QfqUKg1mDQLItAzOsWJ7B+iYgdj1mcEc3gVbHEzKuiIRjejKOKexwKndeBaqScVekbqypp1YV
coSPn8F+ZQHATSBaAUqEvzdOyr2WoEgL0lbGGbZEjuNGh5m76gkNj2mNI//jS72BH5ZrBYiSYGdB
zsL39yEadF6aJuGwHZCCRyBvk/sGYr/zSft67XY1eAvuDE6oGDEMTzjmdOadPkqsLk56ZOJH/5vb
QVwAZI+mEBqiu6+/cGpQFrkagQeQ5sQyHL1ga0yXpeJzZCywp26sXZDxwd1jycxX5WCb1eBU3XE6
VNMB/hR7u+bxdCALX1b8kjzsRSk91qUMegJ4GIzrMzpCcuHNSGUFOAkrn9k04qoEoG2KECKedLyc
00QcNYtWKjETjVvdrgPbl0cC7dw4JDm76mwRrj3tkcuhq4pTWzDMqYIYKgYVcF4NSuVRX9TTAbbQ
fm23vGYEdkAKy/eBfGL3uQ6iHEcCWuiWFTaL61q4lzlHiaVUT6NQCQwxQh/hjGd8+/Ebdd9bzBBq
LHEKZwvwwN0r09FtcULX4xahQ69Q19l70FSRHs8BvXPHDGOWWu5tJq8xRx2b8yNTiqc0S9jNYLV+
rL0sWBOkhDGXND0CFkwikTveup3Q+A5dQqBOEFi5Hu9WQ6v4xm/GJK59r4ysUPVDWAxhVGKzof2U
tpGj2uHM0S7S/0DZtfY5Buy1prgmjGFUVWfMgbzu7RLiYGcxdPfRCHPdfWZJrnoQaKfUbL3QZBvr
1hMKz9Q78H7fPmWOgAGAdJEuIMfao8mYtqZTmfp2K716iKH8DCIwkaqTBnZPB0LGO18IpgagR6Cf
t6Twe9EJUwlQMfeUbgcwO486OzabIiyT1cfr5r0v5CEbXujbCM+LlP53oEiiRYtKPHe2YL+EkQcx
VGS1uA5L5+DQAXzS7iEAxjT4uBDfIw9Bbrp7pdwNWvQ/GqDvo3NMc6eJfae80cY79QH+HXh4b/ch
Gt0O2GHgZALgexPagew6bdK529zPg4hIA+N/47cX1AG+l/QZPTY1rR8Lag9hLG+zBVwZhx2Uy2AP
AEzf/ZqWtANqeOVuxSSD+07yZ0dR+o2kYliJIJgORPJ33h+SElCP0XIFcP9qb/kb0NfxKuy1NO6W
ltRZ0TYNjtIQzgOM+MPDx0sFK+LtK0TaBekdx6oASrb3Ch1/lq3JkmCrQnnWNboK12nby/O+BlgF
hQgP7ues7/KY5yS8c7iiIFL5fRPGdvKrU8ESsMxrgyR06DmSXtRAngt8IIScHBNoK4W6nmZPgGvl
QxtAsnHccad1Vi5H/RpnQmtg42WZRU0bjjrqq1m5MdxQJh8oRTVla06QVuAQ5a6JQgwkOA2mPLgF
FxJnF9Mi6tBp3PZ9Cs6ikTXQXqSqIKmTY90F9W2QlD3m3LIxu1ekcc5DUw8C3iB48BH+sepWvlXs
s1877gxWkHE+K97cTt6cw4+f9RkmcZakeMp4ng1HIcQHfSRxlBarujNg1esU9ybnjpwwSM/bSBV9
ugp0gHJ4oP2Nl4GcD8zFjOyY4wi7H5Cof0NPmlxPc2mHOAx08mBMLgTqdzqquAF765Q2NdIppcYE
qTAtMfKibcHSb0H3x3xQYFoOjpyi51FTC40uQ+oNgFJyQK5x7k/zjWkogDnPpnrBcGR+BqsaB9zG
On9yBkNeEB0AwEEYphFPC//Yye0S9ynA8lI41qynjJhrkIUAxSywpxfXxpKnCnTQ+7bhOVRufsqq
qMDBCXpQa7sHoLcTqPDgUd1ROsuznsjiqDWyv+toaL84AZnao05VDhz+C94Cc+OT9Y9C0D6zuAA5
ZV773aj4Q2XTJrlKhBwxIkGn6gqki/TPhDxLcQtXGUi8QVpcWIv77QwH0LOGpMZuq7SL+8DXx1We
h5teuWRjsM0i9K2cVUCzAzv7bfzHUNrFQ4dD1gSjzaV8/W1nN6lXF7MiYtvM4J5i3IePFPGgWOJt
uFpEsMBdl4YoaG57W1pzm5Cx7skW2Vl/yoXfHbGpJnHoNWpdevxQIvw2XuF6SH+h+1zqN74XHqc6
UUEK28GtDsFhTup0jsbOveygOtwcCldvohUuhW4XFFCwGcKRvfsAnQRq0bkNyDbtAnWmsFjXDgDN
FQ16dHYaF7MtMyFvM/g0XfW8r35ILcuV8CZ3lcED6JBObZd5uayj5XYCsdhKoL263/hBo29AlsDI
toUjwapXTXrdtYk5hT4AMn83aTbY+SqyXHqnra+BcWJ1x71ND0EC7y0skEBxCKPIRNtmL4dxKpKn
kkn5CIfKfDVwC5wS9gUHoIB3XjQOQtQ8YAJBFbGvCwNI3aZT0PtbphQEP26h1p1h7MjX/Xz88Zt+
5wv5fsAXRwOoMN4oABPPN6ROBrHNioGfMFnlK61AQP/4Knskq9cX6C8oCvwe4HkFCGd3PZViysMx
h8SHM5VEdEi7s7ksuw0isFkzgb6FXym2tnLCJJvaeitfGXKge7inAXi9CVBp4DsBYjgSNn+vcMua
Ns9dCbeqRI3g9XdBlZyjyDEYw5vyWoK7sJySLCnhiSAG/WChrNWn2AXhAxMEcpGPH8oShHaTukX0
AgkKZPuYkbWfdTd5Q2Wiaqgcg9ayGIIr2WyY1V69UiRJ3bUuhp6edo0U8o8vjR4djvIQSCIKn32t
vGThPFeIm1vi+MMqRcsqBm1dxF1ePuWd+x0T7cn642+7gCK73xb2A2IxDQCZGEfBXnWXkYH6dpGr
N7NxvxfgBS8qh67ZKl4QEBiSZnSRP4i+jn0vZRjOXIEpdiC1fbvaoWcGkRE0WLAZwZ7cXYY+cpI0
Bcdrm1GuVrzPulNOoET4+Ku+g9nsXmYPILI+eCdZics0QqNRBQ/DKEDoOAsa5lwHcEa7yuewfSgL
kGIxQN2uULAEUZGn6lK3PpSAg2muTJOFByqwPSLrsgMQSXE0oufMcF7tv4ShSxw7pJRsCfPrDX6s
uOAUzZdSKX1e+Fasc8iTVmlatnElBwwNJnb+QlgzQ5ycYaaFnOSB2vO9hwXUe4lzoHxStMR330nb
iMTKcV7kLu50lEOesk6WNJfAJCLuzIiOSwV/6j6cvoNOLK40n/wV0kTE/Jm7MQ+7IupFOP1xYET5
9toEwpkrELx2b6tOJPPRYEIXaHSnCGjp4n/XTgd2xb6VzPJGUDguyQrqAnBM9g4UBRW/P6camgJS
ZvekseQHS5k267RxCgrCvJPBDq3HeTu4FlMJk2o4cmk2yEgrNxMR4524Fuj23hCQRYJVp1MvcrKZ
pus+mYMDYNN7twvnATwYaF0AVnt7cdxRSeBXeZg9uiYPL61Fd46YXF4iusNawYIf4waku+1Ukp56
BgmDMmN5ymmQR7nPu03dUH1EfYiavaHNYmHTcYhm8BQObPT3VhUgZ9iAoJlG39qLmQBIl2JzuNXG
YrpzUfqAQ1lzyaGxf5FzMn5Tc8ufaln0q87pkbp73QwSKJSPi3kG1LteDRgHcNEh3vrbrBEBFzwq
dK2AdgVvBFg2GwiHTwqUlzlB68Q+gUfjRpITONzWQh1Yx2/4sKDLOEjkXsFaHy6Pe68sJXCzEoNN
tpqG5UnOWomGbzfFEFb462boyziryyRqlbFHnfTKo6FI5BWoAxjvjm1x5AbVFM9OSyI6QjXYVUqd
lgAkbpuBmahAFvMwNmF/5ImJghRB8clwXluLYCCxlGWx/Ti4vg3h6Ja5sI6iYL6jQbsXW/WoagpP
lfwxB3/ieApUeOrU9fPHF1meye5htXC9kG8GIKKDXbr3zDhPnJlMNH9UMxORkqW3AvQ5rFonNIdS
7bcHI/g/6IxgKSAQgIe7G2hYllaGyCR/1I7yo2aAOR/Jqva8Let+TbE/jgnyqvNat+0K84XoaZDM
I1DFwYkUQtha2tK/gvTSWYel360Cmcl154rkyEOH7E5Se1BY/84KBuQPhpoA9xYs/b2YBfS2kLqy
2SNSRx+c5yQtPpfz3LBlEsCUL4yT5gr0Cv3oDTiOIyry4mRsuxkcGW4GqH243ui5VudTYpJ7bwoS
FVVeVt4ilswAQT2bb0eViJup1PkFmRGLIlgagtNWMa1uIbSg0PPnDQHBdnCT80wkTRk7dQ8jHNl1
6TMgzlKBf5limfTA3R08Y38lyhROfPiI0zCvyh4l91jetTxsMO2nN04b+/08FADOGXRU2MAOAekB
zlmVUwxPtJEV2DZFPx5StL33OJGG4QwAb3RJxncXQOd5pMDRmD16laM2wivblQYw9TLltVrj2tn6
48X93vVAjodPFMCXhVm+ez2SMLTEOMmgBPL9ldvodBXCLinmvBVrZub5QDH+TvKPrubSA4TKAhFo
n8BezySw2sl62Hl0DNiNCcWjGgJzP06jatYBev4XUPlDCFwWBQHrh6Yw9BmrIjnkDfhqaLu7sQXw
bTidoLOPJoPY29j4RE/0DRkfAa60JxWn/L4OJ7HRkz71oSY6RQ7iXUM+gNlaofzaKNC3UwEKOx3a
9sQ6nlxTg60mZmdC3gx/QSCj2Tqb7BdUPuUBS6E3YQgcRxwRICSgPnNgELj7pkJwy+ci62GMUCKD
TIFw5Taayr+y4j/y1P2/5pYrUE39e1u1o+G5/N1WbfnpX864HKbMf3knU+w3rP6/TJnhjIsqGPgK
ClRw3P92VnPcT4sTDDprOD2h4VsYKL98cd1PQFnRl0VtC0k1sN0/8VV7Vcf9tjrR3ETOAoo9SMYL
vXHf1F0u0A+bZHk1ebq/D8thOAbRI3txxraF4tcdocAEPi6OQYsuTiY7YfPUsyvXIJt5fTT1pj1O
2QX4XfW8bvpc3pZCkFuXmvQqg1b4EcSW9N6ByOeLrCd3XespArKSXzo1NeNmliC9mZw/SDIPQBZH
covU312lczI/OED+bRTObn6u2qD5mtAZZN+xv0nnPIfVFtirwZrxsVbx5NnwtGR6Rr4HfDJKp6k5
R4LC/hqS9kcL9/+nGTQgvo/W9/H35/bbXxbQ/3iuvv3j4uuqrp6LX//W/b74Xz/r5+oP3E8gLSxi
kSWH+ukf+HP1B+wTbHKWQgeIJv6giDW/nAU99mkBCVAxoh2EBu0CnPxyFvTcT4u5BVbmIj5Ztsif
7IC9XAhII2pzAWMgyA3BVt431rS86ztQK8iJS5NwUwlrT9ETOxbKtkc4HAdoTPJ0MzrtExLl+9+e
4PXPbfa7geD+7gPaCWo5ckqIfQAbgtWwG21Fb0Pk30l2OuZde61pJ+qompL6EeGkfC4qRW5rBxTY
EX6dPQwGZzPGeJ4ORrP5OYx867Fec41JxIPvgYiAjOwsVVXhbOD4W39OQY8QsVuPskarMAm/FrBW
O5XCt7cWx8e9m3Xs61gJ9WCsan4QtEF4AUF/nKCVsM6cfLhwbDk98xyNooLBSbi04aKwwdSSz4ZU
6XUh0qOqgrlC4YN4HY0MuHDk0SabI+BJ9Coo0uzh9Zn9ZwP+E2LF35bPMlfgr3kBl88l5gUc11Ox
7LuTbvlrd7f9fdbAwtPHkbKkGgzMTtg0YuP83G4//wuUicUaZjk3lkzlr/1GP4F6iIQJPZPFyxMV
G7CHv/YbXfYvKHwLS2FhcQE8+N/vt8WTBiME4BWKygOwKKrS3SVfqmoIm3YGTZ3JEzLgOAh6YCq6
diLuXWez9CPYen4NbFH9LEv/s3L+CROQj1bOaa2qrq+rf/x3XxfFzspZfvGX+asffPIWw4XXRB1G
w3+nKVg5WCDgCWORoK/2CqX/tXCc4BMCMUAkOGQwf+HL/r1uHO8TRBPiJ6sZrIjwT1bNsir+laZA
eQb7GKxBKMOhwEL83YPGOhcWI4ak7r2eRPpDGoV53bQJn2dUXQeA6tdheP+6FlosSLwADALGAewE
uuLetSAzmInSs3MPRTgd9SnxrYW1eiSp2/TJS8rKfGBR65JcqqsWSj8irwyfXKa/16Rss6pEilRW
A6ix/4UGawMrAce5dwBIAmbsPWU2JcZaEDQiYJEEX1OWl1Ev0cFbCaAmP5jRtIwaYYsuUm3SOKuW
GZOeAHxrvOMpH0S4zoDPo2FR8dpueAmh8FFB5wEErBEt3AisaAdygFx5z2nK/OEm9XqiI7DKEalV
4WXTecaIm0YFlGsTNBRVgniD1Pc/W+2fwNE+2moARjFnpnzu3gvTy6/+VRJQ79Pijx2A9Q3RHbxb
fkVpZE6flsYjuq1gOIKCCKTjV1Lk0E/Q6aF/AswWP8IW0tivpAj/t3zWst/AEnz9xF8Tav5KRDBy
5N8b2iMM/LbfYGK/mBnh/nzUK2hd7dPThGtlnoP2fdzozj1l8IqcooaUgVpp7cFmUDQ2guuLuawa
V2FiQr2FTC48C4duvC2BXp+XKB8wYaujL1mQ6RPly+tZuibOJ3aXOkGeAxUZ1aXrcfPQ0Ml8HRvI
iD3tmDSquKlOeNJd1IB2fsLJf7Qy//v//oigpXP372vRy3T4vhPmlx//O8yLT+iHhTh7l2Xy25wW
NN7EJyTWaJZB5LpguP9KEIgTooYF9hmCuIQexe+BnjjiE1o8SMZdMPmWPk/wJ6F+z6kfLXcIIFEo
YG9AEoGh6kvG/huTwsJAQBaC6AdKNIwfUX62wdKedOAVobwXBvP7iz5NKhaVzICwMox+BkI+c44Q
0i3GK6RzhuGNpZXnExqcY8SmsroNM9tPMSn7a0VBA4/bUHcXGvZ4L9aW+U8U5Y9W2f/TKnHRIH6w
8r5P//jy/flNhrr81q8FiAzVgWU69A3QO6E7i/P114wq7xMSU/Aa0SpF22PBpX/FPoY1hrUHSSlC
3E+s5FfoQ60IiIRCNQE1IXwrgGHshbqPQt+e9QI2hrO4nMOnDigz1Hv7U2LSoql7X4/9E/WmGYOB
zJTyWFvfuZubdEqjsS2gzkIM759w2i6NwUS70JwlgddGQdD43/wqxfSCKvP0NuvM/K1KanFIy7vH
UF9uE0F6USfhMIe8Yr+fTnxwgYp54E/QL7Fixb1BPDIivDOAJvUWko8+iFxVzXPEG69+csjELzvk
Kk+174wmmt2s+PHbm36nmn1Nwv6VOEFHgjuBYQOOLVTmyKD2KLBofkGgF47sxdREYmxeXgc/jMh4
DYWkCrtNDk/cYCHOg7BalQ4FLOvQxzFL82cVwBNRdj3KxyBz9SWB2lqCFYfecVTB0XQGiytIdYRB
Q8FFMhc5JGoKhE3feiXkSUFwZkspb9vcHW77aiDP8KLszwUq0Sfb5iUYaDSYKphIlPVn5L/VJQ9H
99JgWjLsEqBMxidbijON5H6ojgvPGa+gqfSu5kRnD8aBetGZ2vAEfMXJW6XKA9k+KPz82oxt8FW1
Xnsih5G/9MNEvoNW21wMxktEBIvP6s6BWd/NwpS8RqNEteumMW0Ro40kML+DEKUi6c/9Y80xDGnl
UG1Z1ICkIk7AphifqsnNz1ge9Lf1CJpKXEABQNbWYEhclClfsc3Hb3FvTvXyFhHh6ZJpYx9Cir4X
fpXThyGSW/pCK5fehDlmJcWNMc416CQBPKbaBqqnbBrNuU1d59p6eQJX5TbkZUTaEoJiCeHNZZDJ
8MYY4maRX1BZHZu5SuGAOjon3Ol5s4h93dMSzuknZe+CnahH1p66mGR1G/iDd2nMOJ00wF9w0P0d
jt5ZpPt8BBxfOJ/w/V4nSaDjtpfd95iKwhYD8ieiSsye4plWYWQEqb8AUwzqKK3a+Q5GuPnXBff0
4wlNP4WJNNX8xZM8ufFrCckvJ/KQS+fejkZwQwWOBtervgXNglcu0W/nXkFJPcxW51/mptQPdTY4
WST8lH4uxrJxwOnMgjp2Ydt0Y5ED3lLoYufYyjkIoybkLR6pohBcHHhey+v+16Ze7grNTw4tNBjS
uL99I6XAx1WJG1ZfpsJ3Lmuaiw5Ts2qxxdmL2qvng8+iIfHCJvJAQvkycg3LiHCsn3sHyNoq44SB
gDzi/kKd8G3R2saLYF85fi29qrgqUiqHiPLCLw7d+tIU3Lv14BViQAiEv8UbBhgjyGhm0XwJNSHP
lZd6t8rz6+dulFkO98ZGInha72Xw/M6NQqdfICxMv8YYMAemEoduB6fX/u28euUuxxtECa89q9/e
byqELKEP6740Vug7LWooMEyVggNch419cNxcy1UyFoMXWccvyXrulyXQ1uH8rQa9tI7yYPLOh5wJ
CKgbOx5y4n49M3Yf2MIMY+g84DxB0o9D+/fMy7ilq5RJpi9cVPomQxX5WLaEppuUTY2KQlZqsaGw
W4EgZ4RxbN9q/xSRyN/is5LTybfBVwu2D+i9QAaqSLZBd+emMrgamJieMHCIysiMIjkLhnEu4nZs
6x8BoeO8UVNHHuahGZ+yDrT7Fe2z+VwOIQbn5V5+JbmPOOlDC/6YUEgkI9OFLVmPs1Y/BNDbK56M
3TZ3S3ObjFZWRwd2wdt3B+oEuonolCw2IPtBcYK1a0pzar8kM4gAS6cWktDMq6/qmqmXcGqTe4ik
nS9sHiTmvbldcVLSooFoyQbOsmG65K4BQN5G0/zyp/cG9BrRDEZnMCFCTrD31opuYGHFZfIFvSS4
jzGnmLoo5NhogNYoTso6xOibgg3zJTp7ZCuqavLiaeCFjKrO668E0/ZFq87/PoAlctDKB1Xp7roH
pWGBFcH2hNEwHuLuqmp8+D5kMBh4TvzOnAxl5wxRgKT7WutM3mJQzPCCyOtBnzM16VU/OemXhErx
WDuw9cy9ylyAahCU0ZC1dIjd+48fH7wu9+4PHHHAWhCYL+kLUr+9+wsmMZMuKPiz5RUZIfZjQbIJ
gpmpuAR387MwXYJcwoKjGVcdSvNNVWVJEc+zHryTMMt4tyY6wxwtneiRRyMmiKXHPpIGfZbSyQXl
tKSVjtMGyH6cmKGz2Dldf8eAPn3XITw3ihA5ymmTtfpzWersvlA6TU5Rp81fx9xbEqiwo+WJHblN
N66Qodj0Oui/6HxoPEhqqZ4x184rvo0Zy27BAcr7lVP705mo6hztZHjWnWocix1wJdoNa+u0nCIH
zN30Jps1vLJ6LewLM259Yv2p/oZQXoefKTEZPLRnTGUEnNQPX33tYzLrJFNJjzkcMOgKc2HKswEJ
L2I4pFZotTOLXgp0FMiR0xz9t9rzE2jZM9Hmq7kx/rZIqoJF8K5y+xggyfDg+6aja0azMDzDoQLr
Bng9Z81FGLSNOYOXTTKBmoLj+oh1/syvMC4DnCFO8p7FHRuGbzIpxA1N6xDitmYSxwsHiKxMGkBE
P1UT1nnju+YmE71z38NdAbPeRhiFRjPM6hMINUp9KwLV3hpsoP5cwdj2luZ9u22IlZ+RYtnyuJs8
59IpW8mR8UgEQ9s5mbcZkOVRpA9Fc5LZmuUrOTP3ORMYqbGeJlV8h7c/eCJIw0Go9lxdnRKeJHeI
DB5DUeEFnw1GS5Urqga/3/QsTE+kgl4NK4E0MPNFE+xopFV4vdCkPkNq4TxxGHXDArcMqpdKJvPX
YShNHdtyJl9a2eR3FON6MMC8F6OKJmswExcm38KFYD+tF20V+nDHTQmTHmg2ZYBH0/vDsRumPb/o
e8lBPZGeWudqlAXkJ011A45C+Y3Ny+CYFlmjecoquIfD9k5PCOFUAbisB8Q+JL/VY4uQncYWxiPf
OHL1c646fg4aYY2ebObDTiUMCKKgdTFTInLBzPkBSrQErIShSTh9wThAHtOE1csEntRFmwd+F3Ww
ABvjET93R9rQuRoLoS/mLIVvP/ySVBKzrFenXT+IZFWKIFdPw2A6AUe0upMbxtvCRC3sdh/7dqpg
EliJ4DEd4IKj0LYvI3CRq2tSse7So6N17kqY5WAvYxYNlDoNlDufJ382t8qV1XXLWvGUFKQ+b1UT
kgjqcjOCPYJyMqohooR+EiuphP7Vc79M3OTfq5rksNb8H/bOrDlOJWvXf+XEd910MA+3UJNKqtI8
3hCyLTMmUwIJ/PrzlLs72pL22Tq+/646or1tCkgy13rXO3SxLaJR6dWOSXaf7GtChJx95WXpi7m0
g3+WB1q2XDqjMWQbffI9vF7Yoa1baSTJU1NhNxZ5amaFB85iTKGxeGhZxKi1JG1mNnvrUj6oyrZu
xqCcf/ZVn1b4Y7A+MnbPo4F9BgS5ZJlvtbmGMNXVWfZt7rUKXZZwvbtmyru9Q8GNYhe/I9iuWECE
5qzLZ+aw+rXuJNrrYOO2YuD8WITJHMtLtsG+4tF63ovW1s1N6Xpof2O0RFd5hqQC5xqzQ4hktAbP
1uc1z87YvVpGnnzr2NLPO3SLRWhUlXkhIMR3nEce/7hnxv65p/LloeCb6sKun4TGR2S2KMyy6sfc
pYxoG3gDCvV1ww+Ng9h8bntfb1dpTRm/KoeswcqF1pCUGS8dkWygOI1YBnaxwgvHv02gIl+1rZqm
Fcdn3oe+JvUuNBt9PJ8In3rqhhEnFFw5Dbmxas2YLijGl3qNJUrNSdC0/hGaXdNHlZm2r8Ibs28i
ntGuOXGsDVHSwuWP0sWB5SVtg/Sy3lj6x7jNjWytOoVQhCDJ8RoWfPtIKKV2TOIcT8NEgnWc2g55
xt7KKMArht6luDZ96FpV/QCXVb/wZeodHea/IlSyLV9zKNbteoF4aYcMGhOOmGJ2DmBn3UiUdsAv
TqSfHhLo1Dc9rzWNAuxt5zCfgykOiylw8yiJ3RTFtd27V6Z/2jmQzmY/WFD9Xk90502ZU3ZvkeCG
a09cea++J4OHJOO/CuPBE3cco8Fz0mfDg6lS96bJ5/IFf/8gWGNnEccbN5t1/3poqk7nbarxScgM
xjdUJMk0Q7iTyYrLZtCJvOAg7bqGCFWYxc+LngaXDFLAWdSQBVc1YZtN2GW6dUM/nJDSBMyST27/
PW3tpYqywcIh1HBl/2DFgZy3md5V98mUKLWacpPdy9er5CeaeshYnWxqTJ3M4a43cauOcFUfZdjN
uti3gUWIRGfbN21h91Eqkgy5RCf2RoN/d+jpifk9yPUeU1TodpdurE0/lWyenEnuoUpPxO7mhVoL
DPwOgXS5ToYB6kWhquVbLmPxyInbTTu6H52gXLPXXu0xSW4xlfBxJK8IzkP5n8nQTjp3U/suSNS8
GAs4RWb2CpY6Wu6wV4H+ZtvgpuAsXXeJJwGNjFdO2bBOVNWM60Aa9GupKW4R+8njiLmWuzaLWFxR
DXg3GarLy5zXnEdeHyNwhKxg3naWoEzs6Mtv9LF277jtclkVWSWpauuleqhIVjo4QWufoR1Q+tEn
mjTd0GBrd+6YVdh3sdFkK0ZY8VXqsNOhsjjtNw6hDqSV0j/u9CHNrj17HKw1H3BwuxjKxsQSYsK+
KJZJRN0SDxyftIwXs1AaHmEem1urJd7FnCr/bqhcdJzBUswPcVDiiDYtnX7nVo77tJhi+aaRd9WE
LelPeHOl1pBFI7ESyaM3FHp2fWp57atJ9Rk6amZ+6KvYDnyXjxudbOiPOHNFuhm7d9gLWnZIcPJp
U9MVtHhbQxJ27WC2uutbLxAXgjCrfTk3OSmQ+uTZeGpZA/ZREEqbNXpVkKZOd2NxZxNbz60tbTui
NJjmzo0fLezNxkNGJUqbpfgHwwaZ+RilxiJfsQkICMxBhBqHou0bZoHCHq2f/dDODtajBZnVvdf0
j0EKfnreDalnbJJMEsNoZaIa8cvUy/xy7irRcVgl+Kb5+CodLSVH+/u0+FTlkK8PDqkx5n4gkA4t
AHV5B3Q4dPbabYrkUrLPmmd2Js012Iz5ME5LvUng/09RM0BSjLI8XeCZFIb3zNZHwobJis93vTnN
9SqpUmvaKZEmN9LHemxIgxwdW4Gnb9i0UwrtZdaJS/Txo4/39TJ7eBcQjOydNSwOe+04TtdRyATO
Re4kPFY/aWR1HhR42J31o1WYK3AH7YU10RzsqnSnqA7qGT450R9MAJjKTtuxMq1mazVNZUUy6Tt9
OwSlOss1q7S3hYydq6Xq/GDVQhMadm2NsOGszeZEnUusMQUfB8hR1MmqS841Z5j11dCP2i30aWdZ
Z0LO5Jmntkg2ne7V88bMHSNfW5oI2t0pFzo5a6l07XXMoeNsc6AHiaNYXrqh0czxk5+o+bX0/TwQ
7Hy5nqwrwFbrmBKDl237AqOXvdNBnb0uaiNpNjEpYuk5iHR7Wff5DFRpiJU5J21Cp+Rnz3OW4sKW
IeI+F1VAzlrdw9d29Zn4xsRrWrZwlYOxxo3wQ89ehh0gN6BrrpNuHNlO4T960nBvgUm0yzwRGXk5
0Ad+2kFfPMcoQayQYf2w73MLHJRcKTq0oM2WqPfL/rwpRLqrtclPQ5qbAs/EWe8fApmoJykRxp/Z
OE7MFPqT4dA5DAolN4HwfdRozbRVQI+cswqSNhCt+yjB0osQKq2oEVa4ZBxmw2TcEI83lofASX1z
xfppv+P/3H2j2WybTa0byw3OeVO+/ofMizjHynN8SU1rKqLAaCsBMcocVPiPAoe+XHfr8YVAkWTP
zOlnxSx/E0utu/pH0xRV2kgHeNBNvetyiq14LXGVC1aL5ldfoJMfwFcomEw+oMqBtukn1dTHXjmw
xsZruz540ZcZV220YxdGMM27rofU7jakJ0HetWFQLvam8wg4H9EL3uOYDeEcTG1Xlqm+ImzZ3HRO
A1sywziuJWrvINnGOM6lPDex2l5XiTGv+65rV7pRdRtZOPFaK1v/cS69rxjQH/zGTjfFLJlAPGhH
2EaDUbwHAJZgBDTkBH5dcotOYjn5AuLMvTz26SK6MEna4aXukwR/QrJiyqFrnxxrYl9X6SxfjTF3
d+w+wze3CdRVVy/a95HgPPKhcSbk1PGH751R5dwtnfX936MDv4ji/4XEfv32E/OJqYYR6LQc5vvf
no99Bj/Vq15bj4us2qEchwgqRnxGULW45++RK1/purldpiAGj507Q67tIhA3xSiaVxja3jWs+CkN
sYIeb2rhLYc+92Isu3OosWExOsPZaKrxsbH7hP6oa3SOubjSi3CZTG1dLCJrw9YM5ioCIjb3EAeU
HrIVZQ8w/MmSz6wGqxeq3vE+yBTNQe+7ywsiU4fioNXc87TImoeOphw1wdRlQxR0qsbapaHFsz1f
PshKySqKR4VttSCzntImxc/k2lWeMiNXajIJndGtjxg5xu7aV2P5ROm/oKfMq9qMUHY2pKgHxqs+
xmkBTCKsEdsC17zwKCDu+JSrOtRRQ31XmT8cnDF1LhdlOkUUL8t0yH27zSj75/5Qzmn3I/bK/gkP
x/gwDXNWRnnhLXLVo5Iut97ij2+adOm+wFLcbqOQLqyp+kTGxlc5F54jhyGMR62/TwfHUfhWOHKn
L3nwPUtksLGaYnz06yo7uuaMLWTXmtlrt1gqj8aCD8kjOvayHNQyscE5y5dC9/dYIksK1z0SNJgQ
GpA+mYS+X1K9WTWYY43i1efF/hBTnz7XVVLdWsNgfqcjJ5fL6f30UpY+zeggPH0DvDJespUvNyXt
+rWIPeNCZbVlrf5+uf8yLP99ucP+P9ktQh/Efc6EdfX+t8m502K3iO1XvydSaV1z+/exWU/JRs2u
cSlP1qPblu/yuWlL6xrswtwt+kiZVxvOsFN9PJw3cyJpuBfb5OAlwGmrYTRx2Q7MDsIaMdwZwID7
PHVFjX9navVAk+14p0F+2jqtyygur0vKNXY2rY4yBogGG0Fb77uqxLkCXGoLzA4lYCRtyg9pmaZn
gUE08HibusdZbzqJH/2YE5SQUKum/bSQFkAv3EbziOAl9BdrPAbYzD5AHu9ZXd7Y3XmpPpQriF5M
BrpBHi3CCC477JLFChVQIsK5oM4IY5UVx5PscSbXwW7OFt2e5Kp0+x5daMc4ETjB6a8bGrWCrpSt
Y6eYgz/UKhu+mNT98jd+97LgbzBKYF7pe0jTfhEpfhsoWE6rN30QGz90vda/Fboyto1Zq7XhDc1Z
mch258dpebTzAntU5NUPbRH0qEdEtzfSwtzmo1elIZtmybZla6tUDmqz9PO01nMxXSx6567zRtQk
8fpGvVEjSn3QI4e2yKhXfHzDqWov167b5Idepu1qQum7HRrGPo5s+z27QrNmVGCvVOOYu79fq5/O
SjMgiAd1PTwlOKUQSt+v1cXDW1bgxPCtgA5nreMhSa6kZHCwyXFlfmsK1T1pSEqfrNmzVUi5VJUr
xE3GDR2IZkdFYI+HWNBir2IM9PVNXOg6Fg6z0V7rrUfEcK3J5jK2/fQ6Z/leaJUofmqlZnzrS72/
wmBE35/OBrkB8zK/GDnAYOD3v3u9uCExeftFgses86NyGknYsOT2NLzagcpfwOvTPedst6wcgMNH
1c7+ET1iHWBQOhREyKJCOwXrTeWFMfYu0xdjcu8gn4/jbplGBWNyKqYrkRv+s8PfvjN6J/YRwVGP
bap5sO/prIt7166LPUnIKXW9bQ/3eAWdOl1Chm6cpB52jpXD5tCGeZP5zbDBgN2MGCanya4PMA9Y
64x7v/cUetPKSYzWugPqEC1wdaOuKGKRaebdENxBsZiMg4/WG/ErZH/xfeA23+xJWD81NSZuNA6O
p6KSxKUdbj6MOud4lk1Y4HyoSB4R7nk9GtmVIzOnXC/mlF41qWcdWpkaTxi79edpL6ubBp/kowNo
BPaEs+Ibzt3UPG5SsIFNnEQ6deMh02vtqpsb+7zwTMm0FyLqo1KFRVsCCHGRVRZCvNlLmjeEKeMP
kKTqeZgJggk1yagrnBtJGU/GYXKuyjp/sxZM4jcDbsXGekm9polg3evdpqvM2dtWs6DktqbWn+/o
DtQSznifnPj7pRNfOIUzXI5FfLKGJhr3bhEx/n6uh4nAZQxLYbzucbQyL9jD4dZsEhoArHAL2ZMl
OeSMjpMwqC16kbh0gjdTdCrZ50bNt1zmmv7MIuGohUcx7u1imLbkFcLWT5apIifUbcUlJkH5nfTE
MEeTLLprzxiL+yyd8qvGm3QjrF0ex2qZjL7cIFhwZGSXMbaa/qRMzHLpMorzso/H4wLN69QzjDSK
7C9Ti56i9sstO5HhbwfIBzaE1cR/VoFT4zQMuyFfTRrRqFBVK7y8GVuNl2xx7jker3Wyx/awsvdp
XZnloyD4GA3lkJZi0+SGdiDK0kAQnrXQK8JqyuVl6iRNGRZ1NoA0B3X2TZp4tISZwpt2zZAMR2ro
RN9NV6UXk3S93WLJxNpA+/APTZD0JNPmdlqgiRjzZVMmgbcb+iS+cv0RpHIkdKZGXNrK+MxpmkDf
xnOqyaj1YxJv5t4t5/VUdzAmhqTJVWQjY08Y1bh+hp4uaL8BTBV3+jK6yybrQMuKfgaeMGN8QTYm
MMs9S2uZdjm2Uh2psUl53o+zmgChaqo2zSXuQknVdCHrnwlHtxSLDIk+nS46uJ3FeaNoId3eM28Z
eQxpaGkTY1bZBrdF1dTHZTRIJHKtxL/z2wlKh28k5g024YMW9hLPRksV/XUytd2tb6Te3pCnTm2o
mzYPs94NllD6DsqrZOq6FMDDT486XSFYFdaNh7hILYpjw9rrOrYym5EtYsXvHPZJv6gqtOzJvGYH
G6uI1KDxySzS2gHN59dMJdOb0xe1XKRNgqe/lhalYFhVi+PCSCnZxu4oSE3uVHksx8W7xa0RBVo+
FdatJ2rirZ1y0dfpDIQH8D5lCttq0TwG06KWdUkdcN4u5P+GAbqfH5k+jDjAu6M/Rb3ZFn3Yl4u6
NKaMUQp8pn0JbSGLPCL8sl08xeo1qQjFMFNExcEYeA+qazUVpsIy87PFrjO1TuIFSneRBIgbTuDp
G2SU/qzLSfl1rbZ+TadGEIVOagEkJil9IKYSpbU5LXiFMb3J7xItYK5HeVMdyn5Kvw+TK9DKFSoP
aa7VYXCTsozKoGIamObTVvpCe3OprTJcvrrMRTzv5y+6GMWDV9ukUZETkNAj431eXWeN08YM52Jx
PSIzfuo7VN9paSU3M3E7rCS3Tx7mZaoPVQsos5q6OCZzrgUlWxOEAjfXGLz2DVsmc1ilNnOwqHJS
I3hkY8+so2pzoW9FzAQiLJn1iytbIz4h6nsGqZvYd4bkMIypq0WYsJB4hfunWUeFFmCKk1ZKEWuZ
a025s2AAOZy5rjmd6E717VgQw/msjHTqGZK1gULBnc1evrGkjI9aUZV2mATOcNP20EKp6np1LUXF
6ixKad3qsBvUxrTSVmOtG+W4twYOgDaJvVdGC9lFLYFyQ5xKLWvNONRaQtfpXRG1qWa0F2BVcn9i
+6dhY/Q5cI0dpFdI4htxbXptHL9ByANEkGyGw2ZeMq8iB5lUj28QAKwihBuX3zuWsAt2+GpUuzZB
eL4qCmW/DIM3ZZeJV5R3jamX9Uq0XZmutEXmP91c2sGxU5rthYPBLGtDNwfBQQ1Vc3TGwrSfmrwo
HloIjfmGvAgni9KhTck6ELWmR4TVuNDKMDzZlb0OSYuaTLn3wA9tvtMnzLoPqlCGeRRepxVnCVX1
jNkbSZqgvIJHGvsyRnhspc5WtZZ/r+tyovoY3I3FlwG0mTtjEuqwcofN5MdYMAi7c5hQ2TUGdgX+
s3eab7W3RjYvN1KfT3L3xGuNNShYXOyRiUGTEP401GE5qeIEJ2baFIpeld89r2e8JpvZvAqKzHm2
qsDio0Gz2pyr2WTaU4PqzCHW+ciVU6xWb5RvMiojNbW5xRuovrHYqOkVKm9+cNUsbjMvnruorSwL
2ykfo5w1oevFnlekE+RR6s65mBVj68QcK+sUQW7jrmami/uICC8BsqjpZJHJlbu0Vz1h1qjh1qOT
ZuljEyOC3I54Wy14W7hN89jQPt/nJzJf5LV8zes4J0Bh1UENuAJG7n4UDn1UqAqHYR5z1vRpGP3s
nh3QPQV5pblxMBoz3VuzNK6xME1OEXC2/TMpsn4Mu0Ir97kmsu+6jjVBeCJq8QqodkO9YkQO1QYC
SDionn3DspoFeDrjdC2a3ioivTGCTZCZLYLcyctn5pdJ++L2Uw6GnwmAYpzmgIaWajRDVIJaG7J/
J/cYPebPjV4a9205umSvmPh4FxAnD7jOxuXWUdosw9Jr3GztMLPpMXgsWj0CB+iPZd+g7k2IkzoG
DOYfSqdl6CNzrV/pLAe8lVMjdTYZIJK2odoY9+mSGjTEZkG6VVUt6HAMlef3gXD8LcEfpbYO/AlI
jmSbCwu05oG1wZybV1kfGg3/RTh0wuEOsDS782s14E+Rzgdn8jI9VJ6WT+tZdvb1Uqn5YZqrxzxh
SBT4M1YMfeUrO7T0AVtjpQJ1o03KuekImlGM9GjKwrwb60Mv+pOzsd3xmBkI8H8zf87u8EpMt5l0
4f7WTTy/SUcIdyNUafu3ebV02bpMyK/u8ro4VuVgnY96gfeuOVg97xpYC1vcJvlRWbP778DL/+Wn
/w8Unt/ayE8iyqus//6addW/5TnynUri9Ff/Q1I3bVQSpoXsEds9zmeay//IKC0Ukdj8QCLFvtjl
k/6NpW79E+GcixwOaruPjy1crP/Q1E3nn7pHi/GvzAVauz9hqZ8g0//2hmh8DA/OO259VPmox5wT
p+m31t/FUYLBSLUcnanW1gK8S+8S6FxULatE074yMfvATT1dD0gaI1e6bYQh+kcWaGeLKTOC1Dxq
eT2HkJZ/mk53CEpQcGW+6EaJ6z3E860WXwnxpCWtdYLV5i964pM68f1tQ3SDn2gCnJ0yOE7i1t9v
u8Z3pif4qz42HAPtYjJ3rgBHDTGl56185bSPt1aWAvnZqbfrOudnItVthS3ZikbaOVaevB7qoCK+
Vt3BDsnCSdjGjUmoCSbDzLNqxvdtZ3XrsccMt09wuF+eTbdZKDVUff7b0rv61+v6Xf5tfdQaACzr
ASIXsgPhSCB8+MCYpxBjZoqLzUFQSKfRQLjhHFrfHQQtmdzYp2Hczi5p1M6SftP1u1JeZxRoV0Fz
ljPitXeOFrlv9R6ZTIcHa/MqfVrhNSUPUw7ut4X9h4zqMNcXebbxK+xYQ6mFFTbY9spZJ2cuCcZe
lNi4NoSQV6jt3Wpj/nAQEWobF5bTkT2tqXbpo/FSzhHNayb3xnywzUi1ZwQqzZdB9eBqAtHu98rY
u+5u8DDbXTvVKt7huU0yD466wbiiQTIwesLcqduIdEX1TFo6RM/J2dA6o/oSdpQGEVOm5ma46pKN
64fldXPvPVvPDLlnMIirQIW6jJJ8I+Rj4YdBTo7sikGAdjFu3O03TCmSUPNC47G+1h4DP0T9rrub
SWxijU3++9SvR1y20sNiRf13uGptHIFNiXMM2F9afefg1EvnQdEitnDEHCM0D/nBO3NW3i2myBag
8pv0sKDAkyKsz5NvvDXnVnJX+W72IqJRvTuGYtt4a2/Tbd6G6SF7JL03nncL/LA6DC7VwyY+BBfD
eXyc8f69q8/7TXkxPQWonw9VFfXJakxWyTdkTH4077uNcxbfUIRNeVik0dQcAOJxy7GuRo1zMAxg
TYTFZfBcbrWL5Vl8qw6+sxXNKp8ijLMjc6t+5uQzXJcXKgougjMyxFZyDPHjepnP/M30kERdFEfu
mns8K/imqNnXRU47E9Yian7mP4MpzH9W8ET0s9GP8DoNk019zoSAj2+5yg821pGH5bna0q/gq77C
13HYYFb8ozirn+Z8G9z4F8s2OIxrdRa8jcfyGFyD1GtzVB6XVz7bbp2AdDCkppO9MtbVdXVtM6Ib
VpMdZkWUcwCryKV+cKJfn9//HoL/w/nz2070+RB8bYbX/3NEqrUdsurt9d0hePqr/xapOsE/TxaJ
OIXCr8Vv5r9CLRs9uE2AIPaBSKV+/cl/hFr8CS5HJy8BTkIMbDij/nsGGsY/XXY6RFqMPcihw3vw
D6Rap2HEfw/Bk9jLA0JCdMg/6PnM596fBgpnMm3CUO1CYnUKxG/12s8KaOwLoPmDAuJ0GQctGPRq
igGCBD4cOiJeaq2UjX+hQTa4xwlxWdldXx87QP7HRDPsRyxnzDPLEPojEwj3qzDmT3d5sl8gXUZH
xgDW/4HerdVBJ53KSQ6VvvRbo/DFSkzq5rcF8BdH0edHGXC+I/6kmOC1fjToIjKHdA14ewfw8pO/
YttFJaSJf31x/09Z8QmRf//COO2YBiPhY/CF9dj7F6YthLkG8BIO+qTAdSqU8ou/iJUGz2315zcE
+07XKdNQBuof1ga8aJY1TJhDPufD96D20duLzvpKY/JXzy3A9Rumg0NW2EfufZ/6zhwM3BEIGiCK
ApcqnaL/QzNqliCehkwNT2/nxA34MOrIUH5pxqhD3wtqzgCrXsLa0ktqLvNNyalk1OUShDwMPnO6
tF6dyDnrTrjBn69FMDvEmaYFxkw8zvsXOFLexpqCRphKb9inPiaFSPrKl79/d++L218iTsSfyOJd
dhIEPKc//624ZdAt4sky00Nb6D+UB803cJtrB6Z8OJuT++crBZMh1glbFRWa92GlDDzzLgtczurB
HjjKgTCFBKz++3v6i6WPsFlHssfS50v+8ORilG8uWHx+sJYp3k4QxletmN8UZJsvPrJPS/KktIC4
DMsTwgWXev/0RNEZJQM5cSB5MQYkYPHs4EAaX+wYn14SGiYGVAhRT9bwaMTeXybufVH4ZEEdYMdn
KzcRxQ83afrQHYR/DZI//ulr4nqkFZ5ekMHa+3i92bCk6mSaHeKFHic9seyQpYn137+mzw8PFxP8
wtE+4lDun86u35dey9ifmCJbHCbTMc7gq4xR3RTWF1f5JeV7txHiOQV5S2eoxyHpfFTK1g532JFf
cWhcOIugo/qKrLfpR4awbpP2iXnJfOaaEbT82aCRuowBo6J6gVT2p7frkB1ODI+OKpLd68NaYXIw
w1qv0oOd2vM6HbQfsZZNf/zmuEFaRsPE+Jsb/rBSSmnWQ5vxgQVxP6yJYstWs0fj8ce38u4qH24F
el0sS2tOD71ZkKRhEoyVKL/74iqfV/3JUhzTVMIT8c/8pJDTwAWwgxUHlHjtTkN0tnE1LTsLam1e
FZBe/syOkS/4dD2YRzSHFE4fZ9w6TpE+gJI4zAIqnmWRGxKC2BGH6RLcE/7pI+QoYxtECAWE8clp
WSs6VFlaUx9cmU7nfR/DzBvL8gtH8M+fGFfBRYgP+bRzfIQurGKexj5husDASQstgVpQzsVX+vhP
+y2cElyDAkzV2ARZ4u8/ZD+t8kYznPoAV8FvotHUBsHYRyJFmkmU+cpS/LR9v/+gTzxEPlu0k8AT
J6eX3/cNNOsIWpeiOXgS01UonqgxSnQU8Ub4i39MIC39mLXBPUyNBp/779/b50VJAUKdrcOtQxf/
8eKoLO3amrz2UPc9HDUMPL0kLKsuf04Z67ykpZ4bXxwynx4v1Q5yQrawk7nqCcx6d78m5GxCAoQ8
JJMD2Mug7GrBETJyYuMPM7wwQ9Yx6GPD1HEMcynm3l/KIszRqYa6p/Yx1BtemfqhnbBtn0bt37Yd
///1KVFkDtsUz5DP4FPUhpoZixtVOR6WE3/blsQ/iQHebsKg6ukP3xkVB13JyV8HViE0wfd3hSFE
Z2tONxw6X8Af4kXt1dRqEQZ7/c5Gg/9F5fYXLwyUi66LQtVwgTTfXy+p+8ZJAzkcNJMbkhAGV1V3
ctkG+9/9/a19+hZOt4Z5B4gWUmLalveXYvl1k14Mw4EqyHhVUM8jEhvFxQSf4wjuXUOsCRAgeCJx
vtguP+0tp0tTEBK5CCj6yzzp989wWZgj9+hLGWlV+qbFguSlstLlC0v69ygk9emHq3x4d26btckQ
mMPBEvrzYFcTJqRZsBOkmtzleamiJc7/MDjs39ekvkYn5bA6PxxvVsX4xoy5pvILb2Vn2lN78pLQ
4jn5oib4y5Xim2CSjMsoTj74PxDfmIxW7w2HoBFLRKIz8eyOsIifMr4qP/7yUuzRgOig5VCe36+U
CrLSOPvucFjUWCN10fUn3NyXfUZO2hfv7AOC/euloT/G0yj4ZWP3y73/t6ZCmu6IbtUc4RzhHo68
ws+Pi+YWe6T6yUEfJrPaTY3nwMjNghiKNSnXb3Cxq0syXIzrLnVK84tN9C9Wq8/3bxHr6oBof2yH
G31qdQ7D8TAr5FlLrOy9TZzq2d9/jn91FQxzTuRlDHI+vc8lW7R+6bnKMpZxqLXDtCkoP9d/f5VP
Z9BpXZ6GEcA6HEb+hy4KflA/zKajDiYKjCjjGNzqXd6eeUbZPg1S5n+8nzEAgKWKcSwoEn3I+6Wj
5iCVWq8vB5WjpEVG0kUezijRYpjN6k9vjUWDLRZNAT0B//P+Uqj4qnopbf2Q6x3blpDSNCDkgGOs
tBYj+ajMJ1F8sTY+b6LkSJBexGd4Mg7/FcH623JNPBG36NSCgz1MwXzIcVDOtlpflViCW/5p7D72
1YgBq1XUhxLAxfviB3ze5E70wxPqRF1jQGV7f9dDynQdLap2cP3O3yuvMS5nockt8v2T/4vUSJlF
woYi7e+f9uflCpeT1pW8TvZxzz39rt9uHIevGJSqjg8Lq2xdQchGqxp/FVHx+Sqn0wEkA5sisLWP
uwFiiHlyaz+GqNQvm5mIqLXHaPyLlQNMyK99Vxd6lNEmJlKnjyKAW/3hbhrNLnnR5mU78sCuJ2/S
7LX0leNfJwFOM5sTSArjpUXVd5EQZW/vRVfVDOnzJmBwkbeNgJJvEGO9XuJFJ4zY7EoocuTiNkN+
lIMFIGLZStfOKGg6a+V0OVRojAumfOUMhB9pbqUB08xYWO4KCBvmqhs1XOSFkXRMrdumJSGW6d4E
t1f5WRQEcCRfunwRc9TEYnksKzMrrooh4xszs0a651UsM+QZyVQ0NbyOIUAm24yWs+lGMeSvWTGq
fmONjNWu0qFHulnkjvzpyM4YwzQotfSiqv2G7K8qGPrrgWiHdoWq/pSP0EIf3Vm90AucYwb5lIjF
81YCIXxy4fvo/Bl/WERK4tjCjCItIeNdZEbZXOj6VD70vddZWOP7aXbnzk7GmULV/DpBhzSPaYGg
6zKV5YS8rVr8Fwms9KiZAFjbJSj6dCOxPki2S6Hi4bEs2kK7gBuZe2fQWhKN/Mk5jo3rXEGdYTpC
2NHlYo+a2uhsVa+WPSOpJ/bYZ/BRybpdxdPgL7vWayB4tmVWJ6ssH00vHOvA7s9GO0cBXMEZ8Dex
qU232jgZ5arBsuqp60WD8glJbb2WNkcVsyfL/r+kncey3Ebapq8IEfBmW/a4wqERnTYIUSThE95e
/TzJP2aGhcIU4mi6F4qWWszKRJrPvCY/hF4Q/1MCVJe8dAtdppZK7qPShik+SUCfm1055pAk8zRo
vgeDbn9oh5HCIOFkH7+oOC5Ex7I0acO0mTvjWJfB1Y9bsoZzEEFdPsy2UpoXRfTWcEpnB6wV1hTE
iceIQoXzmhuK3e4rBd3Q77yHUGyV1OlCCDDgONwjlB4j3heKV3y3Z7f5btdFqe+VNs26k9kMYfo+
rWO8jOkuqfrfI+W46OfseIP+gH2HW5yzQM2a49hHpYMBih0BgBjhoZ8cK8nUx0Cncn1qLMBKe9dL
HcgtFOvS+eiqUTU+0TVu7Me0xYDT2FmZ29E98vp2wIi8MtRDm6pKdmhmgM9YjrVp+2xnDqyZHuRd
9zfyVlVz8obBQOsmNYBmoNJUDk8NqJem2U2GNYpn1xrotlXYOaS7pG/y+BkqYJZe0MpotR9DAFKm
PCZuEpWXbsysYV80EAd4L6BjPbaWasdngOel8g/wxULsSsfL+kOhq0V2hvfkIYYRZvZ7ugiRG+1j
Cr7qzg6q0HrEWlgPT05WFvV57oK2fIxT/uXdBM0P6HPddvTz2iFSn3gpTUCdfUYfb0K4JzgOHcwc
G8iivXNwRnVem7pu0509uqL8OxmriJIdbYdafJ613g5+zMASw68TWdJQ74Bijni4qmoedY/lnNoG
VXv0+Jt/yqyy2g8pp316UUqynHPq5NS929KgboAwGcJp9QHebvOj08eGbSGSQuXOOqlCNHb0NOO9
8WCkw68wUL7jC9vvUy1r9V3bYX8ndO1npFnf2tp5Db0oO9il9RHsK/stgGna1JZ6hOWT/2q6UZxA
IOHVSx1+J9B0yxWobVCi6u6Msrs/6/oX0ZhsJaxZ9mWiv7axhNLh94KwGyEKli1e8dR15Tm3owZC
A1VmFX2wnRGEpY/87nDyZtPcJdVUQCwwO3BZE9T9MareQyOg4TnPdKphYcYlFPEOSNGDi2WqH8SU
65TJ+oUL7wDc0r4kddjtkcpSPuRVYT7iPPdqiEAc+2EMH2bN+D5F/XBIHeXFsNrm6ApRniwqWWd0
oMKDMdFymgwcbcBN9l9to31w3KQ8ueAy/+qG4sUDpnwcpyp4jOckeSCg7ZFe0N/NZpTAVBXaeerT
Z9UKHPm3BVoLSNy7zdS8ZgLKWWmH0dG0BfxZLf/byC2NTvv0voLkvld6qzlh4l49U+gIv0IcTQ9i
nL42mk6ZTVeH3UxW/WRHmTjXFX7ebg4clc7+EAQPyAkAjfb2AO6hxtU5IJMHrTMAuNY20iXgDI12
KD6WbVgpB5gHXfEOwxFvfmiz1Mzeo8mCq71SxZryxD3pdU92Bi7joQ5zw9rbKAuiwgSXVcBkFvP4
DpqzYx1URepm7fF1EcNPkMBF/yuNJ73/4KVF2PqI9sxU36mUGOeyViL9Z66r+QRzu7Tm+a9JoMyA
wq0SNv1Tpalu/W9WjGr9TkXYOT6g3Kwnx6bsMg8Juw4sigds84PCPnfO2YCswllLcD5+0BKNlK2n
bGSd2iYLi195lcNdxOlX5eI/5BOVMsi2w2i8BKFj/ousR+z9E3BJg91u1Ko72gKX310hXGBvIP7i
1nhIAMlQbeREWSVcREtHsyBw4JKjF2R/7TOlG154vRzAglESpQdFD1O/aEavPlKocs2D0/TeZwR1
XB5cpSl+eMh96SALYWM8e3kzw0ov7BwUzTi41pGyRG4+gK731F1rYTe+96Lc4bPpakS2JFTzl2gD
1KaG3EKnriMizY5DlsR/86Sj9YKiViXg9XbRUwQzGvxhZQDz0CcX7H41ZOq7sWsNb+9WHeQrxDUU
8y8TXZd/qxz87B5NFiN+qdAT4xl0eagPEOQ71W9Rj8v2rkCQ4MC6ELxN7miWpAFh+QOUUKAdiryb
y90YTvTFYNab9juBNXP94MVTrIn9qAD3PgWwyqdzHSCl8FKPkQq0oag1Y3xJWiekKA7z2z7keq0p
jy7q9CiO1IYBc7u3axiabSXNmvNs9JoDBTAtHHddlfCAATq03iN0n+APpXUQUTxKPrzMajq9Rjlh
G562VmN+6JAjqN/VVZbUB6CktnNIjAE4DNd6U/heCQwftagBnz0Tdlz1EGuDFpwHpxj0J6eOeuV9
bpRjtssrtQTEYtnvoow+607oQ+NB9oeSdcwI8v8mypeKFhxJEnrdSNofHUq4L+YY9pDw4yjT5zOP
hZXs2y5N+3FngN1t4WcGljiDUWrtfYFDFkx5lBqzfd8Xqr7jAQbPy8uMroMxNsTpipvU0Qm1MpRR
M6fHw2LXwFlUn2mNDdPOU6j0nWpurl+oCCQx+ll1jBYLSh1NXY7oE/SjjCWieizTvVumWNSZYyGR
0rHFrrGQP1I+CKOqvKMzTbwLALh7ZA8breGa4Gkp8XkVWfnDkoHmYw/yFw/DOEqkOATSB8NB55gO
5wpb8OmiAdIsTuUsjPkc0L3tznreowVjigSXujzJU+h/AwIIj16rRJ9jJ6/BoxSF81HMaozwYlFV
BebhgfcjjjU92TW1jkbs3Aa0mutyDv+hbFKhfklML05ZkurNzgjbpN7dz5pusjUKbhA2MVcg20AH
bpF+U6+PXQ37QV+gtO3DfwNDPmnilYcsOOZ6i6aK2cEouj/qTf3m96hw8Aj+aDouW6cE9WldTF3k
o+EkHmtLxMckHp1DVWBne3+om/qCHApEJQUGKovUFa8TKQromla2c+RDOEIZRlHTy+SaVGvyOdD3
tV7EG+C8mwyRASmaGBhlwPIFXXI9IH5l1OIQ9/NhpDlfkefXvkEYLDbKJquj0Km1QZlaTHCR7arV
2JWj4SAvO+tV86BYpR28ehN6NxtVvbWBZPlXhXlM61G6U/2ZVve22dfgvmO/sozqUc+a+WhMSX2+
/5XWNgRpNaRM6pToJC4WrYQEirxUE/tgVsIHDxgCkWYiLlIrd6NOsLYh2A4WLVQKFfQhrieU1RPB
+jDECEvVH9rM45rA6H1HqPeN9u7X/zAv9h1kTM4W9dfrwZIicmqQHrEvmsx8VcMBqYlmrPfGpG8V
6lc/FPUsRJTl51pCPUQmssJoETYgIAx5ZOs+aD4riIr1f92f0+pAFF/pdHBtUKq/nlNmxvD4WjP2
A6g6pBqKY3821MFr/8MWl1gBEEyUkzGdXYzDq4CuYpL4eZF2X5wJOcFDMZf/297l/9m8uZ0PMCmq
ORwj/gIE7XqcuRKBPndsCCeyukMYafppctzo41tXjcaqI+1NwT3wlRajNG008ZriX+bW4/iSVb36
kttILN4f5fYcoexNtQiRdE9e6ouSY4au6ah6vXPpoJ3tA4Aye4KgCkJCpr/581wPtahQqU3Wu+U0
OXS0O+1SoTX4SnNKbFzftx/HkO07wISUUinbLg4Qaj15ZYrBu5SJ4jxWHYyhgJR3o9R9u2zAC+iB
sgfYbfqytQzXzjS1rA59LFuH/VTkCKM3ZgWbKKu85PP9b7QyJcPi4fPApEglh8VOcHpHT7vcC30l
C9X6VYARzC+0eM3T/XFWnvarcRY392zPuRcpeeS3eu9CxFGOWvNTcVBLdAJrPjXuphL12jICC6Fz
juuOvByuTxJMGzeWAbjvTmbW7fV0yJ8MEB7xw2BN0b/3p7eyjJiaoA6DxLQBvF/+mD/qvZM+JBjp
qJGPELLmO/giO0TJY/nr/jC3c6JcDKQM3WU0KqFPXA9D8VNFcdJI/SbM0ISP++pkdQW5fqbM/f7/
byxZFP5jSomb4ZJmz6mPKsD8HkypeSgaFZJpBnn1/lC3qyfLysgSo7oPQkRbDNVR7QvCcYz9NjeC
zxQGsH4rYuetzRaEJmSXjjYV3+mmGZHbpWHWcZ74CH00zlFDx7P7UINmw40unV1j4xivTopPBbTX
AoqyvCzUQAsdqzOIIoaBisA4NvtW6+yNK0nGIlelebwKqMubvEwS8SXN1/78Srqs91sdD23QxyPJ
IDCSikvJ6h9q1S1eOndIXhCNUnzTLLCVHLXcDTZ+wsqmxGkFUJtryJa1t/h6VpNQB5qqxHcaSuak
bDNM465Iii9aqJru4f5ekX/azYRxipBdDwI0adX154RRviyHSKkT3+zQJCYLoskp5StNqK1PdtK1
z6Fo9Ifao+N7f+SVD4p4tmzpEOHK/1yPHPdx7KHQkvgIQkIGqRDA7AZ92tila6No+JdhXCv/u4TB
WO6YqsjjJX4M5vGLrSZRfuBvxuHG8ZYX+3IdNWlYKXE+xLmL2QSUOgJrZB0VY5g/2q1ZfkycEBJF
QNZVUv/1NgZc2yYEUJw93AuAPi5emtyZhjkclNgvGwC3WGz3J1QvvacWutnH+19K/vabuXEJ2/IV
hfW1COAhWCZVYgaxn4YNdF7TDcGOXqBuqp8LZHIOCRLU/2V28oMRVeFpuwx4B6rxWazECWRmzTzB
4BJPjjIqGKw5zfn+7NZOAN1MAniMDInjFiegjltwGyP3WBe32Uc7qrLnqlXyp6FFybrXrMSScnje
U5M6/fH+0KvfEB6BnCjlEGcR0Y2UxU0Lp09/1Ozmb8NrExgDzdyWNBcgzm0chdUt6qKPY7E9EZpa
XCxRlKOtwBi+27naHn+a8hDNaXoUqF8+2+psfrs/u9Vt88d4i22TlzWFLepefj5MJt347GfYKbC6
xyR5onGVv2hIOGwgOtZWFK4lSEI0pEg1FytqiCwaPEVWNoNgeg6SyEVtIeqE1CbE0P7+BH8z8ZYH
48/RFluHshPdLcTVfa1uSvMwiqrb0fwL3iUd+gsiERE9RQrBU+t2zq5xDPEF2shWZLF0L4FPY7u0
k4mTMAqxoKFe36ReEM3eEDu8xMNAxVNkjvhRpRH1pNZBr5XeYthne4EUhE0Lqxje15YevEMLOXzI
SyN5HGt1Pkboo5YbV/zaDtANohAgSpo09b3+Ya7bDHaQqIk/oclyTItkaE5CSykQg2PoUhQdne88
9uVGlWZ1E5hEUPy7EoGy2HhAE4Kg62iEdxa9nkIYn+ckUI9VZisbd8fa60I+RpQl4fUgBK8niNh3
Hbgtd4cx0hzqA5Ec7KlXT/f32doNRXGLtu3v0GSJF2iLJhVNNyV+AXDGVyO7+ZhFffOim0P+YXZa
79kIzPZBq4JwA5a7upIWmESAs5S8vMVKmnWqoqiqJX7qpRaKwXN1DPXeeAJzUm3sFflHLc8SgBKc
DC1JOboBUbtKFxOGpz7iTz9zj63aNtX8s6kM/Ru1v+kc4bz5rXCL/Cc9z2YDI7h6hvBblpJaALmt
3yTjP8Jz3Igq/kmQ+pgke2cFSzioLKgDRnsdGaaPaRm3X5wcDZldNWg/xtz6NonePJVuZ3ysVYXu
b2QN87e3f3hYKPhB6+C08Mu+3l7pNNWUjgmR1MKgeFpr2nwKyrn9Rx+mnlJdJv6mq9B8UDTd3liQ
tT0HlUfl7bVBqyyjM/yleq9QgcM5RTCgWI5hIy2QhD7Zoc5VXLMUw6Lxq6mp1FXH3r3bOFprdwdS
p9hOQbUDfb7YeooRRCQDTeLrc6q9VkArPsEvSi7aqIQHHPqssxf1eEfeX/G1NxIMP9wVSojyTF+v
uIdJNdW3MvEzYaKZZRUmFsT08pTXnkr5oyE0ZeNwrx0xhAGot7HaRB+LVxnX2jGlo5X4taFVOFPk
UNEPmM1awc6Js2wr2llbVlOnRCqdxbH0WTyQ/RyouZt5PFlR7TLOUH1v0lDKZSNWchoQtPgVkWl9
/g/LCltS6tYZWNQtXijYMp0dQ5L0u36knzojoEjLnJ7rWRIkuxOKOc2n+0OurauEbcsqMCHrcl1H
DO+mBAao342GeHWicJwO6Kn1sLMDM33/HwazYKbJlgfdysW2iUMXhUTRktxbdfbZ6kAHnooxzr7X
Dn7Ax/uD3aJWee8ZTLUpZ3ng8RarOXoCwS6X1WwK8hgFMXl68UN4pCM7720NQbHM1N7HaiMOTqKj
cTc7tH9C5MZ3yhhtNWHk3JYXN6A8XghQUxQbFjtKlqk6J85Teq8dGtB52/ppEVGcJN5xfSMdq9eu
S9F0Mui7vlguTYCNp+OWOSUXRHoxyTIEn3pxhiroQ5Wl8BNqqXruYTCLUGVvTYcE6enX0sVFYz9H
SA1qrfmixI62UyOtg5gwDFt54Nq9CUKaPhApGYVaecH88Y5gIhZV+AOlPipx7onCFWpo5hxWzx1q
86cOifN/kTPMLmVR2Fv7Qn735ZeQrGCwEnj33MSBTd1NYaakmS/wgSkwelTMr62bdF+V1krqPYY6
zdnoO9w85qFsy30mqtEC/AuTeuNSW7tlyKaoYsAGYaMu9kQy5Jgxzl3qa90EvC+u6S/tkYmnBT1P
VPxPbRoGvxQlU+eN2G9tZIcGHWog+G3dNBZa5oWqWYKMAP8XFC1KoUbHTmnND1kHNAEJpqFABKOd
tkrma/cNjGLZ8kQHxjUXb7U5esVkYkbgZ1aB2OZYoe6niupDr8fORt6xNkc4nGwxAjOmukg7FHuO
YqActBsAt5+CsRV7ilr2I7hf5bnJo8+J6NWNdV2f3v8dcxHpNpYLLLAUKXp+fYzMVvgBLIF4Dooy
f7x/vckTstzFVC3pWaM4DDtF/pI/TlABxK9SQRv4AZ4t427Q02k+VzinI5elC2wBh06pN6Kd1TEh
I8J3h+cGJP56TNTdoChNZeoPgnb8zmxnBA854bCnUsM7Fr2z9eyv3RMElDK4wqLWWtZoEfnuqtTQ
U3+Mwa0hVGYi8yiC6kHXU/t5wBgDURZeyYPi1VvNt9X9Q0RFWUVG24b853+scNSD3sLFJvWVsH4q
1MC3MXjbYxD1XomD5jDlW3WO1UQZvYj/M+JiffFWyjTUdJG00sHPmoReh6asAmSA8fd0mrY/zI74
luujd9bbfj7HUbdlYbqWqqENRAsQagWAx8X5pGYLGLZkW+m5sM6xh6Q0Pl/9Ro1l9bP+dsSUqASq
jtdLm82RMVd5k/qRcNKTRW1/1+Aei/xSH70gAhed+nZyS5ROwN7ePzerJ/SPoRdfFZMeEqhAo5lB
d1jZeXYWfapcMI871ZEg4vujrS6nVB2QhwYAweKLYiTS12aTZf6kzIGzc/ueyKqshnGrurE2LYBy
EikPSgE32esV1VsK8losEzO31IpdYltjC/hXyyko1Ehcb8QSq8MRjdMTMm2K04vbp8T1MMallp1q
03HA+DWrvgCCbX4pdtBlG8/k2iKS28nWtOzUGIuwMRuTSBGzwlXXZeWhAa+/n4sx2tiTq1PCO13C
fGmfLEnyMAOaIvTizG/paah7MwIbe8bAt/04NOj8/4cMilAQJjwcJoQ9FsGp0tAl97o687vCSD+2
Zjt9qw0v+oosi+nuG0oI/6HKRMKGNoQG8YdcdRFsBEITKFvMmW85ikOMn5fn3mvBImZA0/dFNJnv
qqCZHu4fgJVV9eC5ksxQgMdre3HSkcnOXEMQbJmzIZVQHSOjeQg+TVqG6Rv5xVqE6wEtkMm4y6Nv
LnYKN3Zg15h4Up4Q8DZ6u3mKzSx7rCYxne2w1rEJDPKXBOQZXko1GpgKTNWvmdaIjd208lR6tG3Y
SUhJ6+Qh1+fRbgIFq3Mr85PeHMvHrg5AFAa5Cla0xsPor1bUzd/3l3rlvUJvSJbnYXWxrRZnshYQ
FvoZYV8cKpvvWhHCWcHm65irvfEK5Ss4AYB3+o2bYOVwUraUfFXOpgqB7XqiTSTNeEeVDyywXTng
LteCkUQFND3en95a7YkbTuduI2ClyreIrSAhYmog6twf68lMj1rt0YCz9SL7NLcF6TKQ/uQh6at9
0lvJkbAhP0RVCMMa1ZVLkCHpb4tReXf/V619Z9k1szjFxJhLytVce0FFBp37gJ+0Y1v1cbZTtKI6
Q6RRHyGjlt/uD7gWJCCDKIt/Jom0saRf6cHQ9vnMPUUEFOwxK/T2c6lPMB3UQbIq1D0i6OiteR2o
WExPxF+qkoqNaa/tNa5KQk/6MTwCi3eN/hLwII9jTVl1/iuu5n9cJZseFLN3Ppbg9RHLhgd6f+Zy
Jy0iXkSzZLceJ2Eo9IsnbkwzEwf5LvPd3Jg+dKFqz8+449b13qOmcECg6EtKS2oC6dOF+OB5yBB/
vv8T1r424SClbHiFNPUXd2g5QCyxRk51OiWhc7BHYeGvRXr406lF3z57c2cVGy/FSqzEl6b2BYuS
tH2pYVXXRmSnpp35jZL1n/QEi9ggM9xHTChfnKkvDxgqKA8RlMDT/cmufWNqQnD9KKIgvLPIn8bR
mgys3HLf0fviCIlLOato4D5qmVpBP1GSb9LOb2Nj/d6+y68M+pGCJiURaKPyvvkj6laQv89axcp9
I4mLLxR8Y0DjzvC5novhrBphtcdH5wh8HyM/MwgPNqpOe9o65SMOkRHmbIV5xsIiOdxfjNXbB8tz
ivuE3ZRxFrdPUCgx97aa+8KFRoBBjncAmjfEexdcwF7R4H4FBkyhHtOzg6k3NEJR/oMFGuyLCkVE
TY2Sjbd1bTeSmpBNE0YgRrP4SVMylQP2mblPq9kZdticajar00kiYqzWvDT9JLSNhVg7hbL1IDNq
/rqsWWgtqtG2p+e+MpXayUKp9NEDNvMIjb86jRa4Ac9VcKDIxwDZyXKYtjbI2ra0eFJp0BNS3KRl
WTxEQtB59m0TwYnD0NGr2/WGAZUATDtyiVNkXdhc+wqWJzo2FL9tCJg7LpZ6j0x39ZQ09fQrGgFO
7cbaLX4EbVhCXNKH7Mf9TSP36vVe5tQhv0HLWnZaly8y4kC1iWFj7HclNm17GBPaJyOrzXnjpN4G
WbB9ZU+T25FC57ILkSYjuiqyv9ZWVO4m/qfFQ1h2xZOWOVAW3zwr2IIABeW2Y7DFtqvmzoOyYAPo
zUw7PFSYxs5nM4wRw377QB5iUgjWygByid3A8RlfyJjOuJuC3zSCAo8+auIbo9zer7woqPOyo6Gd
0p1cXDi60TBbSgw0wYsYCJhbugegJHGHbq0Rfc6xroFF1wBY2VWql/b/3J/l7YFifJsKjgTg6oga
XI+PZrAFPAxnJNBWyLTCXpqPQu9VnIuVuqQeCf3430bBw+TZa9umOQ5KgWLq/R9xe6jks/obY6pJ
GLD8kX/culVEVyJWhtR34inD5wGpYBrxcZFyYrQJ1FOFGeFYZfq3++PeXmE8agAQJJCaM7IMn9Cn
CQvCFVK7etQDFG+jOTyOWDJMZytn+AMGSOXbUaEMCtrVJO/isy/RDwJJyFIf+eI1WvQ/KAnOe6e3
esxKjOqF5Dz+WuFOsfGZV2YKAJ4mHc0WKUy1CB0UJbTLrqPwidM3xsTx4BrBPs0E1Etj9GLoUJnq
bnzVlXtBxqREi0hqgxNdbC0EI+e5gGrlQ1kdEdAXJLlnzyP3w19OHzbyj7UZ0tiQiEouPNNQF3uI
ikARuDkJpj0Y0IUFHKfZHZVPbtMOPhX3dssdcWV+dCHROTQtrlcAXtcjFsAp7NILMl/TW9V+nFu1
Go4tLZjyM5oP9ZufW0yBLPDiiHVQcl12+Wcz6axJN4RvZHNxUNFZ8HtM7fch5ayzSafi05vPBoV5
BJxQI6NZs8TKTaObCtfNYMMmdvYwt4axyz19+ilwosRvBT7r1lW4cguAnQCaLxFeOjH29Xoq2AAl
8dwJH3KFrhzKMXgNEO/Y5TaWSFbfec9ehrj4xi5deSUpEXABU5UApLPE5VCviADQzsLnAtI/KZDm
vldVND3eX83VUZDDQgQUNP2NspJWhyYOT6rwi7Eojpjt9HtXGbbCxJUzwNpB32H9JCRvsSNRbhWV
WY1YBI3kxCczBnO0G2Ir0U+z7kb6qdEnLd14wW4HBQMLKxBtJZIT+CjXn82IQnwpG0/4mNZaH5xo
Nj8aCA/8nKPA+pgVnW0d3rqWsJTI+gCKSqj7kqqUCKlFqxqF39m2cuxKKOJB3yobvZS1aSHdSuWd
Th26gYvdKELTTCLbZZTcgZ2oZzDBc0TLnQa19WbWjdN/mJWEcgADkQHH4tthnuy0LkoBvq0MxiVq
IWQaxbTxDNweMf58U74+5FXAzxeXZKsodNrqtPKHTCRPIpizYxD2Pe9srgO5beLxaxC6gbaxRW5v
Sjks5RPEcGHHLPutZQBeczS80kdEpX+1wkR7oj2OKICNxYby9u0B1AitKANEDOCQxUJiS98GOi5D
fm33/3Zl3p2n8O1aN6hIsvPkSUM+8GZ3VNDDJ68faj/pMKTBs8Sqvk4N1b/j/V2xsgsJrT3kRsGe
3iqyTYEww4yilq/rUMqwGA6fNFf/pWel8Eel3IJ73w7HDUwdXwdqC6BseYFMhYnwRjoPflSE33C5
c/aK2ry3LfTj22zaIgLexr6/7/vfMRi1YWMRlORtJVT0LUZfKxQbzFqglvtATdr0yPPtvYg+jzzU
vKq8Og7CG7Za8beHgcsSChX9PR5WqjrXF5crgPeLtJo44Yg/C7f+0mrzZ4xdvH1lDa+iVKvTG78m
jxpwR4l1ocBAYnY9YmcZUC4qT7lEtQP1fTSPio60RSRc3rdZe2vE8Hs0h2MH0oH1XdxgmtrAQys1
5RJnuvpAgtZCQ4vb+YEH3y53AffDxog355yiMwHf70RQp+G0WNF47NQiq8g4kXOb7QMGJ0qLIbLu
/KjVaLQ2zsbNm8povNsyaWJyxNLXq0kjFms9RTJo+gljp7FT3pvdtAU6XJuT1MlH+JwDYS67zuNQ
hwa3QOwPmNAdUtyFDm7uKk9KJoa3BglMSNLfOO9SFH/55GSRlQh0khO/KsbyCTRPdpy0Qd9oo8uP
cFUWYBSkNmU+R+BzQ1Pltg96Cz0mv6O88lcBaBQt1zip7R0m6oH4Pog4VTPMRkItfO6MYCx2Tlrr
3pa63drCEsfS8GL5kOqTt8MfSV+kqAE+auDqKTsGxbHTq6I5IPVg9Rf89rr/sFmAaBLPco9SVpS/
5o/RvKa3OsfqyeYFYGsd39340BaibTden7VZ8SJIEB2RGG2J63GGesonsDaAajInmXe0e90fsavP
ey1AveY/DQZ+hAIcqd0SQx20gQarg8EAgvZUDbwkPKIYUH+Y8xwnr7deXr8ZXThQIv/Lbb2IHQbU
dlp7UOhQ5pUH38qq2xiBCCP5F+J4/KrbefLm88CIPER0sahNaMuQKC8RNKFylfv0EiRLZ3CEcsIb
D4Wut0+NNijK6zzncOwXN0mfiCCyaqqKddb21U4ttRyTFlzTp4PTlzHuOpWsQNwf9Ob5YZew+wGw
kkIyzcX+t2fyx7jKQz/EqM6PVUU9KShgoctS5w9z2XzDz9bYiP9u3ndadCTj8oKhhnzTxEpoYCR4
H0c4S4/xsa1L81vhVcMH7vTkoAToMm5M8vY44LYlnT5oh4JPXhoClG7hjeNA+yAdqUocvMJp/lXU
cPqrVia0W+6v6O3s6FTQH4FnQbRJNnd99qpCNSMbVJufjwoG5Lpeq+VhKCf879zWiRCMsvJqyxnj
9jMiLgBeRYKwyYCW8haJZ2a2nbeY48xW8IS6MgJe2WS2H/BoN3ZtMoZIlXWxtnGLr8wVJCX4QcIm
ul1LVVlbAGObHTp/qTP/bI0o/pUJ0X12TVEB4qT1/PH+2i4+JL1V0iDUECV6Fqb28izOoAgbBYva
C/dQsNdk38tFkegQtc6WQrU8bX88UHIo9opOywe4qAMz5fozqoCO1NK1p4vAS/BjHRc2Vcg53ohV
1kaheYH3DL+YEtXi+LUz+koCx/SLajbUGLizj4lpZBtb0pS34mIy8qhRWQXTAYly8e5YwTDWRWTh
u0VgmO4NLan0o/BqJBDjil188PrGGfdO5Uy/wlYvix0QEfslJKHCkBU9w29aWDgfCrWtxmMj8KpF
IS0LkFKKm4zlR8RJwRIMkZBdkwMjfRxUpLmezAJjxkvTs3f3BS7e2YmurTmc9ckoopOaBbn92tVD
1R90M/J+DoKMlOaRiFAFm0wnDF8S22miS1q6jTh65VQP+1CtVVbKJOF5UIGrTI/Cq/JPaRo5uLnV
pTG+LVyWG0FC4ImUqQohbr/4RLOulYgbueql6kRD27H0jlqeoVHmJRVqZJX+NiKNHI9CM7AY2hjk
x8tKhpaniqnkg3Yxhsrca0ZpHSUocNfNRrK1L263Ba4KhAgkqdJxcLHHqeb39hTM2kVN2xafadAC
cxNuvWtygRabzwVsTYeOLYgo62IBTQdVt7QejQuWHwrKhPWI87TTaMdQS5W9PnW/2kSzi9PUQz27
f1+sHC8WUgYlDqCfm3a5oQx9Ho/ZeKkskR+EIsL3eCU7GztkcfnyxSgFglWi2EUDgfLd9VXBQVBt
vDq1CwpVf9kx4lOjq+4qEf0MkWPZTcFWNnA7LVPn5NFWk8AD2p7XAyqiG+xaKNolQW7voUnEp8ks
t6hkq4P8FsKgsMAGWczKK5quTWy8BcMW6HsXatGJ+2I+3P9Ctzc69WSdqidVGY/u0yKea7OyNRT6
zRfAA0Fx6su5sXaAkqkpo+K6ycJb+VQUniCTo9oLoHU5Kcdpq2AKevMyRp72rUPx79GATv5Elz+8
VFDaTyOwho1XcmWO4EgZFsoH4KSlzJViac2EwJ15IZFUfphuHXyahxhiFH4j1dswV+xFwNCcNlO6
3NDdWVQzrGHS4jpxzQviWmiCK1Z6MMsIVhbSeYeARtbGCVtEAP8znmxaSQ0CaglyF/2R0aS5PYQB
RYxLEqSYMQZWvnfGBu3Fou92SDKO7+/vl9sPKGPV314ZmB7QrLseLy5iCHdoTFyIUp1+H0xG2T46
iivqR81rnOq5gd8CyD3LU2sjiry9xywDXx+4ACaIeooZ10O3KsHXMGvWJUbKcx+MavAdADEgI/BF
57EOpw8mLMD9qPVb4lsriyzRmEBayZphVxrXIyd0gcMJX2bEvKsBh8SgRYhxCnagNF1MjUf7zR+V
SgM3tUXxXr4Oi02E3nWFBzI1m8gJBZ6WeXrGiDzaG3GW9ngtTv2v+1/19q5hPLTCSR4BnhKkX09w
8ubIzOJWubD65q5tcbIc3WqrZL+ERrJZGQbqkZwYvYIbfZ9xNlMntZWLpeDlaqbzoenLfwZL/WW1
Rrhz4/ZjHLnNwVGn10GzHtxkHDc20aLu8T8/AcoHh5TZcu9dzxS8NUBJIhu/M+0uAj0V2MPHtCBM
R3LRc1t0VOHjYwnqpVHws9M01BYdFRHCjXv39hyRd9G8IBsi4aTzfP07ZlOv8IFPQ9+rAm831V2p
0dvGAdYuIa6WCYw/Mxrx47z/oW+nLx0CSYuo7pGuLGXpe8cbaS7msV/Yk/0AqL6ZjmaZl+quiXR7
QhVStf8x9MmyduVstJ+EVpk/7/+E271G+Z9ipCGbNzzWi2PsOLXqxAOQrghxpkuTaglms9WwsaNv
jyz1F1kux6KIDbfEJSWjE6QZOFtfKDo+4cnwRL8Fy9leeaL3vpXFr8yJK5HqI/GASS6xOLBcVm2V
hG3uY0EjvqWGMI+ulwwP91fudzZyHclJlyIWD3E51LGWteoIDW5z1pXCjxN3tvVdxepJ52CKieeu
0+KfhTDV+YAze4lsp4KY+PAUoiQxHFyByqNdqr2zt3Pchj6ii61EO2saKAdrHrjdfdLgc3+YNC80
Hrly/hdnZ7Yjt9FE6SciwH25ZW3dLXVRki3J1g1hyTL3ncnt6edLDTCjIgtF9A9fWIBhZWUyl4gT
J85x0p2mh3trBETL8wvWLvH22x1fpMKpSuEV11QT9oGKuXJwKqRxH6/R9q2HFSStB+nUgai7Qfgm
rF1mLyyvjqKbGGG69nEMc/tQwx8+Px5qMyHgdChP8F+JOcntVgGaCBe7Lp2wuvaalxzGIVYOLgqr
OxXIzUXBKBwWNhVJEEWz1YVVhakotXysObFFcsbbmliinW3FD0NcanxY5MNZ2Hq8s9fuTE4KQRAw
0efMNFc72jDG3EYCpLn2dr8cOkXQrmpq0+nNS0iCRUKMoSyA4hpNzHElz2bcA65jqA2Hvusj8s46
OT4eZbMnUHeT1yzlMx5UDEdudx6y6FbSJCNzQTv3aZnt9DUntjkCyuxV6rZDoSz0K9ikwZV+sdWy
TQseKoO31Ndl7OxLJ0wHP2ibfj8lfvMLQgREzwZ9DQBrkjZ2OyugmAyr9LS5Cm3Sv/JtMuRD8Oo7
oXQ+JX4zihC9mEV/a4Arh8X4CgPEX/S71QzVPi31uG6ba6obdKL1c4r+ebj8HWZxcfaKXHljmw/t
kAxIpZ9YmmSLCOJ2nknfSCiibK6qm9dPLvTmS5xl/UlkzhtrZb+GYjElYZIyK4De7VCTpQkzbzWG
SrT6SU3RuOwSU5wywKF3KRqoHx9vzO0hQ4yEaAjojhQP35Tb8UynTj0lNJornF77VBVWeS405Y3M
zP87KyBCjgBceTCU21EsZLmTfPCaK9qd6jFytcLPR3s5W/pc7wSudycEDkltCd9XusBuh3K0zB77
xW2ui6WF/0BPGj90/bzs3PHbK5Fl+22U1WeiToTpAJpFV/orcC23nX46GKneYigBGfRfxRp/CHtI
P/8PHws5d3lX8cnWmV3jlJZGR3R7XSI3ehmlVLmBE8TbV5DtDs5GIok4wdr32DL7UIlbu70KNHE5
yik+JHEyv/lGJCSRfGCp2UW/3uotDlGxb1qXjd6FaXYw0V29uk00vTjo+n94vGx3bkSst6k6yYZd
nojVHh9QVaDja2mu0eBFf+Ttoj7PWvwumpNh58m6OxKgAhxSSVhdY7kJuJ1V9k6D7KUqjm6HOKQW
p+5hToD+H0/qzj6XZlLcu1BMJOf5dp8TxvTGUKTttZ8i5VDUennWI+PT/zAIUKSEEyhZrkPYQrUF
Rp5le9Vkat8Xy+j3s7Z3mDaB8q+dQOwrWyxAIVf3eTsgUF+LgQ3HSX1uagTymxnvD4K15jkqyj27
5ntfSZfsEhnGSj/I26VzEmAtT8zMKgmnlDhwFsq5VJI+EINViZ09ce9DQbeDwiXVN0Dsbkcz6NEM
i3lp6Zs26ksSqbj1WpjmPP5S9+f0/0ZZE6pCj54uxEnba5ck7RGcvzw0KaYuVRz9fDzSvflQQiCI
ITAzKJzfzofmvX4BmWyvrZIMz+m4mIeom8LT/zAKKSIfie234QlHelmh4Oe11xpNuGOrzT+0AjuG
/2EQqTJDOYSIfR2pJ20zKtGYdddQj81jNPbjJZ6ttwfpBM+8fHwcaHUbwiySfa4n3Kq7wjJwv2nG
YHnPJg6X+uV/mA2do7I5jLd8ndXi4dTbS1h0SKziwut72aTafluWzZ7m6N0dABf1VzMW1RC5F38D
/HrP6umCSli2Yp6PpAaOj7PXmxNa7mz6KGX7Ko2svHm3o+TCmpLBRJMNkyjjFNYdrksO/IU3Lxo5
mlSjQcMJ8r++GmWAUGy1Nspv+aAd0jRRjkYt3n7DEYxAwpC2dPLfq1GiIbXx3rSg2uPh8EFPEvUH
7WPGx2jps+eJS+ifx7OS8dRNlg6uxHwo9IF3AauvHle3HCpncmEwL06tiqcq7hvljzGexfIajnPV
vJZTGNrnxMHe+okacR+9OUQHOgQKRhSMFAS+8e2yjgVLPplDfc3aDow2jiLtZ51jx3igpUr5C2Ue
sXcDbl8Rsh5GlELD7Jl1QGF6KSZTs8kxI4IRh7JUzOIMxWC5GBYuIr6jF8UeHrwdUwpGSaYz0A2R
0uokqIIOyxRu2TWa1TE+emre2F/zxRiiz4rZKsY/dZZGOyCG/Dtvv+3tmPI3/Xb6om4cJkDf/toL
VX+v4WV/tAAUv80ZMejjbbQ96PI64aqn5K6hdrf6iq67dKaCOOKVNiflOLVQj/MmqnceyHuLyFZF
BB2wDE381YSSQesHtWvEdTayL4XZCR/vqfdi0Z9FWu0Ft/dWT9rEUuSmbxcdzNvVqyptycB0xRWH
tu4FJa7v0IHni7vg6v148TYjyduLHQ1xn7oWT8ztSIoB9Ff3U391q1o5pshs0sVjdH6yzO3OUJvv
xL3FiwzF2CSc2TQsFHNTJTYGydewRC4rSz1xTPt674DdmRBRIKxpGFCScry6kLtmGrQERzAkQ5JG
96M++XfKwgK3cAvv7jcvHvC4DWOBs0ylc7UnTKymm9HVB/hBdkV7d02DJ95BnlYfGiwf96a2uS9/
0dB17imZB4MN334r4iar7QpzvOruyDMg4OeVB2wm7PYJGy+LuvHcYUBFrW740pDyiZ1AZLu0BKJS
xpJ3CLBrQ7icsb3gE6tXO8+T0wDUcui0UFzGxdoTKthkrkDEbEy62zjbFF5XwTa8oyVuxsKAGos7
JyZuFdmJm57xNDavet4633MjTN5a/qRixt3MmyQ1k0mdb9fXjaaGUm7rXIVLQ8GFElBkXRAz1/C/
HZR5T7Joex5AXdEtZu9QLqMIejvcNIohi/rKpSN4UA99rNm+qu/ejtuPJt1CqMLTWMbZW6ctioEw
mGekyzWP6cc+tm7P7nT6zi2xTERxa+eQy+N1c++jqErhimocPHzZ4Xo7qVpLpbPBbFzx8DaPcQXn
yZ7d9qxbk4odc6MfOpFQUAYEfuoafe8t2Owb1Pp+CU9TDeSWWevC2DEkjkI4yxV1tDY6u2PLEJ3R
9fk76lythSMnVo7HJcao5fz4MticToaGNQI5BeyZNMq4nbmpxRhThpWGvLdb1+d0MGLt7NVxrJ84
qcN05Nm13IMVT/lyqpXOfKNKjaRMmfTEAojwpVEfWCWMjU0UVWmDeU0XbNuszHM/aDGxVDx22h+Y
mO5VWTafGt4ZpBxyBf6hFLq6aXtReMmy2BaNRUr7pCthZj9blZVTp+SNPGVlguPd2DhwI8xexzLM
JFM2To9XfXOI5I+QbtyyxckhNL5ddQWaRDHnmQXAgGINV1L+spSWvlNb2BwiePPoLpOvgLHqMCZv
Rym6enEHF1WxMdaql3F2smMN7n8U1q5/+92hZL0VvjmXrLc6QFRKSFo0N7xaXm/O5x7zleIQ4dm3
HEyBkKr/1vVDixeUmn8Ig4GQb2fmGI1TTEPvXCevjnw7QqO4SZJ6J+nbBE9SFY5kD9InKMpGU7rW
PYpNmetcB3C6wHFb/YcDk+W5HjH19opS3elu3S4im4JsGeIlC8mHu51VPijG0gvXu8azm9G7gYbA
gYpu/tFGr+ytNx6vE6C7LNdDUCavvR2r1a0cf8wuvNKAXiJPrsztUanb+qR2poXPJt64cCUVt9BP
mhLbOarx5rKzvnfmS/GJkqfUS5fFm9vfkNaWSz2FTVMhlv5UaUIck6JyT4Mj5o+PN8yvhuubGx4v
CMB4CB7glFTlV2PZRi5bFMYsaEOt6f2YAml9SfnwRpCpjWhPdsKFe8SHELORlkihP6tt25qXephn
5YkbMTePthV1tC+M0lgzNeJ0/owwStmelTQZQ18vezt71y5GO0Dc9Kz/2q6xKr/COGHGgTUvhsG3
mxr15jjzDPGlnROTUVASb4+pyEV/nPO0Qtlo5jSZfha19CLSGlWGf2amGY5Pala5kd9yoSj+qNnd
ZQagDg/o8ZjGJTP7KdAK2PsfQ88Ow+dUwJd7r41K075qUdO2x86rEaGYysQ0nkvdqlLsOc2+gEGX
m8VXmsLm5dyabTgd5nSZij+FQ0frpY3UKDqlet8tR9UiL/Ld3J7+QRSlTA+qwYE4JUWBsl6d0u16
cotocv3RXYzmY9bpA/7IrW0pT8jxhsOBczZGZ9ZVNU9Lhs7NR1FSuut8bZ5H76wmTtd+jUWG3rWf
k40Z6G40TW8GrTI2fwu+1/A5HVq3+DbpQhQflKQFB47qKAv/nBqsxXBjD6c4fHGNpBQfwklX50+e
UXUzpJREi56XsdVqv0bXqb7AcLKIf4k87Y8wZ93q6fGm294fYLtgeRC3KUwSy9zub8inHRZ7RRYQ
bhrfxqZZvsQG7gRG7RZnRa3LnUhw+5aTvVLgwqyQ2gzimbfjlZO2oGA01EE15tY7jRd7OIbogn8F
fI5fRiq1r3Cvhp/dpE07ifO9oSWiyFMlOajrhCzLowJzULMJSjrShqe6zBGWpCl/wbhjNpzqMtO4
37+M2rR4lwXge4fVu42gKH6REuL7zU+g4+J26qFhdvOgyPfHzvUjFkXVn62Kqu6pFAp+OWZXehaY
dzr89fgTbx9yoHuWG6kstq6xboZD1yFpMTBKA6VJR/yM59H0Y7exy50kZruVKHwgw4r0PIVEKtC3
82uqzFQFj2owZj13wFDp+X85Tb5fOJzwnNpcs+rT46ltb2eGZEZMD2QV9vztkEas48zWGFmgZEul
n3V80vNTSZvv8H5R88V9ejzcdiXJwpB6lAJnkk+8evySCgzJVRE8KJClPuXDrJ3D4q197ESb0BBg
8ciIlz94qyNZTmO00MEYXjPD7C813M1PlViGJxUtu1MGRUO8OVJhQD6YVAGRhYpVeKubqZni9hJe
aYXTL16KLwUuT+XbF48WSUgkPKa/5LRuv1UBQlbadpIGHqc8MJbYPjhK5Lx5FJfKKA82iSbVlrVV
5OAkBEyVUQcx7hCnDj9Jv9ajbmffbTcCchu07IJtshdINVdzsbqizkU+BgCL4mNdmMMpjfW9qvmd
UeQkwEHg+8G5kv/9N6Qvj/QF1MAeA1Mv5xdEokO/AJh584rhmyfzZRKbX8Su21HCDBDftvIp+MXv
bAol+TnV9bInqrE9qmAOnFVCRvYYOt+3w5RwxmgJGqYgbct3cag4h6yPUjxn6Kp5fErX2mkS8KZe
QEZO6gI9eI3m1LY1cSOmc+BZCjzZnjzGvQz6uLgf6i5q1RNBh9V8mDK71/yRBpXxHwhOnomGkzn9
SC2huCcs7sf31hgp1r8L5jPFzga6sxqysYg4j/5afuPqJlGcPNKIdOaAoEeij7n6NGm9CFyHCObx
ctzZRUiyc0dKApcsPtwufGSog1jocgvovHBaP4xMpzwp9th258cD3ZsTwQ2ZHBI73MerhMcIs3bM
rHQJhkwMLzQNFocZKPHoLo62s3x35uSRMMredWRoIMvczilsMyUy+6wI1FnVnvpoiQ9Rlmc7K7d9
sHmsua5Qhwf0JMu6HcVJVGNRoqkIRDOIJz016y/0LVonBQjQ91B8POZCzDuVk3tTg24tZcWR89lk
qVI1PZq8nkFrGtXrpCwOOnDo3hm587EgXQBeISzCu7kOCqJ2EKmSlmWQ1CAHHjWLC7Sj8jCqRvbB
nJf6m6BRvvBpEBsvYTu+TKo5fjPTKH/J8TJ8R6G8PUUVjDbbLPbUHzZrAC4pBYglPYTGu18ihL9d
fMgPz/rsCC0YihI8wHI7X1Uc/fnxft2OItFyWKAQeYAn1weDAhzNZBFmtfEMP3dJMu3kwrHf2arb
2wh2nIz4ZO+RJJ2udlFKeltlei+uuV7Mtu+ZBIE/kUAQ3ftosRr1tRRkr09Un2fa7xbHrS+54i7u
SxOVkX4IRZr2J9zKl8mf7HEAKVnmYk/4bLMdpOoQITa7HHwRouftVrc16oGibcVVV/QGr3sDSh2i
N76iZ/rO1tsuu2wpAE2D5w8svMZFIAyQa9FNfaVo0h4GJ64uRpp5x7d+XHlkGUEOIsVebic0FEPl
OkszoJYwl8ciJZtB91l/a+Qk+3wlBQdSMcjg2sBXNbNOgzevXhfF1l6qISuOqpiVnS20Cax/jULn
B5AgDo5r2nJD/xqc+JZRyBd8kVrfhbE8VQ3mLHYY7ZmabrcCeBUbgVKErMetETlrTMkzc0MD1vbC
xDcyWj+srokAtXPj6+OvdHcsWRaX3k1Yf6zORhV2tGsiB3lVyhQF7jY2D5XCu+HZYLuPh9puO6Yl
bWdQ9YKxuo7d8ZTLBSIF2nXsI/ugqVF4TJZmryC8eTL4VNB8aRZGoYNLfPXYLlk+9vrC4uG7Vh1H
Uc5AMUL5ozdo02mNqj5rdrLX8HV3aoC0qky6tonlZLtxB0qoXZd57s5GCfwXZ2IPjbs7CpEE/SJQ
mXnnb0+UJvqoiytTu8aGXRxEVzbvDBHtmT/cHwW2DALeskFjBX3b/TRPDdRNvJ966xCmafOsKN1e
N9XdUejp5haiWWJDpMysGAnL2WXftQ4a9yn3ctMre6yPu5uBXi3Z5kJ2uuYdFnNW2gNAxBWnpeWg
F0lgq+GfeWX8mVb161CGb7OzJLZj8/3/8daIfaymFh4yfKG07r+VEXYgwovqo1WKPeL3pkAhRyLH
orwNaLSxr+mQFxbmrGhXY8SwctDdpyQqn5wYOQ6jWT43S/UtFOFHPBHeqOPwa46sJl2vpOIUMOWX
/S006PLW6tOE/YEqeHjRxTBDJ/bKpxw46a3xLJOUTCp4NGQSYN23Q2U922JZ2CSx8PQDZtKuX3kG
wOPY76Us9/YjFy6cb54RIpLVPaiCLXdUZnWsLz2c+7xCebHpmL48vgLv3bY2qJtkvIH0rVlIyWQK
a24b/dqGjnvCquZnCBPi6EbZXj19bTrGZ4L8A4ZNCRf2CPWJ27Wjb6OrQ1Et19LIYvQ9J2hGc60f
8sopLyOWD4FY4ulVDNpwrrU+PANt1k9lH40gns6e0tB2eeGDE0ciioHoKA1Zt7+mKI3ZMhdzuU5W
NB/K3EOMeimNNwc25JzQrSQ9h1Lt2iiHMk8bIcOpX0uW9Rj1wzdravakCLZT4VpkPyJ9Q61goxJJ
dTcDsDXma6TUylmLBrzC3N7c2SmbiAMBEWgXVLZlczmP8+2ChWEstNiLnWvS2O9n13odaNv0Y+St
qDTvbZbNlCwKK8g20w0J/Qf2xe1g3oTc5pB21hXJKfM4FibWMIWxJ0l5bxRaKCWbkEIO3+h2FDi+
Q+pNg3W1WqvxbX3wzmYm9nqh744CAEqPKswDyBy3o7huC++GloArLe0JDcKKgQt8FP7x+CDfGUXq
UMhHEgkAamO3o9QwLMyFhtBrZFTLEbN07TT0ynR8PMrmuqD6RtsLMraSmr0JoafZ67tJSV0UpLr+
jyanQJQYWf8DDRSxc3TuDYXCEs2YfB7JxrydkJsgeNzyQ66FGEq/WvTh4pjUExMvbd9acGZWcJek
SygxEdnv7VBAkDl6TgVFRSWLj3iUCn9W0e/uimWPAXbnM2EKJDtAKaWz7VZDJVXVF0pH/TJSMUUV
oSZeNbef3/rqywnRKAQeTaJDUfZ2Qm0MtJcYCRPyzL8TrJOfDeEhMeBObwUKpUgDJCRs1og1ETO4
Hajs0WxJoiIKDEUTJ7fWf1SItu1kVPTc8dfcVEHJBAC9yd2A7rbNVmpJLKXbwr2ObTtXx1p3ow8N
Xm7TQVAWM2E065UT8Jg2+TGeszH6kszV5H508FHUXyJQ+/FrnqhZeZrLBvExm/CxPlBP1K91mw3h
V20c68WPjZ5aZ6Upg+Xr6WAbz7WluK2PkD5dKX5vdxOmwmjylhfMQbPuWHjznPuVq0bKUcdHZjpk
NhHxOezzzvY1PR3NU6VOo3EuPFpaz57WjcUlwkFwehGDazcXzwmLc4KolzP7lCom/dNcVMv4F7w2
aql2M7kvURabzRMipV78PHpZ9V/OGfxJAGto52VM3ei9V8ZmcpYC7KL3J3NRk+NYQ135NE3E7R/D
zIzjyzxqLRiNkszte310LewAAGApKZddNtNeXiXfqkKw4QlQPZX2fhwS/KQqCxzt4XoeptrUM79C
TLd8z1M+tefGTJdPat45f2famFf82ryOj9OimN9cE/Dg5M7lov9hD4bVPyWYxuoHurwU3UcJokH8
1wlrWz/ZkBXqf7tCZB8hhWgakh+EXueyt7CTLVpcpoJUQ23sZW7rcbxMHZZE5yylBfwpJDtE7AF5
suHjmGjD38osemgxvIVWfvBiJTR/Aj9G6sFepnz+DzMzRz+kWHX0h3Iq6u6Q22nofFoIsbxzM5j1
cCiLYRkullZa6VNvOxOt90U1j8orTyKti2ZrRh8qlij57jljmJ1UULP43LiZ8VdslaZxoI8vr0/e
mBXORzWbczq7hzD+FI2Klx9qu6sVJJbUpjkOTjqqbAwx6MdximP8NunTNt9l2ZBpL8UYzgmJ4uyl
H3oakucnsy2zxedjKFTcO6dxDwXN/POBun4a/7fMUe8evKgtfoRRV36yI5y5fItYqzvU0Zh+ErMx
qX/mizBeZ3XKcQdmp2keqmC2mh7m0lKqI5aj1fLc92rRI+vv6fFHazHz9NjHppIEmpkr6SUlt4wu
EELs+LQolauf5rgXEDDkZ/ja1FqnnwEIdOugpulYn6cqrdULdBChH7TMiRuf2rY3Xai3prMfJ/ny
DSk9e5CWGJwn32xCMz8maMp8GzQcfY4d9Ifap0F/0o+u0WjWscY23Tq1fafaPzWtKdRDbLR6BhXD
0z80hprYHzS16qrMp/mq+yvj3GoH28oiHaJYrvXnqjPVH49fxu3FzvUCKYwqLo1yG3xSNFECuKpR
NB/LTziixp8VlCk/vXEQXnFAdA2AyaHCtGa/UMoVyZAtZTCoVG3bDiVyR1fGw+NRNi+vDaIkVePp
SoYWugYstFEdx1yp2iACwjr3Xp08WYmif2l7JG8fD7VZNRmsYPEAX4kwmfzx9v3AmcOK9a5rA6vu
7ad4GIuDMWjG8fEom9BVjiLLWbR084Ksi2ZlT88XJtFt0JAHvUBeb2kuJMuBZX5GGPzfx6Nt5wQ/
CQyTlSMeJ+K7nVOjeKGaj6kIvGqc0R6zK1+N1Ob0xlGoNVI7pSWTdFRSQG9HQbUgpMQx9EHmDa51
LMZRfWdN3vRGu28aoGjkBnln48EKAQa+HUfvjGmuaVNDfpJOzDqLh8KHX5l+pjZinibIROfIFmW0
88lkMnj74lOuQzwItqO071k3i+RJPIX9SLbROEP47DjfU23EOSzq6N/NSgr6cW/7eitQi3jrukq7
DwpjJKoIF60jmkhF8mmpbfta1tp0MaVVGrpJfzweZDs7Ik2S7V9phwXJ8XZRW2MxCqk4djXcUDnb
imm8SykrHq3aNc95pr/LE4RnvG403hyvEeOS7qJnSdBD7HY7sCEaXkuj965jw/pFEMbedRih7cTT
m/OGmhugAlmItH7bOPyRVzXNaCvetRVh+tHLnPSsmbXytY+puiNxsHx+vJzbeopEOlF9pclWCp2s
ybj0Tjoi4toKZqUoR19TSgymmjqipzxMNV34mWu48anLClH8q3mzVFPNlBD2XDZW3fsyz6rpnDf0
iL9mTm4JH9fzcK+Kt71W+ZHA6LyMklW1bsfUav7iOPTGgNtXJWpp02NKKOzHYtrzVr0zFAke1SWi
f+6hddk1ivi68aSKoLDm4YgGXfYZhUzjXV0pYqc2eXcoEGYIilQM6eq/3VFK3MzeGJsiaJNocg5c
CkA6VhQJYkW1bezzzqeW983NxQCIIotz0kiF5MOUv+c3sG+u817VZ2cMer5iEdClqWAfteQW6o8u
1meHTvC/PZdW6+h+ZQxq89k18bWFyFinDvLYWhI94RpOxWTU4mQPi9lkKvw8+NncmWxDacl6+/Pc
Uel7KPhD4ChacjDGlLiVMtr7RPfoYLYaOjEnZa/CcOfFAZCk4YfucoA1Xf6o39YkNhD0mCm8Blym
AvkcNFI/hKzJztpvP7V819hRsmNxm5HPORqbWbFMgS4oCR8MpVoCrEq95CjmxYx2LuI7o/3fBhdH
Mos3cOFcJIsGdrYE9ELOT0ki4KuGGPvR9vP98Z7afjPZFAnMKrNlBKhWt7FXYf5azOEU8HIrH9Fl
jKxnMHP9WBauUZxRfmnmQ56NbbwTaN0ZmGI7KDJX1y/t2tvvljsRRBNIqQHwQ30EUlf8WFPGo1C9
KtCaJn8aZTz/eLabyxkXFBl0AZbLl86R//23zeIsSGNXQzQHZT57n5Jhid6ViuUhzZcM77siQ3H9
8YB3PiTgJAk6VwReqGulVM0UHZlhyYAs/mvkpMiXoMz9OQz75PJ4qO1B4HEDp+RDgvV76zqlXYaa
sTjFHHSqG7/T0wzFwSLZcxK4t4K8nrQGo1y6hdoq04g0srM5MMN4/uJYSXeMNCu/qCINjwKd6h2S
6J1ZSZlIWiEoIkKYWn2xzmsxwExKNcggoP7BvVb4kZM0X968dpg4ImYjBc3JL+Sv+G1fABDNZTg3
apCLArE9I6nPXq/vCbXfmYukzYNSUi7kmlwHIEWexyWK04E19uZzNnrzKzDOnprDvVG4hMHyQA7J
xVYrNpZdR2W61YLOgSiR5f1E/+hUHB+v2C+TsNu3iBkA7KLzyp1P3fB2yUYniRTXCdVgoFxoHMPa
gCJXgbmgFVhN6ndlciGu93B7P85t3HhnCP5dFAEY1Yr3NLeqnh300Ju+zM40L//oY5k7p1J1hHXA
OXN0g1Yv1fyg2hAJX7KwbX84YWL3L1WTDO5n0tBaRUEsoUhpWHGcnud4UN7onk5mRuFCuhjDmWM5
16SJHg22fCgbLTCLxLmS1iCsn9WJ5B5q2tfHCyrXa7WesqWR0ytdqjfR6dQW3B+pqgV5pdKdrVlw
T3066IwPYMRtd2rzVLd3YtXtVuE55FQBhEl7tnWB1O0RKZumEksVJdMvuptAYVrMbmerbAJ+CWTT
LM0yyqZcfbXtM10bygwphsCzq+F7bnXDmY1rfCoXIK15au2vJrbXz9qsmjsM9+3tSwIHXZQcG7UJ
Xv7bPSpCA7ZQzB5FKqN+n7ez9kVkMF/GGfzy8ee7s5QMRQkYeIImpzWBkbemV7qKoUIjH18NtspL
ogvn+fEo20eTYABQgr5RLhDUvm4n5PRIU+OSbgRgvu2xtEbrXEyl+zrpbfRHltj5vx7W6ufHg26n
hvA22mkwVenvhOB7OyiCynlblboRUIDxDvgGJl9cL7beHEtLEhRfCeV3Kuhr87C5Ts25wlUpwO8w
eY9pLUfdHe1Xu3H2GL7bbQHiAs2US5J4mj/fTqiYHK9WqH8Gnhp/bxevf1ZFPZ/HuNsr5d25JdGc
gxZNaQpRQi7M26Fi28DwujGsABJ4pmD3SxtfespS5J2eNRMrxGNijjU9RvgNaS92vCzdsbGbKlC9
xm1PejLV89ckmTwESQdTFrcmU02fImdIPjRzFs3HuVWaf7FDjpKPDhSR6ElHSKM42aWaxDQiuXgh
a6JIPB+6ShPS5JR3816UIxfs9u7igNNthxIcewCc6XaWyLCX4ehWRtB2yX9V3xgHxxTPdUibj550
/8xD/DxnLXZfyk70emdryl4dcm2iEckFux3YzrtlBPDWA8Or7PeLqSj/5Far7RyAXxS81fwosvMI
oLzCOGukbkB3pV3c1gpofHIPQP/WNXdtcYzSvv+oOV0XqIj1XmZLVIdpHusPuAskx8ru9yzUtjtX
OvryphNPUonU5P3wW5xC/iYSxAbcwMFdwgeoVA7t1FQA90t2euupl/198jDyAEpNrduheruKipAy
WmAqbnIy8LCgIEJV5PEodyYEmxjeCgibZJfIjPe3Cc2R2ruxXVikH3F/WPJS9asiUSk02d5OwrF9
hhxZwCdmlcDhphSNhFvmibqzAi1ylOMcif6zrWXDIWpdQA/Njen7m7Q5PU5GXu90eW33KWODj3Nx
s1tBZG+n6RUtIR8it0GtVOkRd9Lo4o7zvPPJ7i4mtgW014KGI0l9O4pL2xTmE4MVjDWUvrR3wkDY
aXNuKi/dua23J54JOZIDLh0ZII3dDtW0yoTbqGoFM2xMFEJ5Iz55SdF9jdm2x8wwin/zNhV/hUCB
kR9FtrenU3pvstK7FodLKg6b98JMzHioa4UlxbL7j0mJh1cUFaOvbKY9SO/O+efJRZIPlgkk7I0l
SdWaCFKEuh0g2zM4T20jssivQ+xlfM1JU+dQefH4peqStiB4nfLhonpd0rzareYuxwYuVrmT7N1b
fwJmXjGSd+LU1YYys9lB57O1AzPqZiD2nF+iz3/WXXMyK9vyu1D73nnRWavyN8v5QpOnOxLGiAYC
BSn/9tMvOJuM0ogmIHR2D0OihpDRo/aStL3YmeW9byzVVXhDWX4aAG6H6qiZgKLGTjCUk+5DZ7ID
pbdRIslC89Pji2jL0GJayNOwoYhAAHpWY/UjduVNNDrsp35QjmIZxp9p3qDFWCjF8nHUunn2nUXk
wTxmyXSklzbMzn3Vi09dWtjTxcj0eA8kuXNvsLcJvAAQQA/XFKqhjPquqWI3GNXWvFawuF8niGR/
Pp77nVHIcZBpRPVUejStvqidRDXtI8ILnFFM0E3Krvo2WPb89rtetjDQ7kSWzcdaMY7sKnbEohQu
L0qRwTia50+jpY1nLbbNnRnJgOP2wQZSIjOF2yfludegoJOaiyMG1Q1ytx8+D1YcvoNZR+XWyVVf
NUPx5c0riFwNTGA6Ryh0mqubt1SqRgfOcgPbCXO/7nP6d91+zyv8znGg8Ml5l2KavMurBRRDZ0Se
m3lBVpTiFLpCHLTKKZDdVdudkOfOlvjVlwYfSAqIrZVVabgU8LRyL7BzbTgOJqWmEBeinSf53ihA
xXQnInTJvbq6xSJVaRX6Htl4md0crCTxDoZqijdnueRjHCPCGJ5GIvHbW2TS4pL4I4s+LLWwLmU1
Cl81wr2+ljtzgUfFLmC/Sf+4VWhmoxqMmAbCT/Vo5AeRONlzxg25A4f9cmO52dmc019SvlSMCc7W
3qFuOmpOgdvsB7NwxXKcubSWz1rWlbmPnWcTPoeO3U5HMyytH0OhLfaH0SpUupwrvaw/IlWuT5+w
k4R2QYTV5gdic3yppZaEkvoWt9zfiYqyit/g7uodMXXy+HMmSuUpD8GqXl13rKByqE5JRSWxrOJz
i1rJh56rJcGK1u5V3xMjWlvxOOvpdzCftH+tHHQTfC2K8k+lyMT851iihJ/5up2a5oEZGN27ug1h
AxmRkiCjgNOl52e6lf4YM5w3PyWp1VdPrV7p1slEvmh8NyFc5fiqBkb899iqyYIwlTbb7xQz0Zwg
8fKqeU6wSwhpQBmRjyr12aO0uHTL7ON5MdS+gg5p1h4jmILmd63Hcefn/2Huu5YjR7Jkf2Ws39EL
LdZ25iGgUjIFNV9gZJEEEBARUAHx9dfB7t2pzKzL3HrbsZrpqaaIRCDEOX7c/fzmoWCBVPwFrePM
uzTREogAYAky2rsO979nakXstQW84r8f5eKom0eBpAfauDk+OY/EGklSVIih7J3NOro30ZSIFCLW
17k2DH7U583T9+NdrPPZWB+YqwVcBUqf81Pc0SuH4avKjnYpCyoVvrRJrRu//VSz0hAxJmAHgNrm
2W4yINeQ4S6h7urYqj1mUR5AiyatDT5IS0OtrkmLL2cRKeQsYQYvWgEGd5btFFSWOrNutB26LOl7
dLlzEpKApf0QR5oUE7lDq+Pv53F+gtONDJgDTwZvgJmCe45NjY3T8kwTiODqorA8w+LVBwjOUhaq
RWuoYayqrFwYDQoji+9H/vL0OxsaghxwWcFohs7ovGwJHuHcec5xdkUzdOMNH5z8R2aV2VNt9Vkc
WJnavaCpEGp4eTbEA2wcHViodE7UffC2aKSlk6NBFNHMXHI8rEkbjEENdef7xLQbNUS+WE9emkJX
6/bV0PJnzSpiuMV1dDRcntVd6jOAPbXXpQZrbx0E0p+RKqxHyEo1QdIRNoREBgfxVTQo2l652r6u
ybPHB10JtS4oNWbl/dnaUiRl7Ewo5Xfw+eCkQqVtR53e0AkdHeNNE+NDaQtvhHn+j5qJ5lmvTX7t
GD9/+TN+h5AOcA8o3gjsTq+kOgGVC/YFzk6iWRr2ba3UqBirceaObZZdQUEvEl9UTzTAdrMHPPCZ
c3Z01GtIPevG2TkxSIw9ciYC3eqLOaDUUUpVWJbqIbZxCXy/zC4OCiSGEFiDwQKOByRg85b7KbUX
Wg0JCtCpnYoFHbQNUtIihlzkd0cBGgLmA+BQ5PbmxUzWViEbWUr3fcq6p15iOYFlsfrw/SgXkZeN
UaCWUEC0wJOco7tGNaF5V1bSfSOwQa1CkTdQT2YBEK5r6dXFSYS8HQMBKQBiADTt/CRy+qaAlxpw
l9xBywhzeB6y2HIjaPDbTiRXTqHLB4O+dca2cE+pcFY4Gy1OyoHFnMf7uhfcFRhyw3Ou3ShF99uN
B4F+gJkNfBwPBVBJPV0PxTDACg+NKvZ0YKjxVHURiBzWK9+/qctVh6eAUyKwCYCRSBpPR5GA1SHS
qXAT1lHuIu5IlozGTvj9KL+YtjlhwhWFCjbQ6jPcsUosZmV9kmHaMi32OHP4iz1ByEtoUyay9/1o
F1cFaia4afFEFoyAUdA4fSYjSnuz6HG7y0Y8EaOAfZpTST9qLtYSFSwEl/SaueIvHhA3IfjmMHeZ
b+CzITucSOaUtdkeBHe+jIwWla+xlXLsrjYSz98/3y/eGSw3AAzBFh7sii8G/E8nRWINsS7HHM5Q
rIm3Dhyo76heMP/3R0HtVcUtP3s7nc+iUEcgUrld7OEHC/+spnV84YzX3tWvnmWuvsKcEtsKkPTp
u0piqpSwLCj2amdHAZQp5muM9vEvv/sscIzSQZCa3caBBJ+NYjbofKH1UbE3oyFD1xB0SstauFB+
P8rlxYFRDLwUyMTgWXm+YydLnlTWlOWe5doUFtBz+c6YTQFsm9qlLqEjbQWT8HVbFeY1Aszlkkei
99U2AhnJLOU4ncaoVziY00mxZ4ol+qNaFya9gSpGHfY1GnGVd6PKuzeTRwb9bTf3r7YLsEyBXSHQ
rfPV2PC8UWjfsH2emL3tMu6g3Rxa6f7+FkPxHDUhhEZ4g/BoOX3EPB0ja7Jjto/EVMJdAG0ijQIO
Z05uWr99KM5mC7i/cHPBnPU81tRowcA9b9m+5FMXABwx94y27AomfAmTzp4OEEfBzwbRCxg2p0+U
NlTrJClne0GzfmFmehYklhSFyMVSX+256RUFeLOAx213QHcpX9i9flPizLtyPF/eodDrY6ujrD0X
MM5XD/Z2DpjSYnuOfjphX5UmKfqk9DWpjjwlQxnt+41yuekxHtT6QA2BvF/gGKwajcqIKd9HLKUQ
aVUjOgeX1wLXXz0Vklpc2LMZyEUdtlRzHcdXx/fQ9cTupDnULZ0IalI14n4xyc3i+6f6xR6EQBDE
Z6QpoDee50RIXaZ6rC2+x1bRXFxPmp+iuh04OfiN9iTDAaFq49fvB/3FVCI+mCHPWfEEEO90DeHc
jmClOLsRRarjRrC8NFwVEax95ZX9YjKBbAHBhn4LfZjOycAKeM2DMcrVnrWl/JmaJTsWmVk+NOjj
56s8/W1WKkRiEGrhLkXvQ9jPncUltlr3OLFtvgc7V1vNxtmBOuio0mj60/czeFEawEg4VwBH4vhC
xHqGRdZ1BcpnjCcDDKP5TZxXwkW2A41VpWawMEnzQr43R2i2HZG0y5pyduUT/GLhAEyGVA0sNJyg
zvz1n+7zplMrMU202eOMY5qP87pWfU3pu2LlMIVXS7gaSMeSyQa7kg18KZdPcruZOoMCKS6POQQ8
90lPkpSCE9QZ+7xCtwwLF5TBYZUK3wMer+DyWaVLh4MYtUlgY15/cmuYrFDuC9rcltYE8RzJmDmZ
n4rZsGotDZozhu2gVs2sTJLL5fev6nwRQruApYB3NPMr5hTtdKK6HkxrMSn5Xlhl44kpW8VStC/1
+BG149/NlObBQMABVjRngxduqqrCOsWaaLlPWKOgsWsu0GpV/t30BaPAoBmH1ExlQq509khNztW2
KNt6jx6FpmsYkhNiqd0bDmcumBLtlTvnfLHPw4GxhzwemQVqdPMM/7TUuA7Spm2PzT7lkhW2Ou6Y
3BGKD12YcHt7yMNm7G2/rs3YVccquXKKnJ9WGB6qPARJCI9wj5/73eQtb1oEXu1ek9BhRsuVOJBM
COy+XyaXo2Aff5k84FTEkXx2dpgNTH61Ke72MKixtxUkb8ViKKr+WoT8VRb5efeoULkrQERghwC8
3DyPE8wml0qn6/o94CH0ylE1Othh40zyCq6yUxnk9kSfdUOqlENSw2ti8qBcgkksmAEtbJJsuWsq
IBgq1L05j9M7KjR5CqHOo4Nrix7uMqOA0QyEog6lpMtMewrjqDDfMksu7tII2AQp6oSiobIdO08j
HF+hapCle81sTPqbQREeFrAB8t7ZrmgGKU6XjpZBsDhU5bBnjvSiCj0JE0bNKzv8Qp0xj2LjFIR7
AIbCNj8bpYpVu0j5CGRWKIpfD0arkwqkt9GbpBKGT84wABWThtaBJ288xOU+17D7Q2rEdhOgnTWF
F0sNah0ZYGsjeSg0af1vpkZzhwWsZGxbFHaBopxle7yye4B+E98Lx0awXSjWjVR0KNx/reP/+DH8
Z/zBkAWAZ182//ov/P0H4yNED0l79td/7fhHedvWHx/t9pX/1/yj//Otpz/4r20KeK1hn+35d538
EH7/3+N7r+3ryV/8sk3b8dB91OPxo+ny9msAfNL5O/+3X/zHx9dvuRv5xz//+ME6HF34bTG0v3/8
/aXl+z//AIz605aef//fX7x5LfBz+9f8tbv4/o/XpsWPavqf4KKjmvOFLyHw+eMf/cdfX1H+RAHh
K5M0gDTMMreSQWj4zz/sP2cqEmAOcMs0wEVIjxrWzV9R/0SzXUAfcHDTEbjhG/7478c+eUH/fmH/
KOG5zNKybfB7sTr/fSAgrwT3B1AUIvAZrL6AxYUKz3vGrHEDbkfroeNCQxLdRgVFSWHyzMeWcA3d
qlMQzn6an78/yM8DzyvudGADQyMMBHdu7ntxduQ5TmbSsejrTal21BUmNSG5UEGeV2Ey/f1Qp6fr
/IwYCvEP6hlwBMYddLpDRV6hD1Rf1hsWQaSctcIMBsNMrzyQPh8nZ08EU15wUWcXW0Sd88f46aZK
4ybu0Jeh29gQ4BO5tpOgkY38Hh1AxapN5T4wslxR/bYegPSpFJaKg6knkHLrTv+awhTE7/XGNL1J
repQmtSodU2FcUbUyVJ3ldZByaywgb5zTUNdJrEqUrbjeK+IsXnMRNW/izSRni1Jy4kxVY5B0oGK
G1FLDHjSkIxHWqjqvd711XMbK9Y6ToY3o6HyAT3Tek8VQweiTyRXJYm0YnhxJkX6Pcz4613MQQMC
cyTGcMM+ixxVpSlUSHDbTdZbXeD0rPCibrjW8+g07PprFOweLC/8FyyBs1dhUhmsmd5uNsaUPIjK
07obtIDhoWZG12jBX7SRs9cOeB+O4jNBEaLKeaH/9NqbLh5Sg0fNBor2oBplV40Lr4q0gEJW0/2I
acBVA73pIFSH69Bo1EEnWgQtMrFbWBHVwJFeM5ku04p9xJLuJ70NJGanNQPp1RujcWAmNKLYqnlG
8WCjM09XFaSfEPxoG6Xei3Qlty5vjpFMSSK/6OkjFauGuXnpSvA7SCzZjzPVR8cf16ZdIAlK6BQq
Ccfqe2yiHWXjAa190RRyQxHiDPQwmh9R+zBOdN2nMGJug1xZRWi6yuHrZY1ubwaaHfuq6PF/Xy0t
38EZY1F2x5rW3vc79wsiuZhc5Pkzaog8/7x3D9q7oLFbozQblqRKiL8Gpl3KAc3KjzRjI3hCSrox
4+m1qJgUWpNTe1FV1M/AQ+zQiBLJK5LIXLO66EkRyQSOs08otgZC/8BlXbs5oBKvEGV9oI2c7iPY
lKGr7bQepDT320TTXKUZUtfulfecG+0yswyxdpiwtqbeYPshUPJqyH9utczky2xIe7ylcgxRik+u
BBpfucLFXABImt3HAOnbZ4gZKMUyp53ZbozG1jxoJdIAZ9G4mvhkuHqpiU+nH3B8W7kgcDTUnmCU
oC5L+CKQuHdMV0RmRVKFKp4BzpUrIUQkiiwcF2YQnRvhoFkMUYPfPJv/6joq59+/zLOy3F+7Erpg
dOiDySJusLNISeoSI2ktpd0UMGQHezGu3CZ2zLDlo+43dl+GuT1mawT1A+FK9wiZ6hh+/xl+ceuA
HjJ7pwOIBrp6ljr3pS7kTM26jWSDBxU5El3DSN0IbSO65nD2y6Fwrc76GcSf59dBqSdV1Uxdt6Fm
Ebu5ltReUSmA11HjuTaz83l2vjSg10JSBtnozLM9PYNkpbUbA9TXTc7l9qawC9sDJKgdetH2a0yG
RrJksl2rr7NNosjc512tEyCGoHd2zAzihqIf5JgUVwqTX+nR6QeD5AUXIsi/+N8L/Ulswe2lgbvM
Jq4j1W+AtxI41CY5qijchrcH+opZsQ1nj1Z7iqpU86ApjRZG2fdBCWpLaOb9tADiiDZ8k5DR6HC8
Zs56GQAB1vvKFJBnzi5up1OnR3ECoprGN2xogRCVNfOTbMhX5lSXoTUm2ZLCv2OjoMT6W0kftgOA
E3ingbaEaAHaVQR/P18cVSwrnZWU5RpaFdu3xox7MUoKvxv8AGMDlxzxD2hLCE/Ogh8uHC6qgerr
Qq6HQC5SzL1VSsH3++riwgUWACsmJMoI6nBSn+0rM5bNKR/FtC5GJdR4XS+6SQYGoVgVXF7+9in8
rTTj/5s8nCQc3yYj/yfTDLyf//jveP4izdi+1k3ymuf/WDb5a/nenGYc+NG/Mw5L+RMyHjCnkeLD
oW/OK/7OOEz5z5kcPy8ICA0AJ/xPxqHof5oosiMWN1Hegnk6dsLfKYf+55w4AimGMzjAPqi9fifl
OF0r2GLQkSioqAJ0xlhAV07Xfa8UedHLaXGsB7l2lUohk2zfit7USDJU9pUT/3R//zUaquxzSy9j
VuieXTomjfshl3hxRBPsLCgO6hTveo1CPA/WmpakBIh/uvjppfwit/nFmDj0IUHAFCO5OW/+V9Ao
UbtiyI5itHZD6uBibYeQN6kvC2aFqZqtU+eaEd8vpvWr8o48EuDzxbQKUzgdU/L8qE7GtBCtvWwH
57GVbNhtmNfs6HGr4C39+2THvMIlFAg+oPx5XnHDnb5FhPilTXPZPDo7QwTwaNFSz87e5YEoQ0wa
+p6CpF6WT118q1BQyW7sdqeB7pSROnLl2FMhBlFenYnMquLk3Y7fbXY/VGgztJfFshWfmr60qY/+
S20S5PROb3Zmss4hzjH8VLhW4tZFaDfPUxuTMkYwW7vqXVcvm8TTN/TAEn/U3kd2p4vbpISz826y
ntE9buKhbYeRcdQsGK0dZP1oG5Q0SgzsXAV15tDKUgibvM5apOGgLqQYDRvBLtSOdrTUQmuloTaf
FASGbM7D9GomXmG0Lu6L9Fl/zN5U7mbSfjJ+5FKxTU3uQiFbsX0P3ZlefNjy82jfGvZrhZrmKDoC
wqZavYGC7jWMom3Hh4heIO8jpUPiLmi0pWAlvMlzeMw+RdMhKj3Yr8k9eJydwBMDVRqfLJoTRXuU
0nU9rExzwk3JiaOsZQ4/G9LsyxQqXMjPXBbHbuwEWAuwyK2ztR55Vv/cSa6ph3B4S9kSdK7vN8JZ
yPfXKsHNNveE/WIxnkFwFY3ruEDweezTonJNM9LR9WeMPChBEyyESA/sJtU2ZV+BfSBVd6zVr0l8
L/YFNsNcSgdnF1ywC2x1tFoQrkZTP7b2azu2idv2zeSavHcIMBH1Sij2q9HAppi7cIAZhVLh6bYw
JPjeM9BEjnnn3EcJT4hldtwtBd0MddJeGe3ioAFv5Mt3G8EVzIRmZOnnECLqLSF12pDfDQh5CcBO
T2+te4tHy7Yv1qaT3o91eQ1O+SI6n2x9jAreA0owqASA9nqW8Y5RjN5mmZXd1aPx3FqLpIBe22mR
XqV2VvkKAiZSJ+YAR5p+ARYv1jJP7tJCHMy+tEnT2dqyaDPmo4CDCgU9fr/ovoq/J58PyBna9qIx
E8z2Z8DndFZS1YD8QI2d25JvrS7E27Y0t7UXhuo5SOhSosuLMVsowbCUe59H8KojCfeljwyL0AEV
lAgQ6G7bBZVcGhTbeq2sqqWxsgB0kw5s2Mp1tmaHZ3TxjXVN8HNK71XQdLuwwwL6AjPjQCYUOLBM
pHdp06zYwuDEvGne4ttkpa7rl3wVB0kY+ZWvgrssEdUiCvWio/H8/Wx8HcSXswG+LkIzcP3PL8CY
o4o3Vplza9/3o6v9QNZF4R2DLVAD6nOjT2vN7vOWqPt8jYkYYCokexz+hw5Bh8j6AT14pMqtbvm2
X9MP9obnsDgBivD95/zqUfPd5zxDhtDQrgeqkTi3dMk3+kjAzEiWdcDWbCEtShyjnwrm9im7mYLo
IJ6UXbkZV51vkQh9o9QQZfJomyydBaoP6lFbanOX3yBlC6fzWe5JlZcnHgwcp2xDddce7tvEKzXS
V2RoidG4uMGETTLAL8RaWOto2e+Vw3CEkra1CAfiUnkDALXEq7owN4k27fRhPRlBE20dth9h3MWe
2/ZYVq5WE/0pv4kIC/QF2hke+Jbt4IXAbustDa9F3l+h9fm8AR+Gpgnw5qyUO13tGTSzBdp/2bfp
g7xSdspy2tFNc1PcOMRYSI/6Q0OKQ1dhtZIsI/FAjJZMjQs3YElBEu72L8XgAyyymdsMy7rf1zXa
cbilAgc+Fz+X12GH9CQNkCYnFXqNeXbvpp03UmTNbsRJV0Iw6yuJ22zo2si88gX3Duy2pWRVcWy6
IH+pbqVVt7Qf6Yv5qGzFDRrt7XHxaGi8cUDlqEBrQhwet51MDP3WEcvE8LAfKrbQdE9i6OSIvtCe
I3w0uJJbUiSEXpFvaqcZNC4qnBmzFTPMO9DOAGyd01kcKWKcAjHPbbSNtulDt9KWyX3kci/fVIkr
D74E3SoLksaFOg3ssmJrLrsgX5frNKw858CWg68GeiCXRH0Eap5vr/UtRC0Jn+HnNw3gAkkjEkYQ
zxwY+Zydu1xnaBQQVeMht8O0CJmyog5BP2QT+zHOVZz/64xHpHH8Il7G8Yqny9w6mOJAy6XsrKCp
aPiz7tzb7aqBU1m8NUZX1rwxWtDUrX5wO4gFAWmo/Rx3SeRBzK4dypbUMlEVor9nFXFeoX75VE2/
Y/fx+GTXO2Xw8XVgi/lIaAKneNfufMNy+x5Os0HNvFS9nZjXVN7Yrxi9QR2hzr0oDfMkgFVVa5WI
bRIXDY+Jo8EZYyXke7Bv0evyZsq2vAoTFAdwGje7lFpkKm9aPXU7y/HU8t7U0FHFw8YUoK3bQdWG
wDrpEcag3RsK4Jp5m3VrqgYsOwgpNMe3EbGiWUJHAq67WZLK0vwMjlIwoCG5jkfEh9EZuAQ1IkHq
RgWRcEZqhoslWiYZCOsw3EGfP8Mzm5igfS+prU0xHK1kL7ptY6eBsB9S6w6WL6SgmK1r1pXnwQW0
RybgK2x1EGyRQp1t9ahQG/jzJ/IRDULh2zvQZWSOml9FagONjXXl5rgYDVgdCk3g6sCsELWrs+BC
LqhushQunwBo3psaoZuWZZTIcP/Edaleg4rOdyCqJgBBQFyY08OZjHi6A1EgMRtQTuJb4GUV6ZQK
CoOy/IEqwhznr9ADVnZTa1kKoW1iGMyCyuHpU1yjC6y1qpl2rfvHeWF3Zg0hl0KiitAKVfNz+p7U
Uz2V4TN3RAflx7pPjACBI+BVcxNrHXC8OApbDZeqVMAEUIJxvHUwTFYgG5EP1gi3gO8vyPNYDx8H
YQ3cIhF1gSTmnEWWOJuGGLaK0xG9qUIdhuSJ3rdwJYbvMuo03lSwiMxMryv38imMCVsVYzZeR/gA
sg3I9+dE1CHVWgvCI/nYpbzx5ayRXaHEDQyTsfJ+9wnnaj2iFAiPMfHn4KwU53oSw6X52KI1CWGR
3w4oR6KEkyCzfNE0anqZogffD4rg/PxYhagAvZnmBno491EeP114Q61yreZcPWYZDEncgi4T/d3J
NTdjN1OOXimLzrmx4ld4JxNNOKie4FCQb2x5azgZ4ezZqO709hjxh1LeD8O6HG5H/jA2b1WLVTLc
Jvmmb99Sc623G0TLWbmGcZc9LspqO04LECIUHdWZBElcQ1K9cJ8gFmoL4dKlVS0yleHwQ4Zn7ybQ
B6ZFTcnAD1aKXb8vu61hLgr5Wa5wgOvSTTUt9HGbSZ8MOccEk+JGTQk8OC1cvfqTGR8752ixh8pC
JrSw8EHsnRQHqvYjZw/G6LPhpom93lzgjhPWIZeXjrGuC08pPx2LIh7YQMlpW3jowpPgCJYKItAd
bSST5DvSo03v1elGTY7IsC3Ti/BMKWZRWqn6R9SFhnhVGNpjHNLqLkd6C6snqoRJzz0xLinmSsJF
W3uWtElRGOMFSD125GnGFj0Yuh8Jk9AY+VWZEXTjBY0T4AZNuBnmips0MO4+lCOSnUWdusxYcjD8
9CXyZ9O6E91dgm9NM9OttdtmdAf7oXMCRfNVbQGMIo2QOM9ndcN9DSWva7Y3F7c2wrKZmwsrLaCv
2E+ny6tKyz5G5xb9mKRxjoQdrYQ4t1tSomcnGQ2pdlOFX+MDX0TToHqgzw4YAjhIMex5rJBM8az0
lrXjZL6XApybCQ1AfLmKic3WWfXZSDdghumobXXxQWtXMZyDy1CJtnr10BYBDpRmeJbsILe2xbCF
o2iqwjXdONhIBYzDqLxEsavrhANPQNBYr/ocVUZSm6sREhqdovyAmR1XFQuE44mVam1KUmj3iOqm
fRS5pnNwROfLCZnrmnEgtECFkFNyG3uFPg+Ey6tSXg3NR1wGuuG3uc/eIzOUMXfyyjmIbHszaaTu
dwl9YqNBjLwmVQqLhA4eMQduMWLVD5a2ioWb1rtcC6yBlOkV2THcAy6ODghqIBz6qigB8TvLWewG
LqxjqanHVFuhuItoQWzyJewp/dztPwXc9reTIPWTbsGix41G+GRAg2YSER3kaTWwisAhXXMHa8uT
Ta6/zX+J0RcsLR5QjyqEl5dk4p6qwXfNhYm7dDvesGlFrW1SbncMWFvmyl2JqFlf6ribtfFjELCE
0546G1PA8A/UNZaFwgPI7pz8xUlfR7p1gPmAeov+z+ltAuL2sJDe+F5ptrBNUeJ1LLzSfIjGe9EJ
145haT6+xvpB4wKJ0hYN5yVzxzWiIQ6QlcItehwI9W4cX+1u4zAZCdNRSiHB7jbCY5UbtUdZAmbH
XNizlrYKcpQXGwTcstoME40U8V1jMD/q3hSUT6mUEaO+Q7OqecpG5INdtpBxDdRbFck1RQ6fEnD9
qmwgpuWND8qmU7eVFqo9MeUbPT3Wrz0cC/c9RMxTR2xpm5s6iaudEd1EtPdS+N/X7xrOtmSrdsMi
bWGy3xubst43xoMSR4ssRjrOd1Xrvxro5WN0b2wwNrCGW8KLlNhDRfgAx2avsD5kMyEVNIbNlMCJ
IyxrOLFWgdX+gLTSKiKc6wH6bM+pUAR3pAn9AGqcmdlIJP2u4KtoXA5o99gB1+u6fayNBFQ5nr8b
2p1K0LBeGkIjQ9kbMfOCzn2fcBcgzA+YTe7xMsPy5UF9k3iQQLwRBbLs0aN038me8g7agY3kpQpA
JXOY62Qgpm2zJMR9IA7tzTAhBQ7gggFSqkvzEPZNNIiskMkp7Hn8KluNucfv22wNWDWAKGjyB/DT
ONHipexBQRb2sMFFYyE/brZp5ydWYC4cr/FxPiTP8E5hL/HaCdhN9irtq4QUChHHwe+W/QIck2bX
AUs1lxZwl2PyEpdkkIi8qG5Tik836rjL3HTJ1/RRJ3Lkjoda9/THa43Zz4qTc2gDl9BZRjArGZBB
n+FEDLF8kaFNxJHWoISLlMtkAJUaCWJCTE2H8avi+FQuVWxQ4Fpx3nlQRq/RVUEnaBN0k+jKfSNZ
m0bOrpBeL2Jh4IdgN39RvEFcOne9ciCdSyXwYo40yTs3NlTmZaW45id6EVHi0dFYDCQcUwdR8py5
orVpVNl0lI8Ubs2EG92DnMh79KJHkj+9tvK076lz5cyESdH5mQmsEqDl3AwTM48awul9CHKQpFI6
KscCrNLJlS2vkBcAotIJJ0FQlR7w70GDhmRRqjdUChOs0+khxxkLFJ4v7Q8l9d5w/PB2hiy6fG0p
x5jClgvMp6pyB3GTGjgz1mPy0Zn7qf9QiierWcv5m+j2kA0y+lCKz8kOUBUXIFTVaEFKKomg0pBR
D+aUiDkVoPDEqgKsAZoE5ejWI2icPkMkRVdpvSwtbwBhqnPz1MWO6SGVHgkqD0m+sgErB+BjLNQ1
AI0FApFD4yOZdIEXeoCuQiUY3coXQePHN/YhemGf0X32yZ+Yb3hsjToKvg9Vo6DyTV88Z4/Fm/Jc
rZWl+jIeJPzT2PdoEwT2kIwyCpo5e/hTxotJCbLpKKTFWC41azP0hzK0tQUv3kT2YyxgILiWBdg/
W5nu2n4pNSWBQTRJ+UIYt7TayOyp8Mpqgw0+qUFarZRs7QDEiZd5uii1wMlC0DJwYZcQy6ORCNrd
H+W76hnNK4rnETA3gyUcQTFP0nEEknwg1nP69n2sjkT3cvGA+IKC/YyAXGYjYwsOo5130zFRPK1a
DOaC0o2uB8oQRI6PoBL/Xjc9NV2iBEdk7mJh6y9O5dW6L/hdab117AZYvD1tWwTW6MehhCIlPPGT
KTBSEiN9oyTmbnPMn6UnXrjspnERXAMhyIl520Z+r3i08NVddDs+maATjgFjxDjoT+JB+UyO5UOB
1XCIN3yBD7SqtkmQ4Rc4L3nvDdCAb2DZFVg+PuOyfOCvxoMI0WKsJJLhZrc47j+NmoBkBVQZjaRT
xes4SfEBF8nOWuScyK/QEVgLc8nRNU+5g0dTwFfJSwm+l05yv1m2n0ACcXEqpHk2thk+2lbbGr7j
Sn4RZqHpNUG8MQkuE1cOIPfLiPRKAdBgQ1FXgysQkW+jTXQn98A7gPrI7+oyDikwHgr+GKm2bNXf
aAuxMN8bnNY+C9Q39ZGuYf9hHCDE0O8qUK2esKdK7tPJyzK/H1cGMFTFn8qFjJqVeOfWYRTLUbtN
+BQaw8ZJAtq4+BqsQeZLoSTWUX4uH7Ot+dz1aABL4m1xX1UEfyzu4w9kXqa0MFmA3idKSxrTTTIX
Pnk9husXztwKaG2LLetloHVPzbiCRsDC+f4mFlZoF247AbX3+yQE50QcQH9T7vt340Ns1RZVDFLj
N9mkQI0y84EgSWJRm24euxGa92VhY4Rqe5PlW9kOLN3DN7PMLXWSfCQQ3KPXGnUH6tmjJ3dBZKwi
x6vpGv2MDCWItKWiBDZbJf0hA8QaL8zuU08RT91qKBGLRVqFjb5FJzCt2fVITajfth7+ZWcR9Elm
zGt7HHUElK8MPf1yD0XEHlULlO9QibyS+19CIGhlOFd6oEXTUe851/noRl1ArlVMx6Kz0Dagxw6P
0iEnmUC9A/q7VZsdlXpjqt2+ZD7Iiaon4T8uFPuAeLXsCkp7gUjh4+DaQA+42Q8FBa/Tq6PW6gHe
PolyVJ6c0hl92eCosDKUNYb/x9557EaOdXn+VQqzHibozbJpwiqkUIRsbYg0Er33fLbZzYvNj6r8
ulOh6hRq0cA00EChTKoyg0Fe3nvO+Tvzk3MKqO/DVgNxhsrAWrLTGA1cDNvE1FdIKirn0+hmm2rX
XY9XwwM8ypXlDUdejaiyZ8nJwl033pWJgwBKYkR8Lx/Vuym2zSNT8rg/4i4WMzEX6EfohFe4dDa5
I0drM7TN7/M9LFBH+5qRC6PZeuukhp0SAGauGtb2UTa8rL1JG2foPSNbDqgu9sbCrWnLWls8xq/L
i34zPXf9RonvAvV66j2F7fk4Hcu9/Fxvgm121XrzLlhHa+uUrAWv3U9H1U3WzFYf+f9u2N4f8q/D
VXktrwb2JeUaVmAVXxssSd9tYk+bCXnZTdG6TQ5zexyTQ6ZyHa56HGOHia9aLduhrwB/eYJxK3Hk
SI5q8Gyc4SjcL3vjQTxy+cGfRH4F9+IRfE18Ul4F9sh0z5zYCGz/eZ5dcBgaIvYY/aicdFd3C0ey
tdV8RX27Um3OW1deza+IUUTLFu7zb8gjCbniepP7gffOtKsXbvSy1Wzmnf4UnprCju6KO1ohYVfe
phUvaJ8vp6b1wzoOgqNKUNBsfr351rNpASUlNBh291p4+aG6iZ4Ym+zM625nbfRT/BJwPg+7+iq9
075PO/mQfEM4zLZrHBkK809h3MX3igKs7KodLbTdSntNWV5VCGRpf9v4e7O5HixXWCXFLu0304gN
7m3XHiP1EKirCGqw7gqKW0qryGTTYXtwU2FtNWtLcYVuM0drUsPQ3jDFUEtH/5OBtd6wcbtZ42gx
q8VOHq3cXpgFgq17U3ssu4Msb6ZuJU8nWT0kjRPqTsP3zq+E7pC22O2h1tEOVvSAfs5vbOOTue7f
vLMgFZCQFvcJpJEXwIrZkSjhj+18mvFiuRGUKN/jWjViNjaqXtVq0z/eI+BgY88FCRKshJf3/R4R
F/oUD4OQnIiC0Z02Mtkx62pXiMmPyRQ+I3m+JRq/w2QY7lBzwLBDJcY+cbFLWHGpkJBmJqe48UuX
nPpvmpx3R4V0LHRS3+HA+dFElxS2BdJ6GBfhmEPNzjlSMQF22gyNPaeVbk3CGikQQaAWhGsraL7/
vnS6fAzceaZBy3RdXJxx5IshZzUiHmjjLDqVs1UA7XQsU11vXZodZx7kbvv7j3uTb/x6X5bPQ6YK
JrnQILA6ef8YktLK5rJJo5MZzcM+raarMfbNVdKEDcZB8/dKp6OaYiXyJnMGaAlNY8VoOHcKNa33
fU3PyPepbSFW/Q3Wax1jvdK4Imr0kzPujXX87kqx98C8C84bUhx6k4s702RChUuYMp/lPzs+T7Kh
T6d3wo261s7+2txlXnELXhqeg13xojyy1QOKRn+miSNkzGvtGhp2fFSLFWY7jGtSCBDddcbAJVoJ
0SpJXEoSzXdlRj9SxPl/7tRrtd9YpyzeB9I+9x2NRFtsilInrm2SfRRtZWG7OXua2WNRtSXGq6sp
IlZAn9ZAfe1W2SGXGd7eCv5poNyPvajymAlQiEx7/lUR7Ohb4U23KAUqAxnPskswyegVRiRORLlE
Lcd59Niy+8GxMhxE7WHs1hSB+DcNn9ziN9LL5S1G8gGs82Yqpl7sAYkuGYxfU/E8l+h9uixxFWPU
nDTkoCyFUbZ5a7/2OednmVBdZeKNKvmvMWmQW0CR4++X5uXMTieQhFCqJTcUkxCEBe9XJq1wqPPK
5mcZQ25QnPRGVYd+7UffiVKiar2f+mITD+Nn7sSXc+C3z0VjxeZEiBN2PO8/N1fI/9ObKD/3lrBq
JUhd5RjPdqT7diZHMsMsvfkEUPnw0vNVF3NMGiYQDmyR33+koEptIylVdo6LuPdqYz8hgKHJo5qP
s2T1+/v6Nx+2vEh4rIGlY195sfFiI6ZFpaZxX+PqKQpzCmzFfCmk7n5Ko88q08vijD+eIQLUBsrB
5Vi5qAQVYhAZbgfD2Z8TRm55Q60tA9n8/iu9HRbvFy7mVszRgYYWBfKlgjRGP9pIld6fMeBnmFUg
j7kLY3vQbXHm9afoc0ya3mhjpkeNnBTRw2Jag9Ca33fRtsj3cXgSrJty3JeaF/vrwtIcLV2lmidn
KGu9bnSH6lqp78rGTbFxb9aj4FrqpkncNlpp/r6VSBTb5tY+UD1EEvW8sXzP0oCoXemVdhLUmngR
KkfyfKO77E56MEYSNTwlcsprai9+nj4kvS0WdhV6UuXg0ib3Ttc6BZBheo14v42QGl/HBu74SxOP
ZMgUHPzca2ylFS8w1vG+zTaiv06GdX/I158lIV9OoXiUC18Oi2m2B/ODTkIVhYyYTLE7i8nsWHp/
A8Znz5Y8On1bP3VacYMX02c70rLjvH+wWHmCM7OMlsV6mfuRGyFpJCgRzogWYtrA0Z0yI/RQ0MLt
6hvVRWrPSKgfN7nQBl5VlJ/Byx+/9mL9pUDRRpmsGm/H0i+yMTGYCcrVxvycCupDGmWRU6uh78RV
XnltLMtuXLwSg5h+8s0/vqVswfAxl6xDyNeXgYdNh01/1Jf1ecIMcdeaawEunhZqTiYFwvr3r88H
9iczRWoA9AD6Eu4Dz+xi/2nFzh/qgg8bzHMlShtMTGMggddwOBZCjkOnhAnZbAEhpWXxSSH4N58O
83QxF4IFSOt6KfssOO/DnDzgs5CLFpjF7OK2fFA6rXIxoj1MV0MVx4CAwQPI3NPvv/rH24wRHxJH
bPHQXbP1vv/mshqVQW/m9bnJmn3VvEnnLfaLTrdHq/l0n/qwmvk0xmL4KS2s/stBtjWINRQ/rTlD
rWg3DLKGdjsi/rM7WX9QFtNq9GgTAHNifrKcPnBBoYDzLXnEDHJhpSjy+y8a8m0MoQQBy8ilkpNa
vAvhQ+fduWuFfV7jBtjLQNJjawhoILEFgiFqoife6lYABbNMxVU7iytjUPVzA87++8fwoTzn8vBI
UTjtAfbJdbg47OMyFSDjBuJpqsgPDsbpNeyrZqUXZWPLCeg+xYABdR0o00L1Q19NE12Fj20kA3ap
mbpqza7wMp1yr1ROmNV0Xp3BeCvjTy71w4qBropFAdZIvJhU6hdX2pOVo4+5Xp6tEv723ICYWGUl
YZCTfCeFsP3kwX04QBdONraKLFAJN6bLIFCr6RopR551JpxJgVIObyX1u/STd1D7sM9iNAGFhrkN
QABM3IvietBqpWjkNDpXkNUiO7PkZ0UaT004b8MqKq50FbZaMM2AwGpV7nWN67CEVDmMnX7ji4F1
RLONC+MMvWc0tF1PpOV1Sfr7PsEl2dbnJ9XMgHbrWL+xQgHe0NyRGy5/NyHyCqH/zQpCYctlMC1l
KCyn47VVaUy7SWtziAuCbSBSqLSqsBMSvzhZWe7GSssDmGd1XRpic9sxHfVbs7+dDS/FsugErWDC
rPhoVCTbt9En5enfLFkTMRWLYWFCcThd8HyaiLC5rknj89xmsROQp+P0YlW4RioVjjgz8kviXnXE
Bnk4FtGwdpUiA3QVrRexFQ94RXnKqPaPBCo4c80ooJateoVaWv2kOroQpJJJwMNdTCwX8/4lmvHi
3a/kPOgsM4/O2iBEa2XolRupLQQv6FsZL0FWVOcXEApKuqKC2akCwCjWvP5hVwluqUiJKzQ9hEBs
oedkjrYz5pSZgfVconZrYmyaK1UI9q0vyZvf7wsfDl/WIpIArBUWez1euve7ltLltRBqQ79Qu6y1
wuq4AmSzAxEOu4ko3U5NApT/+WeyU2KQSRAXbNKLzxxkDaqu2dcnOW6/z2nzkoXpY+on28z0OQ0B
wAQxXP3+M6VLx7YleRoHQlYSxQ7JS5dHAzkdtayTEHfKI1fJUS2fDYsslPEhzwnI7exAetKyA4Kk
ttplOuQdSJqRzV2hWQ0w9628KCLeA2HPlDki4ozIbFyFlq2ZIBj4sx3McDLkb0YLD/ibjsdsoexr
Jn+IgOT+psePNlU3cU4c+0ker3toPmWy8adjm7rG5OUJTScd0UOTVk5f3mfSt6HyGnC8Ttuq1soK
X+H/piEjQn3tM1rP1Hu92JiPue4O+ZOi7AcUN4shttMcNdPrJiAxmD/gpbqnd86bC834KpQnMi3s
rHLzEQ33QdVvjPreZ5CnP6qp6pnJDcYsdn0i/qYvVmVA6A4j2eupdCfTFp7ZfkG+Ig3v9RWKRl4q
3KKTHJUFMByMyLVUfrI/fzwOLDpRDKMQiELDvGRDpuI04GGMlXujKFAoRqacfnQdwK8thj75ZGn+
ZfPxrh5mmSxvgsWxgLvIpQo20rJMjCp1OHXqapBvC93255um4eGJ2PY3npYyMdCeDPOrVR58HmLh
n8P2Kex2jfKsqC+S+jIOzLrKY1C+pMIh9LFd9tTkce4wPwZ02/siYMy9ZN5PU4c78WPQy07bWTbe
0KsIvEyIndYH2oBd0UMeGZKt352G8FBglG0+dRZcqfKH3NTY4jHI4Ak1XeRIeAa1Vcl6frT83RTW
toasZ9A1Z8oZsDNSGZt224eCpwyEijgDTDp16JihDEznmDAnrTv18CQA1awCYUOMUf7EcFJUIQpj
YJQFtqC8SNqPSCjtXDpaTyNdVY0ATIDRnzM2CJ6qIlv3XPrEYLvmpzJapsEXGbQ+QI+xxYj4loZj
JQHp7p+1P9EQDAzlazt+6GEtpY5s3tblKU5+qKDIiWwxGNiaaKSt4M4KbqP6udBPItSZ8KmAxKPv
K4uWF2URjLcsPvlcjGptrWLdlc/wqOAzj26qQKNgxXZrcrdNCOqMpKutKdvzQ8Hh5/ihbVkOAxcA
te5efpXOY+gChUsqLK/kSkayoDoGFxx6XXkr3AIP9t+UPUYdDOqjdZE7au0RZ89IimjchsENNDbZ
LaD0cVqKbmJ+G+QHwfKKwAMUykK3J/g18QLFwaJL79ZGvCEyx6JJ9ncRfMbhT6thNrmVjW01reJ6
NSyyvKmGGYItxfLL43SDDxd3mF8fH8VwAph77ornEUAXOu4QusbD8GMmmyjyOnONyhCktpbvrGSH
T3Au74L2KTC36fyn0X+dWZkmKhaTumMBrbvQS9jHWCfAo9a66DzFdM1xDzGerZC/8v6qFs4JFKlk
S3M2kliZwiC4yjovLq91GCN58y1ZgOXRTpptLt2qXLxQ/uil2z49++M5BnVsCDcY92a91Tnai+Q+
Dw+5f61IazlYh9lODdZ+fJV0uzjdVd3S5yvzBppkPt9I+V6X3FxdZdppGh5R9Cn9fZeusm1X3Ezm
elRXZXRXJ2gET1J37GAA+I+kL9jzuNUszzKvYLRn2gaHHawgQvhQOx1k8jODMXU58y82EgM6HM0e
3ufUfR/K2IKk3XbqTzNIYATJNI1b28CmZjVJ4jmO02E7V/pwo7aVajdZgMu2HLk+LpfrUGScUnUy
A+JkXMIhoM5VCXWw0SutY+gZhIbMB0uxO6u/M+P8rvUXIFcuvNQQoUEsjLAc1labheO6GgNGMX0p
rvqGYyq1xMTRwkeMBiS7NLIK2iyuiRQjetU6UapD/JyLddLD0frkDP5QA1MZIT1cGkKynPCHfF9s
CCUWO1IopGfZF4ejHvZupeSurPq9PfcSh3GPqsUMvo1dg22QGHyWsSR9eCZcwCIUXESQSxu+XOAv
owatk3pj1rT0TBenXgXlkbHAtCpb9TVq4BC2bdeh8mFKXE/j4OTJ/AP1OOBTyUL//b1Ynv671bFc
CT45MjgQRvVvg+JfrmSY09BK8SY5z6n4HGgzZ/dE61VQ8651zG4s9vXff+JbWfXhI3VCe+Dya/SB
F514nilECMoqM9BmaF2zyAenTYzvSmmZx0wNUFB08lav8wxibON7vlrf1KN8p3AY7ipzgtqnZ/cB
5p4oCKeaEijvnbZObEt+MUYOLWTQ4yd36Y3e9f6akRssxl9U/5DTLgvraPajZIqqBD4c66OX8nDd
j6LsDH7Xu9IQtV6Z9rMtB/RNOrRd7K6DYwvXIgB37PK0X6mBJa0nUezWcqfaWoUfUEJwyCrwG32l
5YW1No1FDJPFsDKatlk3UqlvpgL6FQ6b36fcaK4mKVsT8fIP/bN5EIs1PJsEeiv0HJf+7c1Ujn6h
zslZRl1hY9J0N5F3+clT/1DgX3zIxVP3Ay2R5cSHUdOIIB6kZq8iqS4h1PA31UT6ZwQy9jkpM9kU
KzC9sZ6q7iYf03IVG4QtkX/hSKSTjCZCoaGH+wX85IhwGtwZM3aKWE6GERFThgEtJH5zU6oB+oRS
MFaWy9NVPivlP77Fy1RdZpxFNBvcxYu3uIxMHf+cWTjpLQwn7J5nrxJ7pgRmMGzDkqZFpy7ogitt
XOa8QVCjrzV1mFqD+ckCvTRhXZ4hEIYOa3LBMj7YL7eW6k+0ScKpq9K11ir9umq5i8KsbgtNRq0g
k7Y6Q89TE8x9pUm5saKWIgHBhBdoFGFaBuQSG58xGv/2wgggWxzGGHDiVvF+q8vLIY/TuhZOlTXN
ThsMJ2WuttQHqcvehgo4b5/7zndHn2eYhcJeZKDgGBN0qZ7AQyzownORjU+fLMelt7t4oXmbZd5k
nhtd/UXvV3eYPE5BGZxT38yvZ/pZXenWfmoO+zn3t7qPb1WZmIEzqqPoqPxfjt6U+l7TJC8W9mNx
pQCXqiIhTUHTZtQK+mtuhdOqmnKRQNLir8X2PwYr/4tO+Jdn98Fg5fwVm8Q/Ni/pS/71f//xb833
l7zBCfIPzFb+uKujpv2a//Hj6x9Ol4dffzVfeftj/zJfEdQvmHcDgtFOwVUiW403+S/3FQGPFZxU
aP+ZmWAm/qvho2B80VXCnTBZQemFu65OnfDTf0VQxS84Zmk0hEtGM6v6Xw4xx79W2V8enH/v+Hgx
F4fUZGryAgdi4o7/Cqyu9+/IPGZjlBXhTkzCPl01BrE0qZsjLM03dS712T0QX1l8CxJ1RE0aCkpN
6S91lFmxbIQQ9n+5wT+v71cjyIvyBNgHgSHvBV8atcoyTXp/PUSQTolpITRNyYmAxlN11O59XGa1
4ujKVETfhb4xcQEptKyHt9DMmtVsxmZWhNSNDCKlBW/UZ5metbY+o69cDFB0kAuL9pvE9sXe1cLs
+v3VBVaWWhSgnV2AykCbL7OuovhvjZA4YApdAa5NCHQDxXdhpLDpaKlZHeM8Ha0VsQcLJyoITPET
Ws0FwQKewmJxADWNwba4TAiW4+KXUkoGAs1xIt7VuZYWkzeLnTpeCQTggiJX5AaTnVbr8kwj24lJ
Xj2w+6n9NpGsyDAdqY993XSUQZhm6JZWjo2dqk9NfJdJqfFIRZqOvZvUcQQxu+61DpKRL03iz8SY
/4J95q7I+OvSKPad19N/6gj1/6HPE5D8L2/Jh23orkheLgxl337Hzx0GQOsLLs7UAcSpyxroy3/s
MIb8Bb8vDWYDnP63veJflrKC+YV3TGH2uEQd4YS0vPn/2mGsL6CRbEy0CIRIifB1/sEW8zaj/o/z
DlkFqBAlPvAbSYbwLNSLxYmiYZr1UjzL0q1S3eSB66/i/HaS94W8H4KtIp7K4ArllO2j/tevy8xr
4tW8Uy27frQSZ0YNZe26fF2Uu4AF7Y928ArBFZbbHaOBwqU66+OjMV6jRO1SN1BvstAZSSrRFym2
NayDyRuVqwpTZYSA+owVWUyvYfO2xv59WD+LkZOVTrVGV9X25p2gl26LiFKKd1p+jKI/BelZz29G
kbCaTVPdpPJNjsxQhO1u6gcpeQhUZmC4F03qZoLHGJzhkiRuddNUO7bwf7ZF/ryfnDE8cLAaEk/f
389BlNvCDDPx3ETak9YHkUugjrFXZuNPY+zALyxQVWE1POIyrR0MZerdeIBT9Msa/Ludenls7x/r
AleDZkKZ4uy6DNjJ88YslUadz0koP0idZJ60QIz2THy1KH4iH/6rXqr3hFEKzLTqNX6VsqMp6XQm
OdWl173//fW8L/K5KzSQLC6AJXO5HvWisS4KUw4mxRzOtVyLq66MrFUzq0+tMq2zWN8tiXVbGHs/
va/+Czat/27uc/A0f3kCH3alx6/Jy0/nuXe1z/K7fhrP6foXjiaGDEwaFkMSTqV/Gc/xk8UfHdo2
bd9bZf7T6lpi75FobVCZI7OnBuI3/dyW+BGjJPp2fBmZYCy/6x9sSx+gNbouYlvf6KEsGGT071+j
Uu2wLuo0ZCtSAilWDTBENpO91DHAFH0hXWEIgAOGVhwwQyVcNOoOiYaCVcr2IU0H6En+VVXn3A3a
OcVKpfxOhlFzlxn1P0xfB6dZrpTiA5kLJIpLO5LcFKMi1QzxrpOiZ5B/+Bki1iKRYuwpWJ+7RGNo
QrOezunPzeZ/lje1PxXm7xb4IfoxfJ3++Le2SNN3K/yv3/jvp6/xZTlH2YzJevl1kQswmL5gNUg1
y5ALLtwSBvBzlcvmF54kCAsehMDuv5b3/IielSVO4BztwfKjf7LK3+/SkAg44BdnR1hxnLP6pWey
3DFW7SM9eK56kNe+DrWT1MTXZTPvhap6qbJ2XSVFaI9B2q4w63OJYvNas6ptxk2DV+fKj19u4t+c
G++nfj8vCJyYVxjKnqhfnl418Po09cFzlpTVSgh0pP7L3xIEaK6QYBCWdeLj22f+o1X83277XXLZ
/3Pzz7v/+3/qJJpe3q3M5bf8tS7Vpe+k5MOv8s3Yk73y594ra18WY6PFbZPygbLwP1alKn+RmN+w
Kmm9lt2XSvLn3qtoSx+LiwAWlrQamE7/k1W5nMX/UTos8lrsMBe1KQEZ0FwuKcCAzg21gaI6SRk/
d+FwRRLlPgO6y8aBTvvf78rfLDdOmr/5MFg/y/ehRqA8eL/PJ10jt3mlMagthGw+Z3Eplbsml6IQ
EQ0zTtTdoywdQs2KX2t8fjFcD6EveBLWdGjNM4jdTFhAhkyp84G/aEm1bRIEBB7JlWbiIEQcSrjS
5iQXtlWT6eOeHIW22ujGYByUKK2KmyRsZZy6oza4zsM4mtzBqsdqH2pTUK1mVcaNrM9IPHbldtYa
1CJihuQvrmcvqWSOmLEmW8kdNHnEr87XlGTddi1KkZacdewSklzZdWVWJYgJqizbqIMKylUCuU9B
x5/UjlgOOnqZlc9WYuqVXST0y07VGOAudR9yK+KuUY5xEVAZl8mgoXmuZ2DWij/AGeS0D1ZWgYmv
24uxyKloiqFwGMZR3OIXVHRu3Q6YOjp0mAkJs3ohZVc9eeG56qYdU19sUnS/3cpWHvtONnV4LBEa
3iWO2UhWvQ5nYCJc8wSSy5uAhwiQHlsGBgNd8AD0PefbuejVxxgBgK32gfAtQGYkScJt2Wu6C7+R
yXzWTk7SgNoNkS/ZcrPoTlWyF5Rh+ZMS7DJLgU/sTTxXh85TBUzNUqlBRxWC9uutdo130CnQw9KV
cLy3mO5y4/QQvb4Mtm3coSU5lXJ0UCe9tDU5+UHaETV/l/SIZGNwqjleseKBLE1ta2Uol6MAFV4z
WwFqL0LUYoS0kY6AaKLh6Ed5xWg3gYjXrousyhxBi5zYEG76cdj0/Yw5waBu0iavkU0Ot2MV72cc
m90wFlZNhjiqGXMilUffBcc3kQFgApVhRSU2L8yq4bGKPckdfrPJ5kw+yKN2UnMIGJMcfA0beTdh
+VWaaekmjQ4INfvZWsqblVppR7NP3XjsSjeWhGtAKYa3kCGk4DqZa4LhJXk3w6zwTcT7otHQccQ1
1VC8UURkAyOG98YwbeYpv5FmPr0s9KtC74+aHL5IluwEYV3fMQQ9E2Hhafl0PSkpngCdf6+0/V5E
4SGo8ex1FnyKZva3sxLHWzMFHpCNiDgMZrX4Sy/XhLtLO2Bo2k42eUX3GRnPaYIcLDBG087bGQQb
kY+tJlkOfgXfI83DR7XG0EGwupvenFAptxibMfFxrRDQVrB+SIJV2IE1onmr4nWoNS/NyAxb9HFD
HKbwzLDOrVOk2zOypRIIuJSyO305QbXK2g/yfJXP0bGgF7EVyUC4IV6PPvrobNIwNRMTMNs8BnIv
C0TKcLVsjsoHubQYXpkt6p+5WSNptjW9feJCr/B5Mm2rFb9bQsKEPyyOcxS+Eg517hjX2JLVr+tK
3+dp96Qr46ZVECKqubDQU5pvYQ1wF05+t4LjpDpT4QvuVCsHwZL3BniQS1gAHTc2kbicx/GhLbHZ
mtCvKGWhrq2yPM5CIzMZr350QyLYdYzRY4+tUCegL1FC44XZwopwhQLX8uBUSoSYhaM+eJREs61W
uKd1dU2mZj5fqQG2cJmM06SiJK/9pFCMVNa3OZlgdgt8V/+QkIy09a0e3C3XnDotXwqMke1AFgxo
gNpKUzGTG2PB7rNotGvTctMI0XpDHEo/K/xKG+2bUCzXkUAoRYZ8ajJQVg5Zv5pjLC7A1MNJ2QZ+
sidSK7cTq8WC2b9tElCxueJVlY3sNvZj6IGRNji9lrZOomgPgSkl/Kxf3GJVE9qdOrnZqJ/9wjhC
5DKPPmNery1zBKGFcadKtbUJwXwMYXxoqoGhQlBt4rD2zKHaTjOfptT65MgJ7nVCKM2nhGPanjHP
6MzZWkcJrsLBmGGr0eavU5o/FLrxIx+mNaIYPCvFUIGp2imOskRasGtAIJPccjFTUa0Re9mka72g
woCQ/7wSmwoDArWPMUsTdqM5caXkODVOUCXiQ4hb5AY578oPSk9VFmfi2L9NjeBaz+rvlcZCL3qG
G1GIatysvKxBF2+YEFrECYmBiPVeMxi2PmClW2sYnshNcN0ApE9ESXo62LvHIZFfs+gLJLFDLR3G
dIZsMjTCjahkMG06+FxKGle2UmK80PfJKtWbnWEJmAn6vmbHVr8vKjgQTBscZrqvypCwNUhJwrkY
yKkXmSQecFugtOTCropzca+ZCPoj1U82XTGG8Byi2yCtn5E1H4pMumuVjGWN+XYNVDzAYjEec6tS
Xpo4E65zuHP2PKQHIy0OecjgpFBQbRJujj1x9c3CvVYeCvVlylLR1fTqBk9fQlOqKV2PyLw4/L7N
BvafJVu0lVW4WQnixodsipcFyv0uR+GU40lVD8U213GS9A3/2zQGm6HSXvuChyv3pbmJ1ZCAriwe
9pJOsGPCAJAjMs/uAvAhBOCqyqwrVbhRPKRcHO9zI4a6QmS41QyjneolBOVJcdVIOsATfc0wOlxZ
XYk59qRcRwkvVaY2naNFuJQKM2rRKNc4ZuvuprOaAP4jbsFukOWw60oVl6rGvK7jhHrB6h6gaOSO
nhgp425NsPPMn8iMK/ddYNVbkcIVnX2E22IzLAZ4Ij558XPe5t22FLUncHTLE4v5TzKgbwX2KR8A
3B5qq8ZaClteJUrUK1FBACKPHQ41KvzQjOOFjNedWUS3WlEfTCM/a2akeNIE0MoBOHhaKKunGVml
rWTMpoNZhOOgz8/a2EFA7dW1X6RYdStihI83DrCAG91t1ZTxXpWFQ9mUlmvqEBF4I+xIwq+I1LqJ
bV03PGvIhB+Dkn7vRghG0hidtKhNeHCUPJYpSA9MU1f5oEVrtcSZrJj15zlH9QdH31i1Ia5tUsZj
rwSwT6Um72dG3pyTP+n1or9NWsUzs3Cryt0Nsq2vg4o5DzvNld5j+qT76apLAzhmmnXdZRPvyQSW
mrScEtlCdhzxSGiTgLHnvJdwsLGLvP9RiKlHU4rbu4Y/nZV81RMFzzjrJm6ju7JXXUlMD3WIcj0o
0++JVdmCHzDFKHTRjWYRcbF2REp2287ZepLVp5ERh29QYlDIsQ2alWmPqfi1NQkGKzrtgW9bQLHD
UWGQ70UDQ8rIGPYZphQWCzGTxXqndjoGUukguF0dRDdZhlPSaNW9UzTVcxkLI3RtX74uuJhxG9cL
BVMtp7Rbm/VYhreRGWccL6aApqnHOvolGmToV2FYwR1MpjQ7BaKcjBiU6YPkRIkGzayG6LIvo0zU
14IEMmQXsWIYm0Wekn9NanhfQ9wVfWVPEEZ6B56Ecmg6VaQkxI0EBWbDH4IRaN7ciLUC8ev3vcn7
Vnhpg/CZpQWmRQN847/fdyZBLnP70lB0ioxWmZgenH0KFt1V3oc4qk3RhI99rPnNze8/d2n+Lvov
vA1hkzNJAwCUlAtWeVm3fcf4oUPzXggRDZCgwlKMIU86qWkmCh7Pi8Uf5mSS7ODAyXPPKR5F7rMF
4Vc0kjNSzH4tVCkezL6MDF2VctE2sjbAU7k1U/wuhAL2YDxr+1DkuM6UxIhtYfFHIw2NqVtXFzir
BEI/Hn//7T7eVTrbRWIgondEZsSQ51csrELOZaS90SGnrtOHRrPSh15MN0ImcwoLk2A86VViit7v
P/UCGnx7mAx7sPcDtWQCrVzMnxNhbpVAxGFEj/s0ctW8VO6VSlKbVT2OmW/Xco/AtdAi3qQsG+ky
RiTomNXpBr4xVmUJn6yu9wPxv1YXcNCi7rKQM18yzfrA0nqBWbjTsZr3mZGb+zFphENMA3oUylI4
VIXh95geCJ/Zd3/o79+GDqADjOQXkHp5RL/AkfDbzM5S8GRKjSH41gdmyXaRz3XgKHLMU6+NWf+M
hnK5ppGAYs2BwyGAyKJ8uvjMQR5rw/DVwO3SeZcZm9zvMCZ++v1ThifHDOTdu0OkH/jv/+PqPJoj
RdYo+osyAm+25Y1UVfJSbwi1uhtPAgmZwK9/p2b5NhMzE91SGUg+c++5910bE1ksgP9375TY5pMw
BckyZN0ZU/JrllD7tCViLOBuCdJZ08Np8E9TVl7bGvzkwLlXR7k6zFVLaqzK7w9FqDbdwBkjw1id
pjD7F4jxmKQj1qJ6IKydB1X55PQLQlzsHxSM2JBaYJtR57V7L0AvH2frBf2WomP3Z/nChPgU5sGt
hWoX2D1AHHkZeucwVLibAtEfZedK6BDDOmnqecWei4el6+argvqMlEJS4RYx3ctlcxvd5LO37t7S
+oXMzp/FreHnIJSihbhUgfno/enkV4jQ/Fl/JKP5cgBEWrr9SFznVLjNWXC0bWAMbMOW5g4N0lFj
rUe/G7+mBglw2m2wV+zKPNhLbzpadneNNUssFUU/hSN2y9ADTUwZCSFIowbAAWNn9aX1gt2cm70K
seIjyg0Ab8Wx9cskHQr04DvvkgdTpofZuM+5jNdIbVCBB+qrxm3fuP0Hn8qr1Egckdrv8GLuizk/
1cL/pDx6VCK9ZPW8mR3+sEiRF7fjB1nNHGN2s6I72qWe2PuZ+Cl5uDk2iEmv1X+lJ185JBGpDsve
5AZ3PiN6bg1o5clbE6UusB403uDCyzx8zlzn804SJB/7HfzCaazZHgZWiSJqUsBZYea1AYvJ8ih7
Z6Pb+KuZ/CPqvjMY6YszFx8mze+F6aHUZpcn+ptMDb0aXfns5ualIk2kq92tpexfIggPEZ6q0uaL
1dVdxF+9Zql9qr2u2gwaULR3Z524ETRzEn9pJIrmK8jFBHiS/j+gRlqHVvZCNfdmBrjdjMO6dQU9
Yo2mxX4aBb29Ga6D27ym42x2XTfBrU366geiabjrLfuBGL394qBYRh0tLXMnf1rkPIr8wVvC0xQj
7E1qvmM20YjYmBgsGUbUHkdJUw77tloeZixe69FVT8RbDJdmEpSdA/TwCLBTt1xFp7jk5xpISuad
iqA90xue4oX7bJxDEhdjVOK2Jvl77CsXiJmTH7K6nK+lbB90Ue6TZERH7BUaY4dBiq6zXcjcHLH/
Mh+9Xrx5jKaOXjeKJ0Yk/wrklvem9WOoBjA2Q7heUE6srboejiN32zaX+dcQD69BjSR5moMJoFa4
s8Jlz3kwrOdZ+quMQ6Op5YNo4JIk5ZXPddNISWIfG9d1sEwa0CYK/05OAdRSii7LgQ/Uzf3Wq/LH
UCWHSi7O+zwtBT9xfI1bHi8dUJHa1/IjankSAQFuHnoTg4aiRlv5LTabajCg7uxhPKup+5c4/qkZ
gXo2goyczl5g9ffeY5zFz0aNH0IZXBf9OsWitw4ToF8hAAEGi8RRysT79HqrO4kuOywRhhoX47BT
x49tMW9ZXr9alrutwEBsyH0T8E6tVaD9qxXoiz+lX6qErWN3+x7gqF37+zahjFV+CwvG+1jkfMlH
+5rE/s7hSull/i3b4VT1YuuIEe8u5LBu2rWRvW7m8jrO+e+6sbeZtA55BY0IskUfLWc1wxYlBmln
4YjoIvtrXL7tzP4Yl7Y4xcXg9XuvrkT2oXpL7wcTgrxxqc3xKW9UM4qtNMCgecMpLw6WBqz5vV0H
fwNhYswjMYLyyp5DdiX5ckz8xlX4jFrxHTZOgQApNVBgC1zdYe4/E/8OFzXlQ485G1OnPdtCN0/d
kLcXS+TTfo4XqGWqfMdpqrj45/I9xpq+atU0rTEeOhjxy/CVBwC9eBn9GQTxDlokDDJIcTTinxgD
n7GcnmDSuzlcv6VMQNT1wy2jG1+L3HX/TQtjilM24JcpkopR2AS6WpbU6lEZ0+f7EO0xK68Qly6P
bW69+Y62ny0Los2qzkNIBgKTg/LUuqqMc2sKu4rXDu8UI4OkoHTD4S4W605F0c6PIrHCfFWl0Mma
cHZglg5Xw0Rj31UK029+brTlraEOQXuKlmW9JPQ3swkec627LcKlh8hEt8E4RJPQoGwQEgNfSWjL
0rE4NantAWqSNvMHisus7N8H5X52E1AyVNmgY0PlrPugEyc36i4KDOKsB+JEGpQfYTjIH2ce/rj1
YGAdB4hIOsE8tu4SZkx2ngxfMQldOE2bSvyuMryl+BgZQ+oFXhzq6C/LtO2pGUBFrHxX8Hf6Evpg
R2wmjEA9mIeYtk9d+jSMfyUmb59zkYt0Y6X9tbQcHCdzEqN6L6xgcI99Ipx2yyi+N9uFx/E2wULQ
bJO0VHv4OPXj0rcdQ6lamXIdC5vrT/kdGhlddONfWNONe4jixYVbZZrlUvTuINazGNqcyX1ujik9
zrUn8xEKTC1gbSadXNB76y7cxKR3/ekJW3yzjVe9yNk0p9n2Uix0YwOFx7cxJRRxBUG4j7Zd65Wv
KO6cB1VMzJC5doKeYpJL8RjPYQCfy4auGKXRg8N7O7lC6oBJ62RfqiY6SInT1tAVwQQvo3PQURa2
/bTzR3GlsgbIJ+S7ZqQ8RaBrIpKPN47V5NviHpyuZyK7MkF+Si7MR+b3zzZBZwTicvjl2gRPXVdX
a6XD+FOQ2MpkKU+8fw0jztehL/xh283e3gTiUi+SkiS4TE1moae/m8Vi69wzimYy30gSZApxVF7P
oHMMpHoWwjuIbomOjT83b2XiPwWulnRqTjy8j2FJqLI1RM2Ku78/UJ4ynvH74qYN53WgH5XnFhtH
d+iOUsiZaa/OyuM68DlfYHgZHmvoqOZ1qGpQ59Iu3S/DWvfg9L59zfOZ+XITuurUmsUc/UEcrLTW
NxTGfwcrlZvCF96Dq5lcRAyJIXcUuJYTxVOrrjIuTJYqu2m23ruq7T3G+MG8T7S1qlzr7PrDL2+u
fw2dfxmj4acnFC2lsHCI/96Ixi12IvBS/myY6SNMJu+P9rPmIUkXtPFQG+5GC6DfyDT3yCPH+1NT
L97OdXR1nhwOz0ZAAF5YQxEgnEBdUwlfVaHlxjN6OUaR/5SUEInEUgXrLvTbGwHk+yjJgbj72MqW
2j6EGu9YXrVHFhIWls5KnkezPOomgcRqj/1WdAaOUV8SIZfXh9Ey2znrIgJ/yu8hveeYxJW/6Rxz
U3W7ySIC3mpObajof9PAfw4coegX+pPTFA/GMdCMvfGGDPWnK2KsS8W4mhmIbLSPS4IdyMxixz4U
3Z2RxLxVlFx8IjWPVgOOrjDxqRBMcEU2PHZRdEtLgedAlQdPx3ci7YQ9K9fbKWWPxiaBp2AOm6/J
AWCMy/IW2clbV5WAmEfYU31jXiusrsBIJM/bpmpshv7UDnez+Eqp0fllKL7K1b2SJC51OcggZStX
5Czv285b+KxjP7+NhkUnIlnE9q1h2e5Htx6mIYlYwtsL7VufzAgHkG9EHDSw71onJvK4o24Fx5TS
txJrPDKFnzoAub0fHvkUmlXsdfNaNeHBTNFCvvVi/fR9lmlYE/HwJy9UtRfMCK4DnP+q8qZL2UTu
iwWQbdVN0Q0kWL3za6/5FRj1qCciFeY42xtXLE+QT1Dy+eVbFxfvg49t0k+KkUGldw0Tq183NmTR
0p1Pac/QNTX9rygY1La2BojgUxSqqxxn/a8pO1y7evoqCh2eigj6vbL0Z1MmNAlLicM8hbJHyvlM
GGEM5Kaf23WiKFXh9Ocb5eTADRMZ7WoXHFStU8KdYnYJIrxIS1Z/VFtPT5hLQLrDIXX/a/ETeVz8
bl/m9RPVNbvfetg1hXhfmvBJasLcdYutcITSg9EgR0a3LozNw4Fosga2vbIm3PJJkg3wf8bo94Ak
ndFhElPF3YsRDvJjVuki3/g86PI1QPP0xXXxFc6eb94DPTTcwQy/x5sOpMSdMjQCnmKVgFyljB9n
BnQBwAPG1wDO2VLyfHRMcrEN9C+NAz5SMBPd/Inl4SqT6hos3XWCPVrinB49FsTMUvaWdMddH7LH
6FX8ry+jdlxhqPjwDKhCM4ElrDMO1InAidnOecrJVqxxZCMyL8CcORI5Soa/rk1NvU8HkR8CljQc
Ld8agcqKByRuXw85ljwxzvlhf+BBCsm3eRpi0Q54RBsmgqsgbPVKmI4slqm/odQ5j4orQOripWpw
SrBrrCNnWcUSMH3vAzxqWWKFaX/pBqe/TV58jsO+fPYqjCgOdO8+Cauj7sytClLCsmi5Oub/GGPL
aUQlan3k87Ac+9Q9TtpyslXS3I2lzndXOW++IEuSdTc1lDeYr9CenVWYEygxNGXKt1x/kNrjs0cc
viSQuxVbAe8IAO9VzLF8gk5BgY/EcWt8KJXD3CQ7bp+jr2C2504KRa5gFBAkWccGdLI2DPfsSyjp
1oos+7QkZWKsCUcL/eLBnZN6O/rU1mZ8nF2OGa5JtvoNAehOcE9YYBO9inPnKVXxcyL42LvwX+/Y
ah0W8VM4Bek273zKHzkS7iBozf3mEjezQy73UG4rC49zQ2W5xOd70M0x9wZKsLvRpnDT5VS1OZ5c
nSKhzTkpgn6I/7q5uNVU4OPi92vfbr5dhX+5LvpbKZkJ6PB9aNHmNoZqiD3wsVLuyW7Y6dhuGnHz
Ej83O+1qYGHy7EXFrWS586jTOmJyayQCdjIGxOjv0xKGg7nbp9ZjvITnzvQMmbP2NAcwPb25XXZO
Pau16pvqkI7OfEh0+sJKQaw8+DMHCpBd0gZDurMKgeXaP45C15+Im+FcF1JTVrm83ybZ9Bnrwxbi
92Dpl6HrETSk6lJVKnrVPnZhqDJwQu06x6MH/bEwC+gtT71PiqyBMRqDU1xm9FJqxm7ha3+dNcnB
kflvdIXTH2k8uTKNH5+mcvlt9U50iom5r7Liq+s8xj9h+1W7/W2x2mY7pIE4hjXRG6UBq4i66hWp
y1/Mg9lq4YzdYn789vMSWk002OuJxbTKTLiNCmQEk+rWS5ufMtU5K2dKb1Xe4PEHW0mtIXaobS/h
POn1feLgeBDQpvHKJ5RvdFAfJj0eSCxwVpkfnAEMzWs/6UpMYGrLtPda6ERSVLfxlenoL2te+tXi
4fwf7X8s+bDfS3m0HO+W2RpOepl/VrEf7Ol7iYkY+44VFAE0k+8Ee2Oq25wWrDqqJTrEdcZzKmf7
6Frd71YxqibcU6yo7i/K826Mh7t105aosEnsK2CerHzh//bDgl8RetlxCcCbdW37XGpQROh0KkIm
rDPJPvuyysZV1k8FZGa7+VNVjbMf+Cs6KD5Hh5szNeGD5FZ9rNoJATQD7i6iWx8V6NzJ45Us+bTJ
nPat66y3OQ5vKWCaKZcuL8SZNsk96cX1nFfbz69jyw0trOqJXfMvf6AWiv3i3LoTiAK3Q9sw5md7
GiZ4jSU4zK52iKGY7Kvfln9Sjzsn9wX8Zbfl6mF3XXcWip/cZbKr42k19/fOJvJpBgykGA7k7bzw
RJn7eNh4/D9QP/MDRsy3rKtelhBxQleIV6WrD+llILqBEVs+/zJXt6ltPo1fHeOOzjYU9zFiT2TF
jIiCaySe8DKP9ZrxGYuFQWz9rn2hAH6rZsY7QnVPhNeynmr7c9HB3rKIfyh0f0gqQAuZNRIFY58B
rD5GuP9x7mFBVv67h7BnDaClpk+qPxrLZ8JaXYslews9dkZtjr9VkpyRVN8eQY5FYe2DGCVU7taf
QV8V71hnAkyb1i7jg3lgRK8Y5dUYJHlqr9KBKNYRzqbNeJFv3CuOOFV/ugn+eTYUO3fAADCG/F79
6VOgqqKkvahhJqalXDtdQI6J4zE7Y5I0+Xhv9TVIER6MCgELkE+Knm/dy8MsyH9RRSt3poo1/8lQ
VmKJ0G323mXLX25u7+xJgGisfiDEJhBFFBleSR09lZV+CblyY5sFrwltApb1cLDH4hpMVJTC75OV
P4ldKhjkU3+xRKeX32V9fmN9nNMNLS4VS3SbvXvs7lIRRdmCsRqC8jMuSErpXDjThiMom1h9R71w
ty6xa9tZRFxOTfFdpeoBxZze11W+ax1ECHUDYqGZ9K0LwIpWyr8wNXg2UEG6GAFd5ZXgmNLN0MSb
Jah31cRcT2Lx3RQxoznSpCmdg/ggq5Li0ev7X/7U/+AH9/f0WAunIq4B8twYxVSukzibrPGHk+Eo
3jjuRJBxb92i2maangBYFElynf3qYbb0A3umx7RjLOX2d16HNUXPoT+/mYlGzK1GVKdWyXLK3VtB
ckJIR4TdwoNQ2hT0CVh1q46yS7bck73G4Dsa7ZlHB7+2TtpkG43mCbefsxpCtE9+BSwAkcCpjM27
JdNXqWhY465+CCzyr3OrfPVmL+GCaA4VLTKg7MRfs/JkHGoeU6u7tCa6tIl7tiSc56zKiV5Z9M+g
OAKysSKq2tpXHsu3RUcUTJ0+Gm85daWihspYvOpEQZmV4EQWab0P3p33ETlU7E5OkufcMSLHzKdN
Hq5EVIpN2tLJoO1z1x7L1YmhjHX3zgkEHkgvCEOXZH+ytnm03OZl7gzx3MwADqlNQwCqeeGjcvxt
Ek3cU9Uabtl3FPrDp9UxMPMk2HLPvaUx1PtZNdaz8njSAW7IxWmekj+6R3HgdEv9e6pt8RgObbUe
rXhrw7VHB0fce9DMz3ayML6Ox7PsY5KRQC2uMW3H50xW7r5pRbs2fX5VBYEEbeIzb8w5Z+ZwfFWJ
4FqpRjKLEojZooc7H9rtNeFqXXl5EGxmFZIllcHhIzdbtO/IU9VrkEh1mysruRlhy23bN+P0kATo
Fmy7xF44qWhaZTqc0nM0QO10P2OWdzs5gnKPqetRcW8Cp7kWNZvi2urCB5HxZKddXLEWQKlm9zZq
yTJvN3Xt020PxbOfMD/uau+7Kgh+00uUHCj9NpghPpsp+VFCBsfO99+WDrUncqhuZUfVn7JO83XW
LziLAvO1lMguliy4lZNFNpIzvqfBaLP0SdFsjmxzs5F0Cr8MvphUmm0XD2fd3okS7BK2zRwwfBcJ
YMvZTlZe1vywJUIaOUTPxhBxyWOOx7tVnYZAursxc3aIhZpNLop/cQJX2BEdoVH2YO9jCSmiKfTv
sM6PYUl4TxbkH3IAabwgvFl8eRuGlFs+sBeqdmROvrK/loDXFMbyr6mTv0Zk4dZboKmHE4FZabYL
FvfB03BZkuqr1ZBI8yy65zRLIhIkcKduYehZJ2SnlVMWMPy46+u8+du46rkTyEDRFvRrLUGkeRV7
nqLRPiixGYmYKk/ttJxHYOjc309LI7Nnx7jxPsUmxdcVaraxotK/Gy8h1s52rn6WF4+QQIk7If4g
AvbSPntS/ZlpqxkDltAUNmPHbbcvJlnLdRDkLHr4bJyakLu8brb8Up4EWlc93a6b5WcBmm0D7qnY
JvchdmYrmteyPXROe2mWmkD3JJDbpesR0VWsPobAvXUtSyvOnqNuwl2bUYsz7ll2TO5II9Egm3Zu
SzlkM1wBEaFXIb3hZhQzbFnD16g/tAh+1y3hGWwpO3IS4jenI9smil8EA/QqfWMUcY3HurrMCF03
4xxDRakgbAsQtNMdx7wAdls7mScJmlxKJmYwWdasxjDQL8Ihab47DnHLYKP+8gGpMQ3P2HdXjw1W
5lWVh4ToiOFYL6jEgMAjuDb7XsavvUvLUi4OV6p+j03zqAP6i4COidnFPJL4pPxwQI6UfpBs/KnN
QkfH9HOqI2tnL/Ebc7EXA2A/bMd5w/yN2W28nZpmP2RUlqn6VWfaYtPVeFsy0pvNgIav8CKCdxL5
jlhkO+iGxKvkcdTWz+Q6z/1kP7Ru4jBtUKhrCYpdV66+NOh74nDZGM+Fg9QDlJHlc1WrflsOqBx5
xf9Qrl6sIlP7KtFPpTHOuglKdJb1BM/bq7gP3UO6RGduom7lFxRqZam/3XrhvtGE2EzNMelcdm6g
V/xW39zsV+2SiMuY5iSaeBthcuaVfbByfk3UXzPT+9I+ZdCHvf4nLQYeYDFjRJFnBxl6n4bLW4bg
wK2Uc6qrzykzVOWoE73lYZz6X/aybKVatvdwNKUG9q4RGIeCEeIwPJaBhboyu04MCbhqjnQve7/N
f4WLalcOWo5jNYWHwbdRSU7HzPaOYHOzfZyFL8uE7kg58jwkc7PrmIPTSC7IIvLib5Wk/1q//sc4
9Zb43pXS/KPMq7Pdpg0IRvc9tSq0nSEEynXqUcAvAtFIWNrmAdMqKlqfus9zzFtRz0+UYqSVZ/aO
vuOMPXvjdS1JdKGUwa4wAZglj+HvurSWKxzW8dEeZiZttdZfnRPQG4xjh2+xTV68iJtxVZq8XM+e
fSrbnuX8YHMNwureeIUADz5BWm5EOFbbSgzBP1U56Vuc9ilhS90drTjcYadWbY4JVC3OPlIlGRY7
+bKgWbWRqbHx7Ud0CcYK241bF2TrRTYayjJr9hqLLAFT2Wcegf5NkvAnSU33IjldJUiqgBCYyjfM
nuxw3OrF36Lb5+0WLcZ4CJpDr6F++H6Yk97tBtM6TJnNVKbVe9ezfjEzJW+IOh6EyXxdQhIAw9ay
95R3P6oK42vktp+Lxy7HAi03ZCRC8URVSMOiYmcNI6EFnvWcpw6ZVHPwsKA0QAixndn5DF6I2Lnt
2xdy0IBUZjV3nmfwx6JDdlvxxwFXsmmChF29QiY2ARS4ZK0dUJXEezTKe2taCDVxlgxJq//T0zdd
dOq9hkn2lITUc/3ywzzT39qyE9vFy0LeccoM8N4JuWH6Z0RTvhEqTI9z5lyDIn0ncvdYxe2Lav2T
aUdCLeT9mLRqgltpnEt1diar2lecTytE7WQqeT2h4lX8Q5mCAUPlzI2s6E9aieR3sXCKEw3X7drO
jZhddiJHyhbUaoWOmbFfpJ68auYlpENzNmV2qCxRblhTPWA+6CBJtnshUbjisy8P2YDDQ9IXstOL
PgnIecMcfbXmEN4dnOumHif2j1DrfDkB9PbDbbiwg/UKgC6tKfuN79BsLPEThcJmEOnI49F9AUzA
cgiffiqaj7RRP8CyqNwki0FiqReielKffDMwhZU33EY5OtuwCnESwLCtFpu9RICSPy0CEq99tp2U
pOeixWXhpnOIgbeWW8vrT4swhGM1O3tIpu3gsPUlQmLZqW48zhFx3nzvp2LuumMvmZUXibj0ujgJ
z/2oG4SaSsTWLlfpbXFH/Sjm4qvPhzdpwvk4qIiE9ahI19noz6vWH57DstnFVUaalcrYgDYld4rl
7fq2DLfAYwieLr16tSRIDkbdnS17/ETozaXGj5GrhLe3ieyqXxuvBuWfFOG5GMSOgMVghWw0ecGE
Ot59Lp/oae7pbdWtqOydKYMEYY83/bFG8TGrkVcMeJyCEF7znLBgo7PK9nwaxIlFUfE5edbfjHXb
i6dJ3gobxaEMr4ytPAKReaLMb/h8rbY++wX9lVuLeD2Xyy3PUvfZQYxPUIvyedqwwV73aOfXWQaw
lmPuzfTZg7+EaxSIlOAyelc1mM62p3Mt45JFeseTsWOYsYr0PG6YfB4rmTmIrSC6iSU4ztRsm8mq
X2mAn8o6qDd5XDl7Nd9TtRpfwDXiCiDNF1AUfb7Kkp4ZcAsmKYBfwh8cPdjHGe8pPfPdL/Eub0MU
xYRkLM2XXbUo20xnz/NZe2HKiBWGlX+usvvIyxrLceOiNceXU9a9c3Uqyy8f50DyS5plopgSKRDR
thut/HVymFJupxITyIlVfxxubb8BxqYJWuF2cVmQlxiRsg2F0PwdOuEst4MEVLW1A1qnLQDXgutg
DkbWp6ksr7oU9V89UtWIruXg7gZ+6EPuh7PahpSMd69Lya2oYgoMeqmi+BvkU9G8NxP3N64HhEUb
ohnG8W9dKR7392isA2vRpf/omblWGEffmZDyuafjcP9nOiB5bNy5nBlCkzpB+pct3MNUx0KuGQD+
8UbXYZVTtDkP3RE2opZ1/TBlke5PbIfQGNnpHH+lYDzUbgr0wg9FZf67s4di/jGO1tEPka7iPQMp
mW897gFeFsbTw5J2pnnWxpbexlnq8tEF8zZDMKjkfsLkMD9aY1x5mwhJdbMPTOp2W7S4uDCQYqHX
iGiayrXd45958W097J0kHPsd0RhRceC5CRCyXSyT7Mo+mMMbHvw4JrnaisYv6r1crhXKSrlOKg7N
lYkjIz4L9V+GZrDQwGblEFhMHDImcUItNBX9UvHucrTtWw/RGJFZUZtQl5G9Aq6hQkzP+tJ+9cIk
zrdYK+xlryvw+wBB1Zg/tkEosmM8GoVwCANe/YfBDKC/jAENEqMiGCluM6gHLiNZ0jKTUzHgcVlP
lenYumJdql+UCALKKhbG05Osy3E+sZIF+Vx1oFtOqZfkzqMJcagxIGHrkbQFqmfCYYRFcLNFHzXZ
Rv8wymoMxVbUWo80itTzllUWDK+t0rGe7WD2P4e0N/PW7UaUCq4q4ruwT1QNSrrC7KI06NmKZsQw
OX1nO5vxrto8WaPKena41Zzcs29bSdaspx0EKg79hXO10ZLr56BaAgIi0pxvptAzN+PYRjJ8CKsU
bQg62H7NR+nQ/5PQToIs8reIRVdViGveULU/lPCJ+Fl9OJ+l1SzO0ReBDC8LiPP6wIGOLDm2pTaH
clEINy2tmLCKTIP2zWXCwYGGMHvxyoVZjFUG7VvTp5nP3qxa5GNntdG5QNzzR8ztPT3YT+WB7YJ5
QCv/WDhsIVc8/1CbaKGHp7qtVbaWE3T6tfLn4W0R0iNZ3YZ7pfzAxLshVQsmCOnA/kVU0La7mhAB
9qD3vWU0QYrNK0bPqykbWM5GWdNQBvlpQTT5FNj1b1Qi9u+84HGycvV/OkwqKrHx3MH33ltfg3qD
eAHU1imLnOiMmZ4NgTyfzK3mGLvPIdt/bqOWZt/kEYeksSY0agUyWvcYqcD5ED7+AZJMQ5wVmZno
U1MVjcUROSmde+HUFZK+YtD+oY1y/ARjIKZnP8hey3xCEjs5uLrMykmMg7IkqM2/lN9bXhrmJszb
sopupfekTo51xr4KT6T3qhh4gHhTJeoGSGuC3IwoJ7yHOWb2E05dFNCgEzU3Nnb0XZdVe5t0rG6+
JxjrZE7BWo4hFkOmKZ3fwmLiNo5VOTjXqeDlkDrmEmJdmIhGu/CGH+k4KL37aaycR43G7+BV9X+h
ZkGI/8yvhxPFQslKRlkcnNaUlqcx6+GquaGLcouSWag16nQWsF7u8Pm61sSxaSOowl3wn9Y8yJHA
z7Vd7CPVJCw/+ruUfE6gcDOV6i44ijke2a28DYPCa+I6Ktgq2ZXdIZ9tvpa4nRD/NdEgXn2sOpja
Xdc9JG6dPQxMfW/Swnjk0RyEMG6N7nZDWNuvzhyPmhcL+3hji+qoEjO/jJm0b7PrMDFvO8aV695q
6k1UEelwlLbLbakZA3qMqpiz7YOx4VTrsNxfEWPJT1S2HB+MloAnx4unZjySSzZsFpO2SCqmMGkZ
VszuXzwfbrZx+9wjpay0IbYks4g3boqIeszZ5zHwafpdawXyoc+XiPCneJbH2g70Z6AjxOPcJTyD
+onpspSSh62M+J4mGZhffSCLeh3Ah5f0IL5vCI621WM2B9ZvtE3U/K2QzCy8LL0iruGveZwQeEwm
C4JxQ1VMrjV6kX81guN1nGPoJiSbAAk4OjmRN+nCUHPL0TL1u7zBtLWacTUWEN9jHWzbhhrkZEW1
wBHJ3UD2lBLf1VLoL/RDaHgjM90wGEfRhvq+emdnWM0EqypknpZAJ8qiN0W0Mgac37Y1ecmmVf/j
7lx2G1eSNPwqQm+6Gxi5RYqkxEU3YMu3Kl/aZbl8Tp+NQEsskRZFSrzoNhhgNvMQs55VL2Y3y9nV
m8yTzJeU6VJSKt+YOGWUDnBQLrmSycjIyMiIP/6I2l8aySS9nNkUauH2Ti5TO+HQbGrLFIpGmDz+
MYsWk5uVaWUXfouK4XiKInSoC0CXxnpAzag/TKxuElogPUH+UTxnLNtOb+Ubv4Kq43dDHe/hqs0t
yzuE32hE6qVX967teBKBRkhawU3PS86NNEjSI27g+OhJuriB3db71U6msBM3WmMDqAmNnbTfWiNd
+7SoNxp3ZgDsIJhl4zvf0qazg3uTYuk6HQzIptASC3babHxN+gSEXYNmGrQon9OwZzSBsCvJYuuL
P5ngRC0beCTpeK4fN/RFcAsm1aP6x/Rg1p+vwOZAaNtoHs61hdnNgikdJA1yLZfEXmZH+nwC7XKj
6c2vueXepIGpY6yMOQjm1Fze3yzjXuhmMyipaBhxZBmz8QqY2DXO/vBK5yT61CZxODq7b8Wgwhe+
TfG0Z1MHG1txZ0pqFIhJ7/6o2Zp6NPuOsvNmFNmHo6B1DwlZWk8vV36QgTP3NK/vD+0ewBEjiT77
gc+1cgW4p0Oub0T97azNmaKt4k/gJNoDXnv4yWj2QBilw6h+bk6Sxuc4a/n9CMhJnQAg7QeOZ+SF
yfMRljaAl0XZB1r+IWOP0NWxB93LAghhA9W+DwyOM70pSmLp/EAoMaE+4fKey0R8tAIAvTgJCGqw
ofJShVU7m2UnzSZuuaGNtSvdWqGXeHrovbZYhhbIUEic6UZMzmGZ2EP9Yz0NzS9k6AG1DWG57ZMh
Jv6d/7uZb5O9pQxjegicYnU2syf2b5mfav3GikKwQ4Jyk2vPy+yYsvRmTOgE0NGHUb2BzfAXYyxM
EDZRYxCC3kmTzqSQbrdA8if3Uw6fiNMZ0JHJrzXEfgqGYQQGU6e4Vm+Q3p8nFN4egHEEeDXlCjPs
LXC2vWSYMToRAuDukWaCRbm/H93FoGoOTe3ePGtMLazuzAjsJX3omrOP4bQO3i0FstVfLGdQZaeZ
GYSdMcUCLpeK3kVE3e9hy18sjxvD1ujwHuKEDi4DucDWikDjwaIxalMLU1+I6zf+Mi1UjfD+hLYg
s+QgoSQ2PKIaMribh9zZD0ksUM2z7CW0BozANR7Zvm19AaGsW/Sh16zbORsZU6YF0zmFsi1aYnJJ
8BbdRG/p5PCaYQyGdKpBfz5vzPRBmgsrTVfe6pYYSnDLBjZTgE9LUIMtmiQQcu1RChWutIyzE9/Z
itvwyMMOnXItIKTFH9u9C0Di9cPGvO13QtteXMUNf3kP0XYbWt0Oc6PKfzSOqOYa3w9D+7PVHg5P
KPI2unpE5nSRLcxbz4J5+mCMx0UnNu5xvxraIqSc0GgDXbJS75OXLFaXQKz0T/OVNYwPG2kooOrU
bPqfLLCxhPDNxtQ4sutD3KN46XmfWpmtNT820/HqOJvGk18Dkka3nt2insCPP8cR8OS4PR0NtNV0
yGkMfJq4rnWx0iK8db+RwHNbX8Y6/9qiQHZKOXtwHEJpQISsMUNdwmXA/ln1uNcdRBEpwYNoFWXX
2ngZfwRi6F+S5uxr8G1kncYQJkXagMB1cRvpo6V1RLUGCxqMR5wjozjVDQCTXj0+Wp/+cz8DZE0h
JFvLB9l+ODGWi6tV5nmTTrsXo+EzoiuzM2OIlh7YC5PbZCuvNrPFUXMRJvWkeTxGU2JaMHoEl/MB
iH+zIyJqYsEc3EfJ4sqaDnG5mra4tVmZySE11yP+xlgs2PijkY1eUrauwalqRV497QDMatyNhK4A
r6ew0Gw0lseptbrXL6yWbYwu0mV70TteaYZ5ZmapbVEjM0NAo96UQSi25ICap8vF6LQZB1P7CN4O
E1zGKuNWrKfz2eh04i34/bUVGGr1nvWxTSE/DSholESlfmzQwpsiVQwY9QWtpUn8aea3O710DmQu
84wegZHA13kY+FgQMVHEI62WOVrRWXc107Ws0w6zyGjQ590DSA9ggXwJHgrxtNHHlTniHjEDX9eg
DtAaLw2496CTQ+65Q5hgfBqfx+lqNDkjMNAcXwFQo+9umgFJ7FCVqo+Oh1DS2Ke2Z6XxiWYJQOSc
jXqy6oUYr+WKffGhcR+Mbutjf5p0iPhaZHOB96DVADVdO+Y8Jeum6fByzFKr1clSHKmD5bS3anRC
jztVx7d8VnLZmATh+WS50O5Ps4BnH8T1Uegd1utR/As6ZBHOjBbm8GgRLDLiUb0YGEqTBl1GRzfs
YTdN4h7ODNmpjxM/9KmJsBL4MWN/RBnHVNeXAl/dpnR3tSJOcuLRo5GwFMhAPf1sziagdHGLSBZl
UwuoFKX+aM59axbcrtcwJvyeHAfJcJSdzsJRw6TlHm52h7uq3SdNOWvSvZerH+dwklzpPr2ksCpt
+lI1vAbd5pbZgoqgwOuZ5K+atglimqrxT9wXeq0Ta+E3qEqYj8f9pkVoE5u/XI47+mpJoJV+X42b
YRgb0+4CeE7vI7d61M+IF2RfQEWNbpOmjcr7RF3Cw3Fr1PvA2QW7NUCLXsAd0YMXg5BikBziXZPE
s7NFaJ8mC63528qy2r+Opr2j+3YdEJVPXY2A8y57rcuZXz/pze3h7dCni+0oCi5n9GHONBj27wlD
HNjL8fB6eE8amxIzaPmH6Rc9tv9B0R4W0TQ5rI/TxuKXvF7vVcRPVchCJUrREze6dMZuUuYdFbPp
R5Nl7NO4F/Ldh9kJxjzph6MwpdnBp8yNl9dukgXp098+0viKga4iP0xv6DRdGuJFv1Twh+0eqObm
g94sJ+5f/9CPsjAV8xuCKt3klhL1ro+8S48D5S/z1ACBw4SzASPXm8aeaCZjt7WGnX+o0AyicFh8
b/E99MjUi9IuWHyorOSJG9L8nhCefr9C1qwSnMiPU5eE+dQrrMXzYfDXP2gUaFeSgdGCuVnUxgqy
wY13hwmaKB19RZscGeKzFvY7enVBp1np1etNba9lUWqO07VefojfNkRQh8WWmu1WC8qY97buoo1E
pZc3G4LOG9hi++Hd5eU39izAqDQDJmSUf96f5gt24EoiQPU1MpO8404RwO1J5TahfBjP15/3pgTN
Mllkbo1eYwC1xh5hJj4NhtpUfbO5p+frzt0z/6wf9Y62v6Bpr7T8dWgHse0NiBHw3POPJAN6zezR
PEJrkYzPRfDuLGCz6g6w4OJuNaFdpCCqWOVNLbAFJy6HI4wVj98j83ekBYLiuZIWGPZey4CUw9CI
wooPhm5DBJrJBkEC9Chcf/3ulICuiRVF0LT3LIKfdsuUzwA6Pth8gXVsPuwPvn9fyy8aY1ZaftPc
s+GzhUj0m4ZvLH8b/xDqZ/tBxu9J8ddrUfIgX2H7LSy8YbUgZH044uUTAONo6w0b9uC13r8//69d
2fXFuukwDkHFJe15fc/IG58/nvtrM/uOFl83qr47e54GLxB0m7i2Gwpft+29Brxthtagz6b4vLs9
b1d9d1PbQ7Fht8K5K15xQwTCJxJNS1qF7/v+TL5W1eTrOu00dNxb7gD5h3fcEEELxnvRo6pF95b8
8+7uPxbUUtUMv75HwyKoyPXm+hVl8yfOPuKjJoxK66/fn/2jP1JFGRhNWrHQ2IgG6OuXlLVA0/fW
Xk9xB3x/G6FVNQZg6pyCptWE80XaASZHg+AB1x+8wne4/IJOrNoWsPfIuHD3w9jln9LyN/ZatBCw
BDv5+/L68v501V6dZdfgZjNaOy8+XP25/Rl6YRve3+rn+lpJBLRs49ojbjbrQ1As88YRUMc2mIIU
v7gXvUMZbDXLeG38gyiHTUUsJfi7ZcD12MRDMorrsYiSvK+toFcPBHL7I/8FbgJSRvGR9UB0BNQJ
AFA2t/76Fc7wCzzmx2RBB8zKIM8l+G6ykZB49heKSPv2AA8RdBEm1+kq/K1jWP6rIrmwHvxbsuFv
Uq4hj3NsfFnEPTb/+cMrbj9857SKvzz13diJ+7QAz/McDxMVmZy//uHADfyVu5nnECSs36axlRB5
tAJPjUpFaOrUrv2+U4wlxGIqGPkoqHWdYOYMonhzaNFUsuqkTzIndcdOIM1Z9BarOvBpFA6y2EmK
kfJMiuiFU3XgSwQcO8NMmrGG6lUe+coJnbE8rP3ssLu08zF8t62zclrq9d8/vKSQJq0kH7uxbO4X
4hXfZPzMdnvid9cJz42Rfp+9uR8M3diXVkHBDtoPh1FJx6vry0GUJnN0phgpV3EFW+fADX0pC6tz
XnxbiLdZJ3ouZOHALwYSc20qGLbjOYPNMUXzoKpTvXYn2V3g92vRl1rquTU6RQyjYlgxcYO7edWH
HLrjqB+Tp+7Xnn+eAg3scPLEYN+KmefvoUBZYAmP4kgysya9kKqKp8MAsRPU9r/E2NvwUUbFyGL6
JomBys9xJm7t1o0H0nEsouRVRz689++iLJU0XrQVrDru0XA5SYthhBgsBZM9mnIOR9i9oHaS+aEr
2RTRLK3yrKmoi+VhBcd15WFTGCcmsrluKdidN2z7EwcstCSItgL34cS5kzdhW8HynXilY6CtYMm2
FYFASfUl63z9n9StDf74YRb5sbTrQFdWH/7MDZfSotF7rfqo5/5d2SugDlHBuG5ClzbpcKHRnYJx
/buSFAwFh+2FM3CGToL/W8xQ2B/NUCDgC2cZpamsDoLkvqqBuOBqMfeLcfLpinSIgmFLgyrYxRcc
pP2+rAymEtlmWF8/kw5pwr4qxCBGdkLZTGoqjrmLaCXs7zSTdUIkBaou3qWPi18Mk6uEiiMjH7Uk
CAFdqDrbtRmuH/hJ4mTFcPmsbQWKfP31nxngX8ktJG9WPGcnPPNF0YhrbiYDyRCDca4+bNdd9j03
CFxJmYleKRgab817cDiL0YScSZEXP75dHF03dIdOqaOvgh3YJcwUO7VzNwqljaKL/GFV1etGRGZk
ldZFQ5fK42YDR9I4kCnVR72J5FuaLrBzlaf69b+iGljur/+soc+1q/jrf4d9fyLLWnQyqvqgG7Zh
UpJ1U8GGuXHCVdlAEwuvPuHPw60NbihQaOIEIz90asdOIp2EpPCqz5nwq1/y6XUlAVLiMCnlGsUM
c7Oh4oD9besOolsKlO03f3zn3M1lLbYUaFs3t6Hdrf0tkrhVd8iBH9ducOYkI2oK3HbVkffvlq60
djRApz+Z6FXWgiKOBPHz96kfGIcF3S7+A+wCnkF0N9cqx2U33+Yhi7L5V0cip1EkcX6faDN3T1Cs
7cbv/Gpr8J0UJ39Jhmc/zu4k50dToKUInbRDfg4dOPEdm6wYNLc3xQ9vd1KIUmd+IMepNQVmV8yW
5JHksglkS9V9K6I0B45H0kQaWldw7l86MweHu/YhCTjmiqkKOTcVLGXHWUL59TC4NHdRolNVLJ2S
7qm48B5GY843ObWo4iQqxt0d4bUUKN9J7IbELQqxiiW0FSwhicuBG0SZ7AqquJKdOtjWzelqArBe
VSk+sktK66epyDpfODS4Drfu6SpyABdRmCbiepMWry8WD7bR4se3W7oryiHTSCTLZSdToD+qSrrr
UDRZO/Nhgclt9aU786U9rjcUbPL1U86zfunOoMSuxqzowBnk07+J7pzSxUp0dq0qJTqtjtby6aCX
UbLLGOoqQrdrQd36YZ8p528kcnprq0CmQ14ZFVFSirVTP/Fqtz4NhXcaeVC51QX4ufvkExQoMi2b
nVKIHtKK6jPvgMvoO/LGUxGB6zqyz6W3VNxoxGY+yoDWlCOouoro3lo7cZBS7+s/A3e8LMQrTB1k
fcWPbzd1XfECFw5PcKWYC9cbFZnD9QusT4Han45jh33252LWa3+p9TzsZtfl4ve5VwCQbL3sUoH7
HWJCtiBjMoYl6rtO+MzvSBC0H4VzyRPrmwsl8Dwls/7wyhsg5KcAaPthCuINRIPkbGmUVlUctxwX
25HSe91Mj2jzLTtu1MJsQ0deN+hlxCau7QOzKEkAgs72lsf5urH3MUDAIUpnPYjHiqJdx2t2zLmp
0Va82rL9XewEecZWs02Tcr1tADtutYndiNIj2ZN4nVyuIKkYRuWnWAa4ZqRu6JS+axRAbT0l+0Y3
gQPwooQGOuOUFNFq061Bb9u6QYyIGsJm4ynH6KUPOnACgQrqcuLI3gmdF9lMbQD9vB9sMXR+Kkvv
De91QQp6EqVERqVtC1jYtGGaoThQa7WakAhsqfBbHubAie3eFdMW5wO111vhq5JOvOFBHSf27+5Q
wNqli78Xi1u85Oq1qQgGFW7QvB0NIQHxZLZ5vXY/7pTKjWgRePqJwJY7Twxq1goF+Z7b8+NWQheH
z0+4El+GYIh83FzZSXxuIdbx0Se9gpVL9M+/lwd+ynK90CDvx2OAqrLRqj7dAyccBoR2Eq8YSxgp
vVn89D2NfF4QF0tY/mXojKhKdjnx0uXbhxU9dWTZqkgb0t4tlHMiTQVzBYR6Fw3kNVORNOzGfu3c
CUeSMmy7sxvnyAt1DFMr46tVZCEpTRjWzsT/uvvXhQIILYNBuPjx7frwIRyABSh5Kpog0qqqaYws
L52mAmTw0ZnI6qupiN+fLePhclU2Z+T0qoth7efTCkyGs0IpV33stT++Y2wFinHmrBxIjkvGQlOx
r8+dUnJHBbT/QgSJtraIqUDKBJYpxyjpsgocAGjDgT+TvXZNRRJDwBiX5T2tInxz6U5kVJLWUpCY
u6JCqu8Gu2K6WlvJ+KMtV0WzFeztK0oUoXTeiguLytiq5pNA3NCZYDaKoXLHQkV+9cZz/HKaUlfh
W9w49/62pAFHFK/w9mPqxvFBCBbjrH0sBR6GSCsIt7Bs5nQVFunz6s7dIQ4VOdtb302p/pPkocLU
/Z24UTSrfUgpv5rU/lKjOQ09kLIdeW1Bj6RgAR4eeJaFTuKB2PlLrfijv+uhLUNFFrk7IUkYLHfZ
G0ImKnyfC38wCNzakZNIyUjowJ8c/aUxnwepdT1/RCgmRGqPf9xGIBBQJSKzFfl7vXebnyoOCxT7
wf/9+38mI2fpkBlbki5nBqdUqpAz3iVUAo9WU0Wdwo1P9Vj93E1k6H+LOvWmiqw3sNuRMyrUPfnL
oe/QGSnlrT5RjSjnoAQ5mq4iD3UYjQYRArxxRlwjfbmkF7YZonfPLt6PC3CsVbpqhGNz/uKQoAx/
86+OxKX3G4DsjSgrsD8xyfZNoyk4Xqoe1J3lJM6kYOHz6/X89f8E95ugbuxPihmur3xbSZfX7+MP
ZN2kQVWAtD8kseNKWEtNhXCZ61Saq2C3qLpiH6N4UBKB/mwM8fklO8vmYHGK6eXLpQJueu7eOWGp
5EKFOf87mDJpsioQvZ/IsMTSqNs5m9drbNfJBn5tP3bKaOwnMygvDNp04UR3Nqesq4gofA791B3k
c64djX0cDvmep6tAU/3CSQikMRxJ038yz/NCofzDxS2WRhXEmlU33mVUQ+n+mNTK1w9TBZLqBM6E
sNbN7gb482RVpa1o6NAXVn8D6i7udrk4gjVJa6lACu7fZbWLLJE08mF0Bbb/X6+PukfXt0eH/1YT
yuPGCKys/+TyGgbZVti+YTxrG8bzFZu7DusnjnCFtCLrTHxV/wPj/k23ZRKSHwW4CLD6sl1ScETt
E+0FIVnsA3FGKbic53ADea6iC8E3ib6RA8QNhn4mX3IVGKGDKEGwObTv1I1X7jCalaL2KgCLkDY5
JbdQBTzxIAuG5KqlFWwqyI4duiLZJJ0jKgz+hxgxyIB4FSW5R0laRnGAyqqscJ2V2/dk2aoA7dFO
sCwEwdRYdXscO3Hk7jqLnoRevPD8XyPziknmdkLBjj7x74AllTxEFYHYEwDaYeIuNyf8PBnW8y79
iRvjsMjDqpBD7Lp9KbCrooa6E0egTiXTQClaIZK3x15PMyLRsSQEuuNUH/cDMf+ScYBaUsG4qRPI
s1WBcv/oxiUFo5V29cl+xGWFzUJ2tjUVJ9C5k85K2qAieX7up15Wdk20bTRk9g0z90Kb0w2imTMq
T1mBjM997Dp4ZvzdUvhHRX7+PFu44BSyeFhoQ371VxHmv4iCATKRxjUV3ALIaDpyKYtmKjAUBIhT
ebIqovXfQeRpKoqESc7PHdlWqDiar8RNdCAtm4qr4RWQ4axEC5E3+6jqSlwTuS9dNmh+Ucz/7SeH
2NFl0BWIOAUD51aTuiO5LETFraM7KcWIc2LlqhLuzhwudLGkE7quQsRzdyAfHjkBcOX5zv0UJF5Z
jeG/rr54n0ciDC+5P0CiFYy7DrmdkTgfRPK1UQW461awL6J3HfB3xWSFpdefhAK/8OwTxYuC8yWW
FVrFraYLoFI+VHUVXHokGl1BeXlRiiKbmopY+ho1BabHBZ4mz54ODSr8ubMoiWaStGnsY1jbJRKv
d2S+/ofYN7uuZjSWopUKjNpas03Ms2k8/7gfF1pbF6L8fKG1DuyHcoW3inQKJaLu1j1fdImqaoov
3EWp7lizFIQC15V4V4IQys2DYReiKhu+/2LGuW17Hlv//CX6IRXS3apQyZsWVRXPI/XrjkqqnOP9
+wuQvNA4P1aHbIrmkWHkufF/4AbOK75+vg28s7xNhVvJqfMlCkYPlntztWkMpMMnY1u0gDFEC9zn
eVh/3Lqvq/F+wnWPh8JayBD7JwFVL9zgB8B7S7ESFU7MQeysZP4pFRxzHUCnkvOsAlnViYKozF+s
AlB41If4RO4DoeLwOoalpe8J8ukSk7GKoMCxE4y+68ApiHueZJT2yHESJYBhcHlgQiXVoJtxYcXe
fosX8GyYpKRLj9Y2FQzsxlkxSh4ze96ovsDbiLPyZOlqWTzm7VK45Xq2wkGSFo6C0OdG/nHHwK7y
6Z/wUFj7feAYnHEkLY6KXMIBCaAyc5qKqI0wt9FOthcVNUedSFDk/OnMpXNQOPzzrpuoCuqa/JIu
ICTweQhDvOs5KsLVnSgqfDJc9vWFQdgLFTHrj04M39Iuj09Bnu/Yv/c3J6yiWOaYeJ9Akw0eSv7z
GIzfj7er+GA//P7d5IWe0cNBS0B7uVUlqKKJ0QGg53iH9NsKLs4Pc8+L5ISWipjMI+mIKAAtlfgr
ONGgeZMCjyrAj6cuceMHEa0v6v1D8jdB8XfSlgAOVX3RT6P5hv9TjJef0CpqPj5GHqk4rN9+GgUy
ZFhFFZKI/5LOoAeM+0Wauwrn+8yHKIJAsDywAmXteDGoRagpd2wGTQXC58oJxku4v7eFLlpHV43C
XLrzWscJdkRrVYSwL/0Sr7+KAPatE9LFRnZAVVCAXToUTxUSXbu1CgyxEPBvLnWdpbyiCkN55ad9
qNt2uiPw1BTv8nbf+cqZwEQrXmFHlxjRvbuq+qHc5W4HCuwgbk3iOcHuwtRtmqrs9YiHnPvx1A3g
HP2X2n4C52BCd4Xcyt8Ie4AZo7iqk4We5NlCH1RdZjfRiNuMpKl0t1UxLnChYhih/7qKUvebjAxq
abIKNPMXlhf3T7gGx1lKFaI0cRVUuL/g4eyw6boK53XryqOrwLhTvAgoYvugIHOvIo/aESXTgk+1
sDebIjdhVxJN5pv0lgX1bpjPwzF+4AV7B3NY1Qv25tsIg/t0Jdzmbx9tFskpRNjvoi37fd9yHfQR
cc/HfsDFBJ6iEjpxIyhVpR2tgk3gOktK1Aq6itrTm6//SyuLpbu5G8jAFj9+7/DdpQG/T+XFLn65
YlnytXpQX1bv2/Eu11ZsEV9uvs370P5dxHY/31vuord7Z2+5qRo7TN2DnewH3Jb/9v8AAAD//w==
</cx:binary>
              </cx:geoCache>
            </cx:geography>
          </cx:layoutPr>
        </cx:series>
      </cx:plotAreaRegion>
    </cx:plotArea>
    <cx:legend pos="t" align="ctr" overlay="0">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3A947-02D3-4F24-BB5C-A9652E705645}" type="datetimeFigureOut">
              <a:rPr lang="en-IN" smtClean="0"/>
              <a:t>30-06-2024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6CFC4-EA89-495E-B329-91A56F5AD01E}" type="slidenum">
              <a:rPr lang="en-IN" smtClean="0"/>
              <a:t>‹#›</a:t>
            </a:fld>
            <a:endParaRPr lang="en-IN"/>
          </a:p>
        </p:txBody>
      </p:sp>
    </p:spTree>
    <p:extLst>
      <p:ext uri="{BB962C8B-B14F-4D97-AF65-F5344CB8AC3E}">
        <p14:creationId xmlns:p14="http://schemas.microsoft.com/office/powerpoint/2010/main" val="404882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18</a:t>
            </a:fld>
            <a:endParaRPr lang="en-IN"/>
          </a:p>
        </p:txBody>
      </p:sp>
    </p:spTree>
    <p:extLst>
      <p:ext uri="{BB962C8B-B14F-4D97-AF65-F5344CB8AC3E}">
        <p14:creationId xmlns:p14="http://schemas.microsoft.com/office/powerpoint/2010/main" val="169128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21</a:t>
            </a:fld>
            <a:endParaRPr lang="en-IN"/>
          </a:p>
        </p:txBody>
      </p:sp>
    </p:spTree>
    <p:extLst>
      <p:ext uri="{BB962C8B-B14F-4D97-AF65-F5344CB8AC3E}">
        <p14:creationId xmlns:p14="http://schemas.microsoft.com/office/powerpoint/2010/main" val="2486758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4/relationships/chartEx" Target="../charts/chartEx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1347927" y="2381651"/>
            <a:ext cx="154547" cy="5301083"/>
            <a:chOff x="0" y="0"/>
            <a:chExt cx="32097" cy="1100948"/>
          </a:xfrm>
        </p:grpSpPr>
        <p:sp>
          <p:nvSpPr>
            <p:cNvPr id="4" name="Freeform 4"/>
            <p:cNvSpPr/>
            <p:nvPr/>
          </p:nvSpPr>
          <p:spPr>
            <a:xfrm>
              <a:off x="0" y="0"/>
              <a:ext cx="32097" cy="1100948"/>
            </a:xfrm>
            <a:custGeom>
              <a:avLst/>
              <a:gdLst/>
              <a:ahLst/>
              <a:cxnLst/>
              <a:rect l="l" t="t" r="r" b="b"/>
              <a:pathLst>
                <a:path w="32097" h="1100948">
                  <a:moveTo>
                    <a:pt x="0" y="0"/>
                  </a:moveTo>
                  <a:lnTo>
                    <a:pt x="32097" y="0"/>
                  </a:lnTo>
                  <a:lnTo>
                    <a:pt x="32097" y="1100948"/>
                  </a:lnTo>
                  <a:lnTo>
                    <a:pt x="0" y="1100948"/>
                  </a:lnTo>
                  <a:close/>
                </a:path>
              </a:pathLst>
            </a:custGeom>
            <a:solidFill>
              <a:srgbClr val="FFFFFF"/>
            </a:solidFill>
          </p:spPr>
        </p:sp>
        <p:sp>
          <p:nvSpPr>
            <p:cNvPr id="5" name="TextBox 5"/>
            <p:cNvSpPr txBox="1"/>
            <p:nvPr/>
          </p:nvSpPr>
          <p:spPr>
            <a:xfrm>
              <a:off x="0" y="-19050"/>
              <a:ext cx="32097" cy="111999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847070" y="6617527"/>
            <a:ext cx="9491089" cy="430973"/>
          </a:xfrm>
          <a:prstGeom prst="rect">
            <a:avLst/>
          </a:prstGeom>
        </p:spPr>
        <p:txBody>
          <a:bodyPr lIns="0" tIns="0" rIns="0" bIns="0" rtlCol="0" anchor="t">
            <a:spAutoFit/>
          </a:bodyPr>
          <a:lstStyle/>
          <a:p>
            <a:pPr algn="l">
              <a:lnSpc>
                <a:spcPts val="3395"/>
              </a:lnSpc>
            </a:pPr>
            <a:r>
              <a:rPr lang="en-US" sz="2425" spc="121" dirty="0">
                <a:solidFill>
                  <a:srgbClr val="FFFFFF"/>
                </a:solidFill>
                <a:latin typeface="Montserrat Light"/>
              </a:rPr>
              <a:t>Data Analysis and Strategic Recommendations</a:t>
            </a:r>
          </a:p>
          <a:p>
            <a:pPr algn="l">
              <a:lnSpc>
                <a:spcPts val="3395"/>
              </a:lnSpc>
            </a:pPr>
            <a:r>
              <a:rPr lang="en-US" sz="2425" spc="121" dirty="0" err="1">
                <a:solidFill>
                  <a:srgbClr val="FFFFFF"/>
                </a:solidFill>
                <a:latin typeface="Montserrat Light"/>
              </a:rPr>
              <a:t>Tarannum</a:t>
            </a:r>
            <a:r>
              <a:rPr lang="en-US" sz="2425" spc="121" dirty="0">
                <a:solidFill>
                  <a:srgbClr val="FFFFFF"/>
                </a:solidFill>
                <a:latin typeface="Montserrat Light"/>
              </a:rPr>
              <a:t> Vaid | 29-06-2024</a:t>
            </a:r>
          </a:p>
        </p:txBody>
      </p:sp>
      <p:sp>
        <p:nvSpPr>
          <p:cNvPr id="7" name="TextBox 7"/>
          <p:cNvSpPr txBox="1"/>
          <p:nvPr/>
        </p:nvSpPr>
        <p:spPr>
          <a:xfrm>
            <a:off x="1847070" y="4342863"/>
            <a:ext cx="16136130" cy="1349350"/>
          </a:xfrm>
          <a:prstGeom prst="rect">
            <a:avLst/>
          </a:prstGeom>
        </p:spPr>
        <p:txBody>
          <a:bodyPr wrap="square" lIns="0" tIns="0" rIns="0" bIns="0" rtlCol="0" anchor="t">
            <a:spAutoFit/>
          </a:bodyPr>
          <a:lstStyle/>
          <a:p>
            <a:pPr algn="l">
              <a:lnSpc>
                <a:spcPts val="21180"/>
              </a:lnSpc>
            </a:pPr>
            <a:r>
              <a:rPr lang="en-US" sz="17650" dirty="0">
                <a:solidFill>
                  <a:srgbClr val="FFFFFF"/>
                </a:solidFill>
                <a:latin typeface="Codec Pro ExtraBold"/>
              </a:rPr>
              <a:t>MUSIC STORE</a:t>
            </a:r>
          </a:p>
        </p:txBody>
      </p:sp>
      <p:sp>
        <p:nvSpPr>
          <p:cNvPr id="8" name="TextBox 8"/>
          <p:cNvSpPr txBox="1"/>
          <p:nvPr/>
        </p:nvSpPr>
        <p:spPr>
          <a:xfrm>
            <a:off x="1847070" y="2347562"/>
            <a:ext cx="13027491" cy="1139325"/>
          </a:xfrm>
          <a:prstGeom prst="rect">
            <a:avLst/>
          </a:prstGeom>
        </p:spPr>
        <p:txBody>
          <a:bodyPr lIns="0" tIns="0" rIns="0" bIns="0" rtlCol="0" anchor="t">
            <a:spAutoFit/>
          </a:bodyPr>
          <a:lstStyle/>
          <a:p>
            <a:pPr algn="l">
              <a:lnSpc>
                <a:spcPts val="17885"/>
              </a:lnSpc>
            </a:pPr>
            <a:r>
              <a:rPr lang="en-US" sz="14904" dirty="0">
                <a:solidFill>
                  <a:srgbClr val="FFFFFF"/>
                </a:solidFill>
                <a:latin typeface="Codec Pro ExtraBold"/>
              </a:rPr>
              <a:t>CHINOOK</a:t>
            </a:r>
          </a:p>
        </p:txBody>
      </p:sp>
      <p:sp>
        <p:nvSpPr>
          <p:cNvPr id="9" name="Freeform 9"/>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2" name="TextBox 12"/>
          <p:cNvSpPr txBox="1"/>
          <p:nvPr/>
        </p:nvSpPr>
        <p:spPr>
          <a:xfrm>
            <a:off x="2586730" y="8520471"/>
            <a:ext cx="2160399" cy="716606"/>
          </a:xfrm>
          <a:prstGeom prst="rect">
            <a:avLst/>
          </a:prstGeom>
        </p:spPr>
        <p:txBody>
          <a:bodyPr lIns="0" tIns="0" rIns="0" bIns="0" rtlCol="0" anchor="t">
            <a:spAutoFit/>
          </a:bodyPr>
          <a:lstStyle/>
          <a:p>
            <a:pPr>
              <a:lnSpc>
                <a:spcPts val="2907"/>
              </a:lnSpc>
            </a:pPr>
            <a:r>
              <a:rPr lang="en-US" sz="2076" spc="103" dirty="0">
                <a:solidFill>
                  <a:srgbClr val="FFFFFF"/>
                </a:solidFill>
                <a:latin typeface="Montserrat Light Italics"/>
              </a:rPr>
              <a:t>Chinook</a:t>
            </a:r>
          </a:p>
          <a:p>
            <a:pPr>
              <a:lnSpc>
                <a:spcPts val="2907"/>
              </a:lnSpc>
            </a:pPr>
            <a:r>
              <a:rPr lang="en-US" sz="2076" spc="103" dirty="0">
                <a:solidFill>
                  <a:srgbClr val="FFFFFF"/>
                </a:solidFill>
                <a:latin typeface="Montserrat Light Italics"/>
              </a:rPr>
              <a:t>Music Store</a:t>
            </a:r>
          </a:p>
        </p:txBody>
      </p:sp>
      <p:pic>
        <p:nvPicPr>
          <p:cNvPr id="14" name="Picture 13">
            <a:extLst>
              <a:ext uri="{FF2B5EF4-FFF2-40B4-BE49-F238E27FC236}">
                <a16:creationId xmlns:a16="http://schemas.microsoft.com/office/drawing/2014/main" id="{6F5A75A1-4F31-176F-7A3E-C84B4EE4CA5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12253" y="8520471"/>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81000" y="4953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Country-wise top 5 customers by total revenue</a:t>
            </a:r>
          </a:p>
        </p:txBody>
      </p:sp>
      <p:sp>
        <p:nvSpPr>
          <p:cNvPr id="6" name="TextBox 6"/>
          <p:cNvSpPr txBox="1"/>
          <p:nvPr/>
        </p:nvSpPr>
        <p:spPr>
          <a:xfrm>
            <a:off x="457201" y="3630425"/>
            <a:ext cx="9220200" cy="5856475"/>
          </a:xfrm>
          <a:prstGeom prst="rect">
            <a:avLst/>
          </a:prstGeom>
        </p:spPr>
        <p:txBody>
          <a:bodyPr wrap="square" lIns="0" tIns="0" rIns="0" bIns="0" rtlCol="0" anchor="t">
            <a:spAutoFit/>
          </a:bodyPr>
          <a:lstStyle/>
          <a:p>
            <a:pPr algn="just">
              <a:lnSpc>
                <a:spcPts val="3486"/>
              </a:lnSpc>
              <a:spcBef>
                <a:spcPct val="0"/>
              </a:spcBef>
            </a:pPr>
            <a:r>
              <a:rPr lang="en-US" sz="2490" b="1" dirty="0">
                <a:solidFill>
                  <a:srgbClr val="11100E"/>
                </a:solidFill>
                <a:latin typeface="Montserrat Light"/>
              </a:rPr>
              <a:t>Query Explanation:</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90" dirty="0">
                <a:solidFill>
                  <a:srgbClr val="11100E"/>
                </a:solidFill>
                <a:latin typeface="Montserrat Light"/>
              </a:rPr>
              <a:t>It combines data from the customer and invoice tables, aggregating total revenue for each customer. The results are grouped by country, </a:t>
            </a:r>
            <a:r>
              <a:rPr lang="en-US" altLang="en-US" sz="2490" dirty="0" err="1">
                <a:solidFill>
                  <a:srgbClr val="11100E"/>
                </a:solidFill>
                <a:latin typeface="Montserrat Light"/>
              </a:rPr>
              <a:t>customer_id</a:t>
            </a:r>
            <a:r>
              <a:rPr lang="en-US" altLang="en-US" sz="2490" dirty="0">
                <a:solidFill>
                  <a:srgbClr val="11100E"/>
                </a:solidFill>
                <a:latin typeface="Montserrat Light"/>
              </a:rPr>
              <a:t>, </a:t>
            </a:r>
            <a:r>
              <a:rPr lang="en-US" altLang="en-US" sz="2490" dirty="0" err="1">
                <a:solidFill>
                  <a:srgbClr val="11100E"/>
                </a:solidFill>
                <a:latin typeface="Montserrat Light"/>
              </a:rPr>
              <a:t>first_name</a:t>
            </a:r>
            <a:r>
              <a:rPr lang="en-US" altLang="en-US" sz="2490" dirty="0">
                <a:solidFill>
                  <a:srgbClr val="11100E"/>
                </a:solidFill>
                <a:latin typeface="Montserrat Light"/>
              </a:rPr>
              <a:t>, and </a:t>
            </a:r>
            <a:r>
              <a:rPr lang="en-US" altLang="en-US" sz="2490" dirty="0" err="1">
                <a:solidFill>
                  <a:srgbClr val="11100E"/>
                </a:solidFill>
                <a:latin typeface="Montserrat Light"/>
              </a:rPr>
              <a:t>last_name</a:t>
            </a:r>
            <a:r>
              <a:rPr lang="en-US" altLang="en-US" sz="2490" dirty="0">
                <a:solidFill>
                  <a:srgbClr val="11100E"/>
                </a:solidFill>
                <a:latin typeface="Montserrat Light"/>
              </a:rPr>
              <a:t>, then ordered in descending order by </a:t>
            </a:r>
            <a:r>
              <a:rPr lang="en-US" altLang="en-US" sz="2490" dirty="0" err="1">
                <a:solidFill>
                  <a:srgbClr val="11100E"/>
                </a:solidFill>
                <a:latin typeface="Montserrat Light"/>
              </a:rPr>
              <a:t>total_revenue</a:t>
            </a:r>
            <a:r>
              <a:rPr lang="en-US" altLang="en-US" sz="2490" dirty="0">
                <a:solidFill>
                  <a:srgbClr val="11100E"/>
                </a:solidFill>
                <a:latin typeface="Montserrat Light"/>
              </a:rPr>
              <a:t>. The LIMIT 5 clause restricts the output to the top 5 highest revenue-generating customers.</a:t>
            </a:r>
          </a:p>
          <a:p>
            <a:pPr algn="just">
              <a:lnSpc>
                <a:spcPts val="3486"/>
              </a:lnSpc>
              <a:spcBef>
                <a:spcPct val="0"/>
              </a:spcBef>
            </a:pPr>
            <a:endParaRPr lang="en-US" sz="2490" dirty="0">
              <a:solidFill>
                <a:srgbClr val="11100E"/>
              </a:solidFill>
              <a:latin typeface="Montserrat Light"/>
            </a:endParaRPr>
          </a:p>
          <a:p>
            <a:pPr algn="just">
              <a:lnSpc>
                <a:spcPts val="3486"/>
              </a:lnSpc>
              <a:spcBef>
                <a:spcPct val="0"/>
              </a:spcBef>
            </a:pPr>
            <a:r>
              <a:rPr lang="en-US" sz="2490" b="1" dirty="0">
                <a:solidFill>
                  <a:srgbClr val="11100E"/>
                </a:solidFill>
                <a:latin typeface="Montserrat Light"/>
              </a:rPr>
              <a:t>Insights:</a:t>
            </a:r>
          </a:p>
          <a:p>
            <a:pPr marL="342900" indent="-342900" algn="just">
              <a:lnSpc>
                <a:spcPts val="3486"/>
              </a:lnSpc>
              <a:spcBef>
                <a:spcPct val="0"/>
              </a:spcBef>
              <a:buFont typeface="Arial" panose="020B0604020202020204" pitchFamily="34" charset="0"/>
              <a:buChar char="•"/>
            </a:pPr>
            <a:r>
              <a:rPr lang="en-US" sz="2490" dirty="0" err="1">
                <a:solidFill>
                  <a:srgbClr val="11100E"/>
                </a:solidFill>
                <a:latin typeface="Montserrat Light"/>
              </a:rPr>
              <a:t>František</a:t>
            </a:r>
            <a:r>
              <a:rPr lang="en-US" sz="2490" dirty="0">
                <a:solidFill>
                  <a:srgbClr val="11100E"/>
                </a:solidFill>
                <a:latin typeface="Montserrat Light"/>
              </a:rPr>
              <a:t> </a:t>
            </a:r>
            <a:r>
              <a:rPr lang="en-US" sz="2490" dirty="0" err="1">
                <a:solidFill>
                  <a:srgbClr val="11100E"/>
                </a:solidFill>
                <a:latin typeface="Montserrat Light"/>
              </a:rPr>
              <a:t>Wichterlová</a:t>
            </a:r>
            <a:r>
              <a:rPr lang="en-US" sz="2490" dirty="0">
                <a:solidFill>
                  <a:srgbClr val="11100E"/>
                </a:solidFill>
                <a:latin typeface="Montserrat Light"/>
              </a:rPr>
              <a:t> leads in the Czech Republic with 144.54 units, followed closely by Helena </a:t>
            </a:r>
            <a:r>
              <a:rPr lang="en-US" sz="2490" dirty="0" err="1">
                <a:solidFill>
                  <a:srgbClr val="11100E"/>
                </a:solidFill>
                <a:latin typeface="Montserrat Light"/>
              </a:rPr>
              <a:t>Holý</a:t>
            </a:r>
            <a:r>
              <a:rPr lang="en-US" sz="2490" dirty="0">
                <a:solidFill>
                  <a:srgbClr val="11100E"/>
                </a:solidFill>
                <a:latin typeface="Montserrat Light"/>
              </a:rPr>
              <a:t> at 128.70 units. </a:t>
            </a:r>
          </a:p>
          <a:p>
            <a:pPr marL="342900" indent="-342900" algn="just">
              <a:lnSpc>
                <a:spcPts val="3486"/>
              </a:lnSpc>
              <a:spcBef>
                <a:spcPct val="0"/>
              </a:spcBef>
              <a:buFont typeface="Arial" panose="020B0604020202020204" pitchFamily="34" charset="0"/>
              <a:buChar char="•"/>
            </a:pPr>
            <a:r>
              <a:rPr lang="en-US" sz="2490" dirty="0">
                <a:solidFill>
                  <a:srgbClr val="11100E"/>
                </a:solidFill>
                <a:latin typeface="Montserrat Light"/>
              </a:rPr>
              <a:t>Luís Gonçalves stands last at top 5 with 108.90 units from Brazil. </a:t>
            </a:r>
          </a:p>
        </p:txBody>
      </p:sp>
      <p:graphicFrame>
        <p:nvGraphicFramePr>
          <p:cNvPr id="14" name="Chart 13">
            <a:extLst>
              <a:ext uri="{FF2B5EF4-FFF2-40B4-BE49-F238E27FC236}">
                <a16:creationId xmlns:a16="http://schemas.microsoft.com/office/drawing/2014/main" id="{7F085911-42E9-C2D2-E4DE-970FC0887B4E}"/>
              </a:ext>
            </a:extLst>
          </p:cNvPr>
          <p:cNvGraphicFramePr>
            <a:graphicFrameLocks/>
          </p:cNvGraphicFramePr>
          <p:nvPr>
            <p:extLst>
              <p:ext uri="{D42A27DB-BD31-4B8C-83A1-F6EECF244321}">
                <p14:modId xmlns:p14="http://schemas.microsoft.com/office/powerpoint/2010/main" val="2980093243"/>
              </p:ext>
            </p:extLst>
          </p:nvPr>
        </p:nvGraphicFramePr>
        <p:xfrm>
          <a:off x="9829799" y="4076700"/>
          <a:ext cx="8000999" cy="4800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4559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190500"/>
            <a:ext cx="151638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Genres ranked based on their sales performance in the USA</a:t>
            </a:r>
          </a:p>
        </p:txBody>
      </p:sp>
      <p:sp>
        <p:nvSpPr>
          <p:cNvPr id="6" name="TextBox 6"/>
          <p:cNvSpPr txBox="1"/>
          <p:nvPr/>
        </p:nvSpPr>
        <p:spPr>
          <a:xfrm>
            <a:off x="469231" y="2795989"/>
            <a:ext cx="9372599" cy="7148111"/>
          </a:xfrm>
          <a:prstGeom prst="rect">
            <a:avLst/>
          </a:prstGeom>
        </p:spPr>
        <p:txBody>
          <a:bodyPr wrap="square" lIns="0" tIns="0" rIns="0" bIns="0" rtlCol="0" anchor="t">
            <a:spAutoFit/>
          </a:bodyPr>
          <a:lstStyle/>
          <a:p>
            <a:pPr>
              <a:lnSpc>
                <a:spcPts val="3486"/>
              </a:lnSpc>
              <a:spcBef>
                <a:spcPct val="0"/>
              </a:spcBef>
            </a:pPr>
            <a:r>
              <a:rPr lang="en-US" sz="2490" b="1" dirty="0">
                <a:solidFill>
                  <a:srgbClr val="11100E"/>
                </a:solidFill>
                <a:latin typeface="Montserrat Light"/>
              </a:rPr>
              <a:t>Query Explanation:</a:t>
            </a:r>
          </a:p>
          <a:p>
            <a:pPr marL="342900" indent="-342900" algn="just">
              <a:lnSpc>
                <a:spcPts val="3486"/>
              </a:lnSpc>
              <a:spcBef>
                <a:spcPct val="0"/>
              </a:spcBef>
              <a:buFont typeface="Arial" panose="020B0604020202020204" pitchFamily="34" charset="0"/>
              <a:buChar char="•"/>
            </a:pPr>
            <a:r>
              <a:rPr lang="en-US" altLang="en-US" sz="2490" dirty="0">
                <a:solidFill>
                  <a:srgbClr val="11100E"/>
                </a:solidFill>
                <a:latin typeface="Montserrat Light"/>
              </a:rPr>
              <a:t>This query joins </a:t>
            </a:r>
            <a:r>
              <a:rPr lang="en-US" altLang="en-US" sz="2490" dirty="0" err="1">
                <a:solidFill>
                  <a:srgbClr val="11100E"/>
                </a:solidFill>
                <a:latin typeface="Montserrat Light"/>
              </a:rPr>
              <a:t>invoice_line</a:t>
            </a:r>
            <a:r>
              <a:rPr lang="en-US" altLang="en-US" sz="2490" dirty="0">
                <a:solidFill>
                  <a:srgbClr val="11100E"/>
                </a:solidFill>
                <a:latin typeface="Montserrat Light"/>
              </a:rPr>
              <a:t>, invoice, track, and genre tables to aggregate sales data by genre. The RANK() window function assigns a rank to each genre based on descending total sales (</a:t>
            </a:r>
            <a:r>
              <a:rPr lang="en-US" altLang="en-US" sz="2490" dirty="0" err="1">
                <a:solidFill>
                  <a:srgbClr val="11100E"/>
                </a:solidFill>
                <a:latin typeface="Montserrat Light"/>
              </a:rPr>
              <a:t>total_sold</a:t>
            </a:r>
            <a:r>
              <a:rPr lang="en-US" altLang="en-US" sz="2490" dirty="0">
                <a:solidFill>
                  <a:srgbClr val="11100E"/>
                </a:solidFill>
                <a:latin typeface="Montserrat Light"/>
              </a:rPr>
              <a:t>). Results are grouped by </a:t>
            </a:r>
            <a:r>
              <a:rPr lang="en-US" altLang="en-US" sz="2490" dirty="0" err="1">
                <a:solidFill>
                  <a:srgbClr val="11100E"/>
                </a:solidFill>
                <a:latin typeface="Montserrat Light"/>
              </a:rPr>
              <a:t>genre_name</a:t>
            </a:r>
            <a:r>
              <a:rPr lang="en-US" altLang="en-US" sz="2490" dirty="0">
                <a:solidFill>
                  <a:srgbClr val="11100E"/>
                </a:solidFill>
                <a:latin typeface="Montserrat Light"/>
              </a:rPr>
              <a:t> and ordered by </a:t>
            </a:r>
            <a:r>
              <a:rPr lang="en-US" altLang="en-US" sz="2490" dirty="0" err="1">
                <a:solidFill>
                  <a:srgbClr val="11100E"/>
                </a:solidFill>
                <a:latin typeface="Montserrat Light"/>
              </a:rPr>
              <a:t>total_sold</a:t>
            </a:r>
            <a:r>
              <a:rPr lang="en-US" altLang="en-US" sz="2490" dirty="0">
                <a:solidFill>
                  <a:srgbClr val="11100E"/>
                </a:solidFill>
                <a:latin typeface="Montserrat Light"/>
              </a:rPr>
              <a:t> in descending order to show which genres are the top sellers in the USA.</a:t>
            </a:r>
          </a:p>
          <a:p>
            <a:pPr>
              <a:lnSpc>
                <a:spcPts val="3486"/>
              </a:lnSpc>
              <a:spcBef>
                <a:spcPct val="0"/>
              </a:spcBef>
            </a:pPr>
            <a:endParaRPr lang="en-US" sz="2490" dirty="0">
              <a:solidFill>
                <a:srgbClr val="11100E"/>
              </a:solidFill>
              <a:latin typeface="Montserrat Light"/>
            </a:endParaRPr>
          </a:p>
          <a:p>
            <a:pPr>
              <a:lnSpc>
                <a:spcPts val="3486"/>
              </a:lnSpc>
              <a:spcBef>
                <a:spcPct val="0"/>
              </a:spcBef>
            </a:pPr>
            <a:r>
              <a:rPr lang="en-US" sz="2490" b="1" dirty="0">
                <a:solidFill>
                  <a:srgbClr val="11100E"/>
                </a:solidFill>
                <a:latin typeface="Montserrat Light"/>
              </a:rPr>
              <a:t>Insights:</a:t>
            </a:r>
          </a:p>
          <a:p>
            <a:pPr marL="342900" indent="-342900" algn="just">
              <a:lnSpc>
                <a:spcPts val="3486"/>
              </a:lnSpc>
              <a:spcBef>
                <a:spcPct val="0"/>
              </a:spcBef>
              <a:buFont typeface="Arial" panose="020B0604020202020204" pitchFamily="34" charset="0"/>
              <a:buChar char="•"/>
            </a:pPr>
            <a:r>
              <a:rPr lang="en-US" sz="2490" dirty="0">
                <a:solidFill>
                  <a:srgbClr val="11100E"/>
                </a:solidFill>
                <a:latin typeface="Montserrat Light"/>
              </a:rPr>
              <a:t>Rock leads in sales with 110 units, indicating strong popularity among USA customers. Metal and Hip Hop/Rap tie for second place with 19 units each, showing similar sales volumes in these genres. </a:t>
            </a:r>
          </a:p>
          <a:p>
            <a:pPr marL="342900" indent="-342900" algn="just">
              <a:lnSpc>
                <a:spcPts val="3486"/>
              </a:lnSpc>
              <a:spcBef>
                <a:spcPct val="0"/>
              </a:spcBef>
              <a:buFont typeface="Arial" panose="020B0604020202020204" pitchFamily="34" charset="0"/>
              <a:buChar char="•"/>
            </a:pPr>
            <a:r>
              <a:rPr lang="en-US" sz="2490" dirty="0">
                <a:solidFill>
                  <a:srgbClr val="11100E"/>
                </a:solidFill>
                <a:latin typeface="Montserrat Light"/>
              </a:rPr>
              <a:t>Blues, Classical, Latin, and Jazz each have minimal sales (2, 1, 1, and 1 units respectively), suggesting niche markets within the USA.</a:t>
            </a:r>
          </a:p>
        </p:txBody>
      </p:sp>
      <p:graphicFrame>
        <p:nvGraphicFramePr>
          <p:cNvPr id="9" name="Chart 8">
            <a:extLst>
              <a:ext uri="{FF2B5EF4-FFF2-40B4-BE49-F238E27FC236}">
                <a16:creationId xmlns:a16="http://schemas.microsoft.com/office/drawing/2014/main" id="{1E3F414A-D259-95AD-7174-1CB87B191A2C}"/>
              </a:ext>
            </a:extLst>
          </p:cNvPr>
          <p:cNvGraphicFramePr>
            <a:graphicFrameLocks/>
          </p:cNvGraphicFramePr>
          <p:nvPr>
            <p:extLst>
              <p:ext uri="{D42A27DB-BD31-4B8C-83A1-F6EECF244321}">
                <p14:modId xmlns:p14="http://schemas.microsoft.com/office/powerpoint/2010/main" val="3100857777"/>
              </p:ext>
            </p:extLst>
          </p:nvPr>
        </p:nvGraphicFramePr>
        <p:xfrm>
          <a:off x="10134599" y="3688340"/>
          <a:ext cx="7684169" cy="54937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702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1029618"/>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Customer Churn Rate Analysis</a:t>
            </a:r>
          </a:p>
        </p:txBody>
      </p:sp>
      <p:sp>
        <p:nvSpPr>
          <p:cNvPr id="2" name="Rectangle 1">
            <a:extLst>
              <a:ext uri="{FF2B5EF4-FFF2-40B4-BE49-F238E27FC236}">
                <a16:creationId xmlns:a16="http://schemas.microsoft.com/office/drawing/2014/main" id="{251B10C1-A6F5-09F7-F1D4-A4762C76FDDE}"/>
              </a:ext>
            </a:extLst>
          </p:cNvPr>
          <p:cNvSpPr>
            <a:spLocks noChangeArrowheads="1"/>
          </p:cNvSpPr>
          <p:nvPr/>
        </p:nvSpPr>
        <p:spPr bwMode="auto">
          <a:xfrm>
            <a:off x="381000" y="3895650"/>
            <a:ext cx="9305314" cy="499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fontAlgn="base">
              <a:lnSpc>
                <a:spcPts val="3486"/>
              </a:lnSpc>
              <a:spcBef>
                <a:spcPct val="0"/>
              </a:spcBef>
              <a:spcAft>
                <a:spcPct val="0"/>
              </a:spcAft>
            </a:pPr>
            <a:r>
              <a:rPr lang="en-GB" sz="2490" dirty="0">
                <a:solidFill>
                  <a:srgbClr val="11100E"/>
                </a:solidFill>
                <a:latin typeface="Montserrat Light"/>
              </a:rPr>
              <a:t>For this query, calculations are based on an assumption of 6 months that the customer stopped purchasing. A subquery was used to return distinct customer IDs from invoices dated within the last six months. Then, these active customers were excluded using a `NOT IN` clause in the customer table, and counted those who were not included.</a:t>
            </a:r>
          </a:p>
          <a:p>
            <a:pPr algn="just" fontAlgn="base">
              <a:lnSpc>
                <a:spcPts val="3486"/>
              </a:lnSpc>
              <a:spcBef>
                <a:spcPct val="0"/>
              </a:spcBef>
              <a:spcAft>
                <a:spcPct val="0"/>
              </a:spcAft>
            </a:pPr>
            <a:endParaRPr lang="en-IN" sz="2490" dirty="0">
              <a:solidFill>
                <a:srgbClr val="11100E"/>
              </a:solidFill>
              <a:latin typeface="Montserrat Light"/>
            </a:endParaRPr>
          </a:p>
          <a:p>
            <a:pPr algn="just" fontAlgn="base">
              <a:lnSpc>
                <a:spcPts val="3486"/>
              </a:lnSpc>
              <a:spcBef>
                <a:spcPct val="0"/>
              </a:spcBef>
              <a:spcAft>
                <a:spcPct val="0"/>
              </a:spcAft>
            </a:pPr>
            <a:r>
              <a:rPr lang="en-US" altLang="en-US" sz="2490" dirty="0">
                <a:solidFill>
                  <a:srgbClr val="11100E"/>
                </a:solidFill>
                <a:latin typeface="Montserrat Light"/>
              </a:rPr>
              <a:t>The output, which indicates 59 churned customers, provides a clear extent for understanding customer erosion over a defined period.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Chart 7">
            <a:extLst>
              <a:ext uri="{FF2B5EF4-FFF2-40B4-BE49-F238E27FC236}">
                <a16:creationId xmlns:a16="http://schemas.microsoft.com/office/drawing/2014/main" id="{151F6FB9-FF6A-0CF2-E9D4-AFDD65B59100}"/>
              </a:ext>
            </a:extLst>
          </p:cNvPr>
          <p:cNvGraphicFramePr>
            <a:graphicFrameLocks/>
          </p:cNvGraphicFramePr>
          <p:nvPr>
            <p:extLst>
              <p:ext uri="{D42A27DB-BD31-4B8C-83A1-F6EECF244321}">
                <p14:modId xmlns:p14="http://schemas.microsoft.com/office/powerpoint/2010/main" val="592150714"/>
              </p:ext>
            </p:extLst>
          </p:nvPr>
        </p:nvGraphicFramePr>
        <p:xfrm>
          <a:off x="10134600" y="3895649"/>
          <a:ext cx="7772400" cy="49949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8542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SUBJECTIVE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86710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 Prioritized Albums for Advertising in the USA</a:t>
            </a:r>
          </a:p>
        </p:txBody>
      </p:sp>
      <p:sp>
        <p:nvSpPr>
          <p:cNvPr id="6" name="TextBox 6"/>
          <p:cNvSpPr txBox="1"/>
          <p:nvPr/>
        </p:nvSpPr>
        <p:spPr>
          <a:xfrm>
            <a:off x="481263" y="3771900"/>
            <a:ext cx="9372599" cy="5352747"/>
          </a:xfrm>
          <a:prstGeom prst="rect">
            <a:avLst/>
          </a:prstGeom>
        </p:spPr>
        <p:txBody>
          <a:bodyPr wrap="square" lIns="0" tIns="0" rIns="0" bIns="0" rtlCol="0" anchor="t">
            <a:spAutoFit/>
          </a:bodyPr>
          <a:lstStyle/>
          <a:p>
            <a:pPr>
              <a:lnSpc>
                <a:spcPts val="3486"/>
              </a:lnSpc>
              <a:spcBef>
                <a:spcPct val="0"/>
              </a:spcBef>
            </a:pPr>
            <a:r>
              <a:rPr lang="en-US" sz="2490" b="1" dirty="0">
                <a:solidFill>
                  <a:srgbClr val="11100E"/>
                </a:solidFill>
                <a:latin typeface="Montserrat Light"/>
              </a:rPr>
              <a:t>Query Explanation:</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Determines top-selling genres in each country excluding the USA.</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Joins Customer, Invoice, Invoice Line, Track, and Genre tables.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Utilizes ROW_NUMBER() to rank genres by sales volume within each country.</a:t>
            </a:r>
          </a:p>
          <a:p>
            <a:pPr>
              <a:lnSpc>
                <a:spcPts val="3486"/>
              </a:lnSpc>
              <a:spcBef>
                <a:spcPct val="0"/>
              </a:spcBef>
            </a:pPr>
            <a:endParaRPr lang="en-US" sz="2490" dirty="0">
              <a:solidFill>
                <a:srgbClr val="11100E"/>
              </a:solidFill>
              <a:latin typeface="Montserrat Light"/>
            </a:endParaRPr>
          </a:p>
          <a:p>
            <a:pPr>
              <a:lnSpc>
                <a:spcPts val="3486"/>
              </a:lnSpc>
              <a:spcBef>
                <a:spcPct val="0"/>
              </a:spcBef>
            </a:pPr>
            <a:r>
              <a:rPr lang="en-US" sz="2490" b="1" dirty="0">
                <a:solidFill>
                  <a:srgbClr val="11100E"/>
                </a:solidFill>
                <a:latin typeface="Montserrat Light"/>
              </a:rPr>
              <a:t>Insights: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Pop and Rock genres dominate sales in most countries.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Classical and Jazz genres stand out in specific regions, suggesting localized preferences.</a:t>
            </a:r>
          </a:p>
        </p:txBody>
      </p:sp>
      <p:graphicFrame>
        <p:nvGraphicFramePr>
          <p:cNvPr id="11" name="Chart 10">
            <a:extLst>
              <a:ext uri="{FF2B5EF4-FFF2-40B4-BE49-F238E27FC236}">
                <a16:creationId xmlns:a16="http://schemas.microsoft.com/office/drawing/2014/main" id="{903F9B91-2953-3101-3666-7EB5A0246816}"/>
              </a:ext>
            </a:extLst>
          </p:cNvPr>
          <p:cNvGraphicFramePr>
            <a:graphicFrameLocks/>
          </p:cNvGraphicFramePr>
          <p:nvPr>
            <p:extLst>
              <p:ext uri="{D42A27DB-BD31-4B8C-83A1-F6EECF244321}">
                <p14:modId xmlns:p14="http://schemas.microsoft.com/office/powerpoint/2010/main" val="19747394"/>
              </p:ext>
            </p:extLst>
          </p:nvPr>
        </p:nvGraphicFramePr>
        <p:xfrm>
          <a:off x="9729537" y="3771900"/>
          <a:ext cx="8077200" cy="4648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1870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Top-Selling Genres Outside the USA</a:t>
            </a:r>
          </a:p>
        </p:txBody>
      </p:sp>
      <p:sp>
        <p:nvSpPr>
          <p:cNvPr id="6" name="TextBox 6"/>
          <p:cNvSpPr txBox="1"/>
          <p:nvPr/>
        </p:nvSpPr>
        <p:spPr>
          <a:xfrm>
            <a:off x="457201" y="3440810"/>
            <a:ext cx="9372599" cy="6250429"/>
          </a:xfrm>
          <a:prstGeom prst="rect">
            <a:avLst/>
          </a:prstGeom>
        </p:spPr>
        <p:txBody>
          <a:bodyPr wrap="square" lIns="0" tIns="0" rIns="0" bIns="0" rtlCol="0" anchor="t">
            <a:spAutoFit/>
          </a:bodyPr>
          <a:lstStyle/>
          <a:p>
            <a:pPr>
              <a:lnSpc>
                <a:spcPts val="3486"/>
              </a:lnSpc>
              <a:spcBef>
                <a:spcPct val="0"/>
              </a:spcBef>
            </a:pPr>
            <a:r>
              <a:rPr lang="en-US" sz="2490" b="1" dirty="0">
                <a:solidFill>
                  <a:srgbClr val="11100E"/>
                </a:solidFill>
                <a:latin typeface="Montserrat Light"/>
              </a:rPr>
              <a:t>Query Explanation:</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The query aims to identify top-selling albums in the USA based on genre sales.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Joining tables Album, Track, Genre, Invoice Line, Invoice, and Customer to track sales back to albums.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Using COUNT and GROUP BY to aggregate sales per album and sort them in descending order.</a:t>
            </a:r>
          </a:p>
          <a:p>
            <a:pPr>
              <a:lnSpc>
                <a:spcPts val="3486"/>
              </a:lnSpc>
              <a:spcBef>
                <a:spcPct val="0"/>
              </a:spcBef>
            </a:pPr>
            <a:endParaRPr lang="en-US" sz="2490" dirty="0">
              <a:solidFill>
                <a:srgbClr val="11100E"/>
              </a:solidFill>
              <a:latin typeface="Montserrat Light"/>
            </a:endParaRPr>
          </a:p>
          <a:p>
            <a:pPr>
              <a:lnSpc>
                <a:spcPts val="3486"/>
              </a:lnSpc>
              <a:spcBef>
                <a:spcPct val="0"/>
              </a:spcBef>
            </a:pPr>
            <a:r>
              <a:rPr lang="en-US" sz="2490" b="1" dirty="0">
                <a:solidFill>
                  <a:srgbClr val="11100E"/>
                </a:solidFill>
                <a:latin typeface="Montserrat Light"/>
              </a:rPr>
              <a:t>Recommendation:</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Albums from genres like Rock, Alternative &amp; Punk, and Metal should be prioritized.</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These genres show the highest sales volumes in and outside the USA market, indicating strong audience engagement.</a:t>
            </a:r>
          </a:p>
        </p:txBody>
      </p:sp>
      <p:graphicFrame>
        <p:nvGraphicFramePr>
          <p:cNvPr id="10" name="Chart 9">
            <a:extLst>
              <a:ext uri="{FF2B5EF4-FFF2-40B4-BE49-F238E27FC236}">
                <a16:creationId xmlns:a16="http://schemas.microsoft.com/office/drawing/2014/main" id="{CDEFAFBF-87DD-0E15-5B6D-4988A988E206}"/>
              </a:ext>
            </a:extLst>
          </p:cNvPr>
          <p:cNvGraphicFramePr>
            <a:graphicFrameLocks/>
          </p:cNvGraphicFramePr>
          <p:nvPr>
            <p:extLst>
              <p:ext uri="{D42A27DB-BD31-4B8C-83A1-F6EECF244321}">
                <p14:modId xmlns:p14="http://schemas.microsoft.com/office/powerpoint/2010/main" val="2976818974"/>
              </p:ext>
            </p:extLst>
          </p:nvPr>
        </p:nvGraphicFramePr>
        <p:xfrm>
          <a:off x="9525000" y="3212210"/>
          <a:ext cx="8763000" cy="58174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794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419100"/>
            <a:ext cx="152400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Long-term vs. New Customers' Purchasing Behavior</a:t>
            </a:r>
          </a:p>
        </p:txBody>
      </p:sp>
      <p:sp>
        <p:nvSpPr>
          <p:cNvPr id="6" name="TextBox 6"/>
          <p:cNvSpPr txBox="1"/>
          <p:nvPr/>
        </p:nvSpPr>
        <p:spPr>
          <a:xfrm>
            <a:off x="457201" y="3744793"/>
            <a:ext cx="9372599" cy="4903907"/>
          </a:xfrm>
          <a:prstGeom prst="rect">
            <a:avLst/>
          </a:prstGeom>
        </p:spPr>
        <p:txBody>
          <a:bodyPr wrap="square" lIns="0" tIns="0" rIns="0" bIns="0" rtlCol="0" anchor="t">
            <a:spAutoFit/>
          </a:bodyPr>
          <a:lstStyle/>
          <a:p>
            <a:pPr>
              <a:lnSpc>
                <a:spcPts val="3486"/>
              </a:lnSpc>
              <a:spcBef>
                <a:spcPct val="0"/>
              </a:spcBef>
            </a:pPr>
            <a:r>
              <a:rPr lang="en-US" sz="2490" b="1" dirty="0">
                <a:solidFill>
                  <a:srgbClr val="11100E"/>
                </a:solidFill>
                <a:latin typeface="Montserrat Light"/>
              </a:rPr>
              <a:t>Query Explanation:</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Segments customers based on tenure (long-term vs. new) and analyzes their purchasing habits. </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Calculates average order value and tracks per order for each customer segment.</a:t>
            </a:r>
          </a:p>
          <a:p>
            <a:pPr>
              <a:lnSpc>
                <a:spcPts val="3486"/>
              </a:lnSpc>
              <a:spcBef>
                <a:spcPct val="0"/>
              </a:spcBef>
            </a:pPr>
            <a:endParaRPr lang="en-US" sz="2490" dirty="0">
              <a:solidFill>
                <a:srgbClr val="11100E"/>
              </a:solidFill>
              <a:latin typeface="Montserrat Light"/>
            </a:endParaRPr>
          </a:p>
          <a:p>
            <a:pPr>
              <a:lnSpc>
                <a:spcPts val="3486"/>
              </a:lnSpc>
              <a:spcBef>
                <a:spcPct val="0"/>
              </a:spcBef>
            </a:pPr>
            <a:r>
              <a:rPr lang="en-US" sz="2490" b="1" dirty="0">
                <a:solidFill>
                  <a:srgbClr val="11100E"/>
                </a:solidFill>
                <a:latin typeface="Montserrat Light"/>
              </a:rPr>
              <a:t>Insights: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Long-term customers spend more per order and purchase more tracks, indicating higher engagement. </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New customers show potential for growth with targeted onboarding strategies.</a:t>
            </a:r>
          </a:p>
        </p:txBody>
      </p:sp>
      <p:graphicFrame>
        <p:nvGraphicFramePr>
          <p:cNvPr id="3" name="Chart 2">
            <a:extLst>
              <a:ext uri="{FF2B5EF4-FFF2-40B4-BE49-F238E27FC236}">
                <a16:creationId xmlns:a16="http://schemas.microsoft.com/office/drawing/2014/main" id="{C235C26B-82E7-C8EB-4010-7DFFA63276EA}"/>
              </a:ext>
            </a:extLst>
          </p:cNvPr>
          <p:cNvGraphicFramePr>
            <a:graphicFrameLocks/>
          </p:cNvGraphicFramePr>
          <p:nvPr>
            <p:extLst>
              <p:ext uri="{D42A27DB-BD31-4B8C-83A1-F6EECF244321}">
                <p14:modId xmlns:p14="http://schemas.microsoft.com/office/powerpoint/2010/main" val="3362709972"/>
              </p:ext>
            </p:extLst>
          </p:nvPr>
        </p:nvGraphicFramePr>
        <p:xfrm>
          <a:off x="9753602" y="4161094"/>
          <a:ext cx="8077198" cy="46400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1339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965700" y="1790700"/>
            <a:ext cx="15645900" cy="4098558"/>
          </a:xfrm>
          <a:prstGeom prst="rect">
            <a:avLst/>
          </a:prstGeom>
          <a:noFill/>
        </p:spPr>
        <p:txBody>
          <a:bodyPr wrap="square">
            <a:spAutoFit/>
          </a:bodyPr>
          <a:lstStyle/>
          <a:p>
            <a:pPr marL="342900" indent="-342900" algn="just">
              <a:lnSpc>
                <a:spcPts val="3486"/>
              </a:lnSpc>
              <a:spcBef>
                <a:spcPct val="0"/>
              </a:spcBef>
              <a:buFont typeface="Arial" panose="020B0604020202020204" pitchFamily="34" charset="0"/>
              <a:buChar char="•"/>
            </a:pPr>
            <a:r>
              <a:rPr lang="en-US" sz="2490" b="1" dirty="0">
                <a:solidFill>
                  <a:srgbClr val="11100E"/>
                </a:solidFill>
                <a:latin typeface="Montserrat Light"/>
              </a:rPr>
              <a:t>Recommendation</a:t>
            </a:r>
            <a:r>
              <a:rPr lang="en-US" sz="2490" dirty="0">
                <a:solidFill>
                  <a:srgbClr val="11100E"/>
                </a:solidFill>
                <a:latin typeface="Montserrat Light"/>
              </a:rPr>
              <a:t>: Understanding the preferences of Chinook Music Store’s customer base is crucial for effective marketing. By analyzing sales data, we can identify which genres are most popular among our customers. This insight allows us to tailor our promotional campaigns to resonate with specific genre preferences. </a:t>
            </a:r>
          </a:p>
          <a:p>
            <a:pPr marL="342900" indent="-342900" algn="just">
              <a:lnSpc>
                <a:spcPts val="3486"/>
              </a:lnSpc>
              <a:spcBef>
                <a:spcPct val="0"/>
              </a:spcBef>
              <a:buFont typeface="Arial" panose="020B0604020202020204" pitchFamily="34" charset="0"/>
              <a:buChar char="•"/>
            </a:pPr>
            <a:endParaRPr lang="en-US" sz="2490" dirty="0">
              <a:solidFill>
                <a:srgbClr val="11100E"/>
              </a:solidFill>
              <a:latin typeface="Montserrat Light"/>
            </a:endParaRPr>
          </a:p>
          <a:p>
            <a:pPr marL="342900" indent="-342900" algn="just">
              <a:lnSpc>
                <a:spcPts val="3486"/>
              </a:lnSpc>
              <a:spcBef>
                <a:spcPct val="0"/>
              </a:spcBef>
              <a:buFont typeface="Arial" panose="020B0604020202020204" pitchFamily="34" charset="0"/>
              <a:buChar char="•"/>
            </a:pPr>
            <a:r>
              <a:rPr lang="en-US" sz="2490" dirty="0">
                <a:solidFill>
                  <a:srgbClr val="11100E"/>
                </a:solidFill>
                <a:latin typeface="Montserrat Light"/>
              </a:rPr>
              <a:t>For example, as Rock genre is the top seller (shown in the visualization below), targeted email campaigns, social media promotions, and in-store displays can feature new releases or special offers in this genre. This personalized approach enhances customer satisfaction and drives higher conversion rates.</a:t>
            </a:r>
          </a:p>
        </p:txBody>
      </p:sp>
      <p:graphicFrame>
        <p:nvGraphicFramePr>
          <p:cNvPr id="5" name="Chart 4">
            <a:extLst>
              <a:ext uri="{FF2B5EF4-FFF2-40B4-BE49-F238E27FC236}">
                <a16:creationId xmlns:a16="http://schemas.microsoft.com/office/drawing/2014/main" id="{4019CCDC-175D-C1DB-E92D-A6E181D2830A}"/>
              </a:ext>
            </a:extLst>
          </p:cNvPr>
          <p:cNvGraphicFramePr>
            <a:graphicFrameLocks/>
          </p:cNvGraphicFramePr>
          <p:nvPr>
            <p:extLst>
              <p:ext uri="{D42A27DB-BD31-4B8C-83A1-F6EECF244321}">
                <p14:modId xmlns:p14="http://schemas.microsoft.com/office/powerpoint/2010/main" val="2633378843"/>
              </p:ext>
            </p:extLst>
          </p:nvPr>
        </p:nvGraphicFramePr>
        <p:xfrm>
          <a:off x="3810000" y="5476374"/>
          <a:ext cx="10668000" cy="50011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1A2A99E-D76C-9C06-456D-184674AB56B4}"/>
              </a:ext>
            </a:extLst>
          </p:cNvPr>
          <p:cNvSpPr txBox="1"/>
          <p:nvPr/>
        </p:nvSpPr>
        <p:spPr>
          <a:xfrm>
            <a:off x="1858426" y="21793"/>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Marketing Strategy</a:t>
            </a:r>
          </a:p>
        </p:txBody>
      </p:sp>
    </p:spTree>
    <p:extLst>
      <p:ext uri="{BB962C8B-B14F-4D97-AF65-F5344CB8AC3E}">
        <p14:creationId xmlns:p14="http://schemas.microsoft.com/office/powerpoint/2010/main" val="9443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sp>
      <p:sp>
        <p:nvSpPr>
          <p:cNvPr id="3" name="TextBox 3"/>
          <p:cNvSpPr txBox="1"/>
          <p:nvPr/>
        </p:nvSpPr>
        <p:spPr>
          <a:xfrm>
            <a:off x="1295400" y="495300"/>
            <a:ext cx="15697200" cy="1215141"/>
          </a:xfrm>
          <a:prstGeom prst="rect">
            <a:avLst/>
          </a:prstGeom>
        </p:spPr>
        <p:txBody>
          <a:bodyPr wrap="square" lIns="0" tIns="0" rIns="0" bIns="0" rtlCol="0" anchor="t">
            <a:spAutoFit/>
          </a:bodyPr>
          <a:lstStyle/>
          <a:p>
            <a:pPr marL="0" lvl="0" indent="0" algn="ctr">
              <a:lnSpc>
                <a:spcPts val="9777"/>
              </a:lnSpc>
              <a:spcBef>
                <a:spcPct val="0"/>
              </a:spcBef>
            </a:pPr>
            <a:r>
              <a:rPr lang="en-US" sz="8147" dirty="0">
                <a:solidFill>
                  <a:srgbClr val="FFFFFF"/>
                </a:solidFill>
                <a:latin typeface="Codec Pro ExtraBold"/>
              </a:rPr>
              <a:t>CUSTOMER RETENTION</a:t>
            </a:r>
          </a:p>
        </p:txBody>
      </p:sp>
      <p:grpSp>
        <p:nvGrpSpPr>
          <p:cNvPr id="5" name="Group 5"/>
          <p:cNvGrpSpPr/>
          <p:nvPr/>
        </p:nvGrpSpPr>
        <p:grpSpPr>
          <a:xfrm>
            <a:off x="990600" y="2205741"/>
            <a:ext cx="4083926" cy="7098237"/>
            <a:chOff x="0" y="0"/>
            <a:chExt cx="5445235" cy="7725338"/>
          </a:xfrm>
        </p:grpSpPr>
        <p:grpSp>
          <p:nvGrpSpPr>
            <p:cNvPr id="6" name="Group 6"/>
            <p:cNvGrpSpPr/>
            <p:nvPr/>
          </p:nvGrpSpPr>
          <p:grpSpPr>
            <a:xfrm>
              <a:off x="118" y="0"/>
              <a:ext cx="5444998" cy="7725338"/>
              <a:chOff x="0" y="0"/>
              <a:chExt cx="1075555" cy="1525993"/>
            </a:xfrm>
          </p:grpSpPr>
          <p:sp>
            <p:nvSpPr>
              <p:cNvPr id="7" name="Freeform 7"/>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8" name="TextBox 8"/>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9" name="AutoShape 9"/>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0" name="TextBox 10"/>
          <p:cNvSpPr txBox="1"/>
          <p:nvPr/>
        </p:nvSpPr>
        <p:spPr>
          <a:xfrm>
            <a:off x="1159882"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1" name="TextBox 11"/>
          <p:cNvSpPr txBox="1"/>
          <p:nvPr/>
        </p:nvSpPr>
        <p:spPr>
          <a:xfrm>
            <a:off x="1267837" y="4733798"/>
            <a:ext cx="3529449" cy="3776611"/>
          </a:xfrm>
          <a:prstGeom prst="rect">
            <a:avLst/>
          </a:prstGeom>
        </p:spPr>
        <p:txBody>
          <a:bodyPr lIns="0" tIns="0" rIns="0" bIns="0" rtlCol="0" anchor="t">
            <a:spAutoFit/>
          </a:bodyPr>
          <a:lstStyle/>
          <a:p>
            <a:pPr algn="ctr">
              <a:lnSpc>
                <a:spcPts val="3256"/>
              </a:lnSpc>
            </a:pPr>
            <a:r>
              <a:rPr lang="en-US" sz="2326" dirty="0">
                <a:solidFill>
                  <a:srgbClr val="100F0D"/>
                </a:solidFill>
                <a:latin typeface="Montserrat Light"/>
              </a:rPr>
              <a:t>Personalized recommendations based on customers' past purchases and genre preferences can enhance their shopping experience and encourage additional spending.</a:t>
            </a:r>
          </a:p>
        </p:txBody>
      </p:sp>
      <p:grpSp>
        <p:nvGrpSpPr>
          <p:cNvPr id="12" name="Group 12"/>
          <p:cNvGrpSpPr/>
          <p:nvPr/>
        </p:nvGrpSpPr>
        <p:grpSpPr>
          <a:xfrm>
            <a:off x="5988736" y="2205741"/>
            <a:ext cx="4083926" cy="7098237"/>
            <a:chOff x="0" y="0"/>
            <a:chExt cx="5445235" cy="7725338"/>
          </a:xfrm>
        </p:grpSpPr>
        <p:grpSp>
          <p:nvGrpSpPr>
            <p:cNvPr id="13" name="Group 13"/>
            <p:cNvGrpSpPr/>
            <p:nvPr/>
          </p:nvGrpSpPr>
          <p:grpSpPr>
            <a:xfrm>
              <a:off x="118" y="0"/>
              <a:ext cx="5444998" cy="7725338"/>
              <a:chOff x="0" y="0"/>
              <a:chExt cx="1075555" cy="1525993"/>
            </a:xfrm>
          </p:grpSpPr>
          <p:sp>
            <p:nvSpPr>
              <p:cNvPr id="14" name="Freeform 14"/>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15" name="TextBox 15"/>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16" name="AutoShape 16"/>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7" name="TextBox 17"/>
          <p:cNvSpPr txBox="1"/>
          <p:nvPr/>
        </p:nvSpPr>
        <p:spPr>
          <a:xfrm>
            <a:off x="6158018"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8" name="TextBox 18"/>
          <p:cNvSpPr txBox="1"/>
          <p:nvPr/>
        </p:nvSpPr>
        <p:spPr>
          <a:xfrm>
            <a:off x="6265973" y="4525096"/>
            <a:ext cx="3529449" cy="4199804"/>
          </a:xfrm>
          <a:prstGeom prst="rect">
            <a:avLst/>
          </a:prstGeom>
        </p:spPr>
        <p:txBody>
          <a:bodyPr lIns="0" tIns="0" rIns="0" bIns="0" rtlCol="0" anchor="t">
            <a:spAutoFit/>
          </a:bodyPr>
          <a:lstStyle/>
          <a:p>
            <a:pPr algn="ctr">
              <a:lnSpc>
                <a:spcPts val="3256"/>
              </a:lnSpc>
            </a:pPr>
            <a:r>
              <a:rPr lang="en-US" sz="2326" dirty="0">
                <a:solidFill>
                  <a:srgbClr val="100F0D"/>
                </a:solidFill>
                <a:latin typeface="Montserrat Light"/>
              </a:rPr>
              <a:t>By segmenting customers according to their purchase history and preferences, we can tailor promotional offers and rewards that resonate with each segment, thereby strengthening customer loyalty.</a:t>
            </a:r>
          </a:p>
        </p:txBody>
      </p:sp>
      <p:grpSp>
        <p:nvGrpSpPr>
          <p:cNvPr id="19" name="Group 19"/>
          <p:cNvGrpSpPr/>
          <p:nvPr/>
        </p:nvGrpSpPr>
        <p:grpSpPr>
          <a:xfrm>
            <a:off x="10987061" y="2205741"/>
            <a:ext cx="6310250" cy="7098237"/>
            <a:chOff x="0" y="0"/>
            <a:chExt cx="5445235" cy="7725338"/>
          </a:xfrm>
        </p:grpSpPr>
        <p:grpSp>
          <p:nvGrpSpPr>
            <p:cNvPr id="20" name="Group 20"/>
            <p:cNvGrpSpPr/>
            <p:nvPr/>
          </p:nvGrpSpPr>
          <p:grpSpPr>
            <a:xfrm>
              <a:off x="118" y="0"/>
              <a:ext cx="5444998" cy="7725338"/>
              <a:chOff x="0" y="0"/>
              <a:chExt cx="1075555" cy="1525993"/>
            </a:xfrm>
          </p:grpSpPr>
          <p:sp>
            <p:nvSpPr>
              <p:cNvPr id="21" name="Freeform 21"/>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22" name="TextBox 22"/>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23" name="AutoShape 23"/>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24" name="TextBox 24"/>
          <p:cNvSpPr txBox="1"/>
          <p:nvPr/>
        </p:nvSpPr>
        <p:spPr>
          <a:xfrm>
            <a:off x="12277267" y="2859505"/>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Visualization</a:t>
            </a:r>
          </a:p>
        </p:txBody>
      </p:sp>
      <p:graphicFrame>
        <p:nvGraphicFramePr>
          <p:cNvPr id="27" name="Chart 26">
            <a:extLst>
              <a:ext uri="{FF2B5EF4-FFF2-40B4-BE49-F238E27FC236}">
                <a16:creationId xmlns:a16="http://schemas.microsoft.com/office/drawing/2014/main" id="{3D2B777B-2BD8-2AC9-EE96-0C2CF16DE46F}"/>
              </a:ext>
            </a:extLst>
          </p:cNvPr>
          <p:cNvGraphicFramePr>
            <a:graphicFrameLocks/>
          </p:cNvGraphicFramePr>
          <p:nvPr>
            <p:extLst>
              <p:ext uri="{D42A27DB-BD31-4B8C-83A1-F6EECF244321}">
                <p14:modId xmlns:p14="http://schemas.microsoft.com/office/powerpoint/2010/main" val="2355340602"/>
              </p:ext>
            </p:extLst>
          </p:nvPr>
        </p:nvGraphicFramePr>
        <p:xfrm>
          <a:off x="11353800" y="4302035"/>
          <a:ext cx="5791199" cy="4712580"/>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A313E3DF-E7E3-546A-FE83-5D7E13476A0F}"/>
              </a:ext>
            </a:extLst>
          </p:cNvPr>
          <p:cNvSpPr txBox="1"/>
          <p:nvPr/>
        </p:nvSpPr>
        <p:spPr>
          <a:xfrm>
            <a:off x="13716000" y="8877300"/>
            <a:ext cx="1371600" cy="369332"/>
          </a:xfrm>
          <a:prstGeom prst="rect">
            <a:avLst/>
          </a:prstGeom>
          <a:noFill/>
        </p:spPr>
        <p:txBody>
          <a:bodyPr wrap="square" rtlCol="0">
            <a:spAutoFit/>
          </a:bodyPr>
          <a:lstStyle/>
          <a:p>
            <a:r>
              <a:rPr lang="en-US" dirty="0"/>
              <a:t>Total orders</a:t>
            </a:r>
            <a:endParaRPr lang="en-IN" dirty="0"/>
          </a:p>
        </p:txBody>
      </p:sp>
      <p:sp>
        <p:nvSpPr>
          <p:cNvPr id="29" name="TextBox 28">
            <a:extLst>
              <a:ext uri="{FF2B5EF4-FFF2-40B4-BE49-F238E27FC236}">
                <a16:creationId xmlns:a16="http://schemas.microsoft.com/office/drawing/2014/main" id="{39EE3456-089C-FCE3-08E5-E52FBA6CDED0}"/>
              </a:ext>
            </a:extLst>
          </p:cNvPr>
          <p:cNvSpPr txBox="1"/>
          <p:nvPr/>
        </p:nvSpPr>
        <p:spPr>
          <a:xfrm rot="16200000">
            <a:off x="10319266" y="6178034"/>
            <a:ext cx="1981200" cy="369332"/>
          </a:xfrm>
          <a:prstGeom prst="rect">
            <a:avLst/>
          </a:prstGeom>
          <a:noFill/>
        </p:spPr>
        <p:txBody>
          <a:bodyPr wrap="square" rtlCol="0">
            <a:spAutoFit/>
          </a:bodyPr>
          <a:lstStyle/>
          <a:p>
            <a:pPr algn="ctr"/>
            <a:r>
              <a:rPr lang="en-US" dirty="0"/>
              <a:t>Total revenue</a:t>
            </a:r>
            <a:endParaRPr lang="en-IN" dirty="0"/>
          </a:p>
        </p:txBody>
      </p:sp>
    </p:spTree>
    <p:extLst>
      <p:ext uri="{BB962C8B-B14F-4D97-AF65-F5344CB8AC3E}">
        <p14:creationId xmlns:p14="http://schemas.microsoft.com/office/powerpoint/2010/main" val="237577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2015516" y="4391963"/>
            <a:ext cx="14256965" cy="2761846"/>
          </a:xfrm>
          <a:prstGeom prst="rect">
            <a:avLst/>
          </a:prstGeom>
          <a:noFill/>
        </p:spPr>
        <p:txBody>
          <a:bodyPr wrap="square">
            <a:spAutoFit/>
          </a:bodyPr>
          <a:lstStyle/>
          <a:p>
            <a:pPr marL="342900" indent="-342900" algn="just">
              <a:lnSpc>
                <a:spcPts val="3486"/>
              </a:lnSpc>
              <a:spcBef>
                <a:spcPct val="0"/>
              </a:spcBef>
              <a:buFont typeface="Arial" panose="020B0604020202020204" pitchFamily="34" charset="0"/>
              <a:buChar char="•"/>
            </a:pPr>
            <a:r>
              <a:rPr lang="en-US" sz="2490" b="1" dirty="0">
                <a:solidFill>
                  <a:srgbClr val="11100E"/>
                </a:solidFill>
                <a:latin typeface="Montserrat Light"/>
              </a:rPr>
              <a:t>Recommendation</a:t>
            </a:r>
            <a:r>
              <a:rPr lang="en-US" sz="2490" dirty="0">
                <a:solidFill>
                  <a:srgbClr val="11100E"/>
                </a:solidFill>
                <a:latin typeface="Montserrat Light"/>
              </a:rPr>
              <a:t>: </a:t>
            </a:r>
            <a:r>
              <a:rPr lang="en-US" sz="2800" dirty="0">
                <a:solidFill>
                  <a:srgbClr val="100F0D"/>
                </a:solidFill>
                <a:latin typeface="Montserrat Light"/>
              </a:rPr>
              <a:t>By understanding regional preferences and demographic trends, we can strategically allocate resources for expansion into new markets.</a:t>
            </a:r>
          </a:p>
          <a:p>
            <a:pPr marL="342900" indent="-342900" algn="just">
              <a:lnSpc>
                <a:spcPts val="3486"/>
              </a:lnSpc>
              <a:spcBef>
                <a:spcPct val="0"/>
              </a:spcBef>
              <a:buFont typeface="Arial" panose="020B0604020202020204" pitchFamily="34" charset="0"/>
              <a:buChar char="•"/>
            </a:pPr>
            <a:endParaRPr lang="en-US" sz="2800" dirty="0">
              <a:solidFill>
                <a:srgbClr val="100F0D"/>
              </a:solidFill>
              <a:latin typeface="Montserrat Light"/>
            </a:endParaRPr>
          </a:p>
          <a:p>
            <a:pPr marL="342900" indent="-342900" algn="just">
              <a:lnSpc>
                <a:spcPts val="3486"/>
              </a:lnSpc>
              <a:spcBef>
                <a:spcPct val="0"/>
              </a:spcBef>
              <a:buFont typeface="Arial" panose="020B0604020202020204" pitchFamily="34" charset="0"/>
              <a:buChar char="•"/>
            </a:pPr>
            <a:r>
              <a:rPr lang="en-US" sz="2800" dirty="0">
                <a:solidFill>
                  <a:srgbClr val="100F0D"/>
                </a:solidFill>
                <a:latin typeface="Montserrat Light"/>
              </a:rPr>
              <a:t>For instance, regions with high average spending per customer or growing populations of music enthusiasts present lucrative opportunities for geographic expansion.</a:t>
            </a:r>
          </a:p>
        </p:txBody>
      </p:sp>
      <p:sp>
        <p:nvSpPr>
          <p:cNvPr id="8" name="TextBox 7">
            <a:extLst>
              <a:ext uri="{FF2B5EF4-FFF2-40B4-BE49-F238E27FC236}">
                <a16:creationId xmlns:a16="http://schemas.microsoft.com/office/drawing/2014/main" id="{BC0DE9AB-5D9D-71B0-1F16-14527867A8DD}"/>
              </a:ext>
            </a:extLst>
          </p:cNvPr>
          <p:cNvSpPr txBox="1"/>
          <p:nvPr/>
        </p:nvSpPr>
        <p:spPr>
          <a:xfrm>
            <a:off x="1858426" y="2156861"/>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Geographic Expansion</a:t>
            </a:r>
          </a:p>
        </p:txBody>
      </p:sp>
    </p:spTree>
    <p:extLst>
      <p:ext uri="{BB962C8B-B14F-4D97-AF65-F5344CB8AC3E}">
        <p14:creationId xmlns:p14="http://schemas.microsoft.com/office/powerpoint/2010/main" val="270416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330904"/>
          </a:xfrm>
          <a:custGeom>
            <a:avLst/>
            <a:gdLst/>
            <a:ahLst/>
            <a:cxnLst/>
            <a:rect l="l" t="t" r="r" b="b"/>
            <a:pathLst>
              <a:path w="18288000" h="3330904">
                <a:moveTo>
                  <a:pt x="0" y="0"/>
                </a:moveTo>
                <a:lnTo>
                  <a:pt x="18288000" y="0"/>
                </a:lnTo>
                <a:lnTo>
                  <a:pt x="18288000" y="3330904"/>
                </a:lnTo>
                <a:lnTo>
                  <a:pt x="0" y="3330904"/>
                </a:lnTo>
                <a:lnTo>
                  <a:pt x="0" y="0"/>
                </a:lnTo>
                <a:close/>
              </a:path>
            </a:pathLst>
          </a:custGeom>
          <a:blipFill>
            <a:blip r:embed="rId2"/>
            <a:stretch>
              <a:fillRect b="-265798"/>
            </a:stretch>
          </a:blipFill>
        </p:spPr>
      </p:sp>
      <p:sp>
        <p:nvSpPr>
          <p:cNvPr id="3" name="TextBox 3"/>
          <p:cNvSpPr txBox="1"/>
          <p:nvPr/>
        </p:nvSpPr>
        <p:spPr>
          <a:xfrm>
            <a:off x="5006878" y="1337660"/>
            <a:ext cx="8274244" cy="1413144"/>
          </a:xfrm>
          <a:prstGeom prst="rect">
            <a:avLst/>
          </a:prstGeom>
        </p:spPr>
        <p:txBody>
          <a:bodyPr lIns="0" tIns="0" rIns="0" bIns="0" rtlCol="0" anchor="t">
            <a:spAutoFit/>
          </a:bodyPr>
          <a:lstStyle/>
          <a:p>
            <a:pPr algn="ctr">
              <a:lnSpc>
                <a:spcPts val="11359"/>
              </a:lnSpc>
            </a:pPr>
            <a:r>
              <a:rPr lang="en-US" sz="9466" dirty="0">
                <a:solidFill>
                  <a:srgbClr val="FFFFFF"/>
                </a:solidFill>
                <a:latin typeface="Codec Pro ExtraBold"/>
              </a:rPr>
              <a:t>CONTENT</a:t>
            </a:r>
          </a:p>
        </p:txBody>
      </p:sp>
      <p:sp>
        <p:nvSpPr>
          <p:cNvPr id="4" name="TextBox 4"/>
          <p:cNvSpPr txBox="1"/>
          <p:nvPr/>
        </p:nvSpPr>
        <p:spPr>
          <a:xfrm>
            <a:off x="2691800"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Introduction</a:t>
            </a:r>
          </a:p>
        </p:txBody>
      </p:sp>
      <p:sp>
        <p:nvSpPr>
          <p:cNvPr id="5" name="TextBox 5"/>
          <p:cNvSpPr txBox="1"/>
          <p:nvPr/>
        </p:nvSpPr>
        <p:spPr>
          <a:xfrm>
            <a:off x="3289042"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01</a:t>
            </a:r>
          </a:p>
        </p:txBody>
      </p:sp>
      <p:sp>
        <p:nvSpPr>
          <p:cNvPr id="6" name="TextBox 6"/>
          <p:cNvSpPr txBox="1"/>
          <p:nvPr/>
        </p:nvSpPr>
        <p:spPr>
          <a:xfrm>
            <a:off x="6032269"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Objectives</a:t>
            </a:r>
          </a:p>
        </p:txBody>
      </p:sp>
      <p:sp>
        <p:nvSpPr>
          <p:cNvPr id="7" name="TextBox 7"/>
          <p:cNvSpPr txBox="1"/>
          <p:nvPr/>
        </p:nvSpPr>
        <p:spPr>
          <a:xfrm>
            <a:off x="6629511"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02</a:t>
            </a:r>
          </a:p>
        </p:txBody>
      </p:sp>
      <p:sp>
        <p:nvSpPr>
          <p:cNvPr id="8" name="TextBox 8"/>
          <p:cNvSpPr txBox="1"/>
          <p:nvPr/>
        </p:nvSpPr>
        <p:spPr>
          <a:xfrm>
            <a:off x="9376438"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Data Overview</a:t>
            </a:r>
          </a:p>
        </p:txBody>
      </p:sp>
      <p:sp>
        <p:nvSpPr>
          <p:cNvPr id="9" name="TextBox 9"/>
          <p:cNvSpPr txBox="1"/>
          <p:nvPr/>
        </p:nvSpPr>
        <p:spPr>
          <a:xfrm>
            <a:off x="9973679"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03</a:t>
            </a:r>
          </a:p>
        </p:txBody>
      </p:sp>
      <p:sp>
        <p:nvSpPr>
          <p:cNvPr id="10" name="TextBox 10"/>
          <p:cNvSpPr txBox="1"/>
          <p:nvPr/>
        </p:nvSpPr>
        <p:spPr>
          <a:xfrm>
            <a:off x="12716906" y="5475831"/>
            <a:ext cx="2877444" cy="700961"/>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Methodological Approach</a:t>
            </a:r>
          </a:p>
        </p:txBody>
      </p:sp>
      <p:sp>
        <p:nvSpPr>
          <p:cNvPr id="11" name="TextBox 11"/>
          <p:cNvSpPr txBox="1"/>
          <p:nvPr/>
        </p:nvSpPr>
        <p:spPr>
          <a:xfrm>
            <a:off x="13314148"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04</a:t>
            </a:r>
          </a:p>
        </p:txBody>
      </p:sp>
      <p:sp>
        <p:nvSpPr>
          <p:cNvPr id="12" name="TextBox 12"/>
          <p:cNvSpPr txBox="1"/>
          <p:nvPr/>
        </p:nvSpPr>
        <p:spPr>
          <a:xfrm>
            <a:off x="2691800"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Analyses</a:t>
            </a:r>
          </a:p>
        </p:txBody>
      </p:sp>
      <p:sp>
        <p:nvSpPr>
          <p:cNvPr id="13" name="TextBox 13"/>
          <p:cNvSpPr txBox="1"/>
          <p:nvPr/>
        </p:nvSpPr>
        <p:spPr>
          <a:xfrm>
            <a:off x="3289042"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05</a:t>
            </a:r>
          </a:p>
        </p:txBody>
      </p:sp>
      <p:sp>
        <p:nvSpPr>
          <p:cNvPr id="14" name="TextBox 14"/>
          <p:cNvSpPr txBox="1"/>
          <p:nvPr/>
        </p:nvSpPr>
        <p:spPr>
          <a:xfrm>
            <a:off x="6034119"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Marketing Strategy</a:t>
            </a:r>
          </a:p>
        </p:txBody>
      </p:sp>
      <p:sp>
        <p:nvSpPr>
          <p:cNvPr id="15" name="TextBox 15"/>
          <p:cNvSpPr txBox="1"/>
          <p:nvPr/>
        </p:nvSpPr>
        <p:spPr>
          <a:xfrm>
            <a:off x="6631361"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06</a:t>
            </a:r>
          </a:p>
        </p:txBody>
      </p:sp>
      <p:sp>
        <p:nvSpPr>
          <p:cNvPr id="16" name="TextBox 16"/>
          <p:cNvSpPr txBox="1"/>
          <p:nvPr/>
        </p:nvSpPr>
        <p:spPr>
          <a:xfrm>
            <a:off x="9378287" y="8400387"/>
            <a:ext cx="2877444" cy="700961"/>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Customer Retention</a:t>
            </a:r>
          </a:p>
        </p:txBody>
      </p:sp>
      <p:sp>
        <p:nvSpPr>
          <p:cNvPr id="17" name="TextBox 17"/>
          <p:cNvSpPr txBox="1"/>
          <p:nvPr/>
        </p:nvSpPr>
        <p:spPr>
          <a:xfrm>
            <a:off x="9975529"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07</a:t>
            </a:r>
          </a:p>
        </p:txBody>
      </p:sp>
      <p:sp>
        <p:nvSpPr>
          <p:cNvPr id="18" name="TextBox 18"/>
          <p:cNvSpPr txBox="1"/>
          <p:nvPr/>
        </p:nvSpPr>
        <p:spPr>
          <a:xfrm>
            <a:off x="12718756" y="8400387"/>
            <a:ext cx="2877444" cy="700961"/>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Geographic Expansion</a:t>
            </a:r>
          </a:p>
        </p:txBody>
      </p:sp>
      <p:sp>
        <p:nvSpPr>
          <p:cNvPr id="19" name="TextBox 19"/>
          <p:cNvSpPr txBox="1"/>
          <p:nvPr/>
        </p:nvSpPr>
        <p:spPr>
          <a:xfrm>
            <a:off x="13315998"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3" name="Chart 2">
                <a:extLst>
                  <a:ext uri="{FF2B5EF4-FFF2-40B4-BE49-F238E27FC236}">
                    <a16:creationId xmlns:a16="http://schemas.microsoft.com/office/drawing/2014/main" id="{D48B9496-EC32-E8C1-7EBB-138337F4B7F4}"/>
                  </a:ext>
                </a:extLst>
              </p:cNvPr>
              <p:cNvGraphicFramePr/>
              <p:nvPr>
                <p:extLst>
                  <p:ext uri="{D42A27DB-BD31-4B8C-83A1-F6EECF244321}">
                    <p14:modId xmlns:p14="http://schemas.microsoft.com/office/powerpoint/2010/main" val="3298078300"/>
                  </p:ext>
                </p:extLst>
              </p:nvPr>
            </p:nvGraphicFramePr>
            <p:xfrm>
              <a:off x="0" y="-26068"/>
              <a:ext cx="18288000" cy="1031306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D48B9496-EC32-E8C1-7EBB-138337F4B7F4}"/>
                  </a:ext>
                </a:extLst>
              </p:cNvPr>
              <p:cNvPicPr>
                <a:picLocks noGrp="1" noRot="1" noChangeAspect="1" noMove="1" noResize="1" noEditPoints="1" noAdjustHandles="1" noChangeArrowheads="1" noChangeShapeType="1"/>
              </p:cNvPicPr>
              <p:nvPr/>
            </p:nvPicPr>
            <p:blipFill>
              <a:blip r:embed="rId3"/>
              <a:stretch>
                <a:fillRect/>
              </a:stretch>
            </p:blipFill>
            <p:spPr>
              <a:xfrm>
                <a:off x="0" y="-26068"/>
                <a:ext cx="18288000" cy="10313068"/>
              </a:xfrm>
              <a:prstGeom prst="rect">
                <a:avLst/>
              </a:prstGeom>
            </p:spPr>
          </p:pic>
        </mc:Fallback>
      </mc:AlternateContent>
    </p:spTree>
    <p:extLst>
      <p:ext uri="{BB962C8B-B14F-4D97-AF65-F5344CB8AC3E}">
        <p14:creationId xmlns:p14="http://schemas.microsoft.com/office/powerpoint/2010/main" val="417379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5163796" y="-7621157"/>
            <a:ext cx="12413176" cy="10995516"/>
          </a:xfrm>
          <a:custGeom>
            <a:avLst/>
            <a:gdLst/>
            <a:ahLst/>
            <a:cxnLst/>
            <a:rect l="l" t="t" r="r" b="b"/>
            <a:pathLst>
              <a:path w="12413176" h="10995516">
                <a:moveTo>
                  <a:pt x="0" y="0"/>
                </a:moveTo>
                <a:lnTo>
                  <a:pt x="12413177" y="0"/>
                </a:lnTo>
                <a:lnTo>
                  <a:pt x="12413177" y="10995516"/>
                </a:lnTo>
                <a:lnTo>
                  <a:pt x="0" y="10995516"/>
                </a:lnTo>
                <a:lnTo>
                  <a:pt x="0" y="0"/>
                </a:lnTo>
                <a:close/>
              </a:path>
            </a:pathLst>
          </a:custGeom>
          <a:blipFill>
            <a:blip r:embed="rId3">
              <a:extLst>
                <a:ext uri="{96DAC541-7B7A-43D3-8B79-37D633B846F1}">
                  <asvg:svgBlip xmlns:asvg="http://schemas.microsoft.com/office/drawing/2016/SVG/main" r:embed="rId4"/>
                </a:ext>
              </a:extLst>
            </a:blip>
            <a:srcRect/>
            <a:stretch>
              <a:fillRect/>
            </a:stretch>
          </a:blipFill>
        </p:spPr>
        <p:txBody>
          <a:bodyPr/>
          <a:lstStyle/>
          <a:p>
            <a:endParaRPr lang="en-IN" dirty="0"/>
          </a:p>
        </p:txBody>
      </p:sp>
      <p:sp>
        <p:nvSpPr>
          <p:cNvPr id="3" name="Freeform 3"/>
          <p:cNvSpPr/>
          <p:nvPr/>
        </p:nvSpPr>
        <p:spPr>
          <a:xfrm>
            <a:off x="430665" y="473678"/>
            <a:ext cx="5822648" cy="9296798"/>
          </a:xfrm>
          <a:custGeom>
            <a:avLst/>
            <a:gdLst/>
            <a:ahLst/>
            <a:cxnLst/>
            <a:rect l="l" t="t" r="r" b="b"/>
            <a:pathLst>
              <a:path w="6635590" h="9296798">
                <a:moveTo>
                  <a:pt x="0" y="0"/>
                </a:moveTo>
                <a:lnTo>
                  <a:pt x="6635590" y="0"/>
                </a:lnTo>
                <a:lnTo>
                  <a:pt x="6635590" y="9296799"/>
                </a:lnTo>
                <a:lnTo>
                  <a:pt x="0" y="9296799"/>
                </a:lnTo>
                <a:lnTo>
                  <a:pt x="0" y="0"/>
                </a:lnTo>
                <a:close/>
              </a:path>
            </a:pathLst>
          </a:custGeom>
          <a:blipFill>
            <a:blip r:embed="rId5" cstate="print">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grpSp>
        <p:nvGrpSpPr>
          <p:cNvPr id="4" name="Group 4"/>
          <p:cNvGrpSpPr/>
          <p:nvPr/>
        </p:nvGrpSpPr>
        <p:grpSpPr>
          <a:xfrm>
            <a:off x="4800603" y="1562096"/>
            <a:ext cx="10363193" cy="8077204"/>
            <a:chOff x="-9669" y="-38506"/>
            <a:chExt cx="1315039" cy="1027225"/>
          </a:xfrm>
        </p:grpSpPr>
        <p:sp>
          <p:nvSpPr>
            <p:cNvPr id="5" name="Freeform 5"/>
            <p:cNvSpPr/>
            <p:nvPr/>
          </p:nvSpPr>
          <p:spPr>
            <a:xfrm>
              <a:off x="-9669" y="-9433"/>
              <a:ext cx="1315039" cy="969080"/>
            </a:xfrm>
            <a:custGeom>
              <a:avLst/>
              <a:gdLst/>
              <a:ahLst/>
              <a:cxnLst/>
              <a:rect l="l" t="t" r="r" b="b"/>
              <a:pathLst>
                <a:path w="1276362" h="988719">
                  <a:moveTo>
                    <a:pt x="0" y="0"/>
                  </a:moveTo>
                  <a:lnTo>
                    <a:pt x="1276362" y="0"/>
                  </a:lnTo>
                  <a:lnTo>
                    <a:pt x="1276362" y="988719"/>
                  </a:lnTo>
                  <a:lnTo>
                    <a:pt x="0" y="988719"/>
                  </a:lnTo>
                  <a:close/>
                </a:path>
              </a:pathLst>
            </a:custGeom>
            <a:solidFill>
              <a:srgbClr val="393939"/>
            </a:solidFill>
          </p:spPr>
        </p:sp>
        <p:sp>
          <p:nvSpPr>
            <p:cNvPr id="6" name="TextBox 6"/>
            <p:cNvSpPr txBox="1"/>
            <p:nvPr/>
          </p:nvSpPr>
          <p:spPr>
            <a:xfrm>
              <a:off x="0" y="-38506"/>
              <a:ext cx="1276362" cy="1027225"/>
            </a:xfrm>
            <a:prstGeom prst="rect">
              <a:avLst/>
            </a:prstGeom>
          </p:spPr>
          <p:txBody>
            <a:bodyPr lIns="254000" tIns="254000" rIns="254000" bIns="254000" rtlCol="0" anchor="ctr"/>
            <a:lstStyle/>
            <a:p>
              <a:pPr algn="just">
                <a:lnSpc>
                  <a:spcPts val="3795"/>
                </a:lnSpc>
              </a:pPr>
              <a:r>
                <a:rPr lang="en-US" sz="2400" spc="168" dirty="0">
                  <a:solidFill>
                    <a:srgbClr val="FFFFFF"/>
                  </a:solidFill>
                  <a:latin typeface="Montserrat Light"/>
                </a:rPr>
                <a:t>Our analysis of Chinook Music’s sales data reveals key insights for strategic </a:t>
              </a:r>
              <a:r>
                <a:rPr lang="en-US" sz="2400" spc="168" dirty="0" err="1">
                  <a:solidFill>
                    <a:srgbClr val="FFFFFF"/>
                  </a:solidFill>
                  <a:latin typeface="Montserrat Light"/>
                </a:rPr>
                <a:t>decision-making:Sales</a:t>
              </a:r>
              <a:r>
                <a:rPr lang="en-US" sz="2400" spc="168" dirty="0">
                  <a:solidFill>
                    <a:srgbClr val="FFFFFF"/>
                  </a:solidFill>
                  <a:latin typeface="Montserrat Light"/>
                </a:rPr>
                <a:t> Trends: Dominance of Rock and Pop genres in the USA suggests targeted </a:t>
              </a:r>
              <a:r>
                <a:rPr lang="en-US" sz="2400" spc="168" dirty="0" err="1">
                  <a:solidFill>
                    <a:srgbClr val="FFFFFF"/>
                  </a:solidFill>
                  <a:latin typeface="Montserrat Light"/>
                </a:rPr>
                <a:t>marketing.Customer</a:t>
              </a:r>
              <a:r>
                <a:rPr lang="en-US" sz="2400" spc="168" dirty="0">
                  <a:solidFill>
                    <a:srgbClr val="FFFFFF"/>
                  </a:solidFill>
                  <a:latin typeface="Montserrat Light"/>
                </a:rPr>
                <a:t> Demographics: Diverse customer base across key regions informs tailored marketing </a:t>
              </a:r>
              <a:r>
                <a:rPr lang="en-US" sz="2400" spc="168" dirty="0" err="1">
                  <a:solidFill>
                    <a:srgbClr val="FFFFFF"/>
                  </a:solidFill>
                  <a:latin typeface="Montserrat Light"/>
                </a:rPr>
                <a:t>strategies.Purchasing</a:t>
              </a:r>
              <a:r>
                <a:rPr lang="en-US" sz="2400" spc="168" dirty="0">
                  <a:solidFill>
                    <a:srgbClr val="FFFFFF"/>
                  </a:solidFill>
                  <a:latin typeface="Montserrat Light"/>
                </a:rPr>
                <a:t> Patterns: Insights into customer behavior guide pricing and engagement </a:t>
              </a:r>
              <a:r>
                <a:rPr lang="en-US" sz="2400" spc="168" dirty="0" err="1">
                  <a:solidFill>
                    <a:srgbClr val="FFFFFF"/>
                  </a:solidFill>
                  <a:latin typeface="Montserrat Light"/>
                </a:rPr>
                <a:t>strategies.Recommendations</a:t>
              </a:r>
              <a:r>
                <a:rPr lang="en-US" sz="2400" spc="168" dirty="0">
                  <a:solidFill>
                    <a:srgbClr val="FFFFFF"/>
                  </a:solidFill>
                  <a:latin typeface="Montserrat Light"/>
                </a:rPr>
                <a:t>: Focus on genre-specific marketing, customer retention initiatives, and promoting top-selling tracks to drive </a:t>
              </a:r>
              <a:r>
                <a:rPr lang="en-US" sz="2400" spc="168" dirty="0" err="1">
                  <a:solidFill>
                    <a:srgbClr val="FFFFFF"/>
                  </a:solidFill>
                  <a:latin typeface="Montserrat Light"/>
                </a:rPr>
                <a:t>growth.By</a:t>
              </a:r>
              <a:r>
                <a:rPr lang="en-US" sz="2400" spc="168" dirty="0">
                  <a:solidFill>
                    <a:srgbClr val="FFFFFF"/>
                  </a:solidFill>
                  <a:latin typeface="Montserrat Light"/>
                </a:rPr>
                <a:t> leveraging these insights, Chinook Music can optimize strategies to meet customer expectations and drive sustainable growth in the competitive music industry.</a:t>
              </a:r>
            </a:p>
          </p:txBody>
        </p:sp>
      </p:grpSp>
      <p:sp>
        <p:nvSpPr>
          <p:cNvPr id="7" name="TextBox 7"/>
          <p:cNvSpPr txBox="1"/>
          <p:nvPr/>
        </p:nvSpPr>
        <p:spPr>
          <a:xfrm>
            <a:off x="7138090" y="550490"/>
            <a:ext cx="6201656" cy="859210"/>
          </a:xfrm>
          <a:prstGeom prst="rect">
            <a:avLst/>
          </a:prstGeom>
        </p:spPr>
        <p:txBody>
          <a:bodyPr lIns="0" tIns="0" rIns="0" bIns="0" rtlCol="0" anchor="t">
            <a:spAutoFit/>
          </a:bodyPr>
          <a:lstStyle/>
          <a:p>
            <a:pPr algn="ctr">
              <a:lnSpc>
                <a:spcPts val="6705"/>
              </a:lnSpc>
            </a:pPr>
            <a:r>
              <a:rPr lang="en-US" sz="6600" dirty="0">
                <a:solidFill>
                  <a:srgbClr val="1A1A1A"/>
                </a:solidFill>
                <a:latin typeface="Codec Pro ExtraBold"/>
              </a:rPr>
              <a:t>CONCLUSION</a:t>
            </a:r>
          </a:p>
        </p:txBody>
      </p:sp>
      <p:sp>
        <p:nvSpPr>
          <p:cNvPr id="8" name="TextBox 12">
            <a:extLst>
              <a:ext uri="{FF2B5EF4-FFF2-40B4-BE49-F238E27FC236}">
                <a16:creationId xmlns:a16="http://schemas.microsoft.com/office/drawing/2014/main" id="{134C4257-EB60-5CC2-7011-C29AB3111479}"/>
              </a:ext>
            </a:extLst>
          </p:cNvPr>
          <p:cNvSpPr txBox="1"/>
          <p:nvPr/>
        </p:nvSpPr>
        <p:spPr>
          <a:xfrm>
            <a:off x="16544776" y="9053870"/>
            <a:ext cx="1752600" cy="707886"/>
          </a:xfrm>
          <a:prstGeom prst="rect">
            <a:avLst/>
          </a:prstGeom>
        </p:spPr>
        <p:txBody>
          <a:bodyPr wrap="square" lIns="0" tIns="0" rIns="0" bIns="0" rtlCol="0" anchor="t">
            <a:spAutoFit/>
          </a:bodyPr>
          <a:lstStyle/>
          <a:p>
            <a:pPr algn="ctr">
              <a:lnSpc>
                <a:spcPts val="2907"/>
              </a:lnSpc>
            </a:pPr>
            <a:r>
              <a:rPr lang="en-US" spc="103" dirty="0">
                <a:latin typeface="Montserrat Light Italics"/>
              </a:rPr>
              <a:t>Chinook</a:t>
            </a:r>
          </a:p>
          <a:p>
            <a:pPr algn="ctr">
              <a:lnSpc>
                <a:spcPts val="2907"/>
              </a:lnSpc>
            </a:pPr>
            <a:r>
              <a:rPr lang="en-US" spc="103" dirty="0">
                <a:latin typeface="Montserrat Light Italics"/>
              </a:rPr>
              <a:t>Music Store</a:t>
            </a:r>
          </a:p>
        </p:txBody>
      </p:sp>
      <p:pic>
        <p:nvPicPr>
          <p:cNvPr id="9" name="Picture 8">
            <a:extLst>
              <a:ext uri="{FF2B5EF4-FFF2-40B4-BE49-F238E27FC236}">
                <a16:creationId xmlns:a16="http://schemas.microsoft.com/office/drawing/2014/main" id="{E61957B3-F24B-0BEE-8F9D-9CD8DE8453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92400" y="9182100"/>
            <a:ext cx="1076176" cy="533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 name="TextBox 24"/>
          <p:cNvSpPr txBox="1"/>
          <p:nvPr/>
        </p:nvSpPr>
        <p:spPr>
          <a:xfrm>
            <a:off x="1429482" y="3086100"/>
            <a:ext cx="8991321" cy="1723742"/>
          </a:xfrm>
          <a:prstGeom prst="rect">
            <a:avLst/>
          </a:prstGeom>
        </p:spPr>
        <p:txBody>
          <a:bodyPr lIns="0" tIns="0" rIns="0" bIns="0" rtlCol="0" anchor="t">
            <a:spAutoFit/>
          </a:bodyPr>
          <a:lstStyle/>
          <a:p>
            <a:pPr marL="0" lvl="1" indent="0" algn="l">
              <a:lnSpc>
                <a:spcPts val="11022"/>
              </a:lnSpc>
              <a:spcBef>
                <a:spcPct val="0"/>
              </a:spcBef>
            </a:pPr>
            <a:r>
              <a:rPr lang="en-US" sz="18000" dirty="0">
                <a:solidFill>
                  <a:srgbClr val="1A1A1A"/>
                </a:solidFill>
                <a:latin typeface="Codec Pro ExtraBold"/>
              </a:rPr>
              <a:t>THANK</a:t>
            </a:r>
            <a:endParaRPr lang="en-US" sz="18000" u="none" dirty="0">
              <a:solidFill>
                <a:srgbClr val="1A1A1A"/>
              </a:solidFill>
              <a:latin typeface="Codec Pro ExtraBold"/>
            </a:endParaRPr>
          </a:p>
        </p:txBody>
      </p:sp>
      <p:grpSp>
        <p:nvGrpSpPr>
          <p:cNvPr id="25" name="Group 25"/>
          <p:cNvGrpSpPr>
            <a:grpSpLocks noChangeAspect="1"/>
          </p:cNvGrpSpPr>
          <p:nvPr/>
        </p:nvGrpSpPr>
        <p:grpSpPr>
          <a:xfrm>
            <a:off x="12162066" y="0"/>
            <a:ext cx="15103764" cy="10287000"/>
            <a:chOff x="0" y="0"/>
            <a:chExt cx="5475623" cy="3729384"/>
          </a:xfrm>
        </p:grpSpPr>
        <p:sp>
          <p:nvSpPr>
            <p:cNvPr id="26" name="Freeform 26"/>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56C1CA"/>
            </a:solidFill>
          </p:spPr>
        </p:sp>
        <p:sp>
          <p:nvSpPr>
            <p:cNvPr id="27" name="Freeform 27"/>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t="-5058" b="-5058"/>
              </a:stretch>
            </a:blipFill>
          </p:spPr>
        </p:sp>
      </p:grpSp>
      <p:sp>
        <p:nvSpPr>
          <p:cNvPr id="28" name="TextBox 24">
            <a:extLst>
              <a:ext uri="{FF2B5EF4-FFF2-40B4-BE49-F238E27FC236}">
                <a16:creationId xmlns:a16="http://schemas.microsoft.com/office/drawing/2014/main" id="{AB0A9E40-FAB9-450A-176F-4C83AA4EE025}"/>
              </a:ext>
            </a:extLst>
          </p:cNvPr>
          <p:cNvSpPr txBox="1"/>
          <p:nvPr/>
        </p:nvSpPr>
        <p:spPr>
          <a:xfrm>
            <a:off x="1600479" y="5890679"/>
            <a:ext cx="8991321" cy="2018117"/>
          </a:xfrm>
          <a:prstGeom prst="rect">
            <a:avLst/>
          </a:prstGeom>
        </p:spPr>
        <p:txBody>
          <a:bodyPr lIns="0" tIns="0" rIns="0" bIns="0" rtlCol="0" anchor="t">
            <a:spAutoFit/>
          </a:bodyPr>
          <a:lstStyle/>
          <a:p>
            <a:pPr marL="0" lvl="1" indent="0" algn="l">
              <a:lnSpc>
                <a:spcPts val="11022"/>
              </a:lnSpc>
              <a:spcBef>
                <a:spcPct val="0"/>
              </a:spcBef>
            </a:pPr>
            <a:r>
              <a:rPr lang="en-US" sz="28700" u="none" dirty="0">
                <a:solidFill>
                  <a:srgbClr val="1A1A1A"/>
                </a:solidFill>
                <a:latin typeface="Codec Pro ExtraBold"/>
              </a:rPr>
              <a:t>YOU</a:t>
            </a:r>
          </a:p>
        </p:txBody>
      </p:sp>
      <p:sp>
        <p:nvSpPr>
          <p:cNvPr id="31" name="TextBox 12">
            <a:extLst>
              <a:ext uri="{FF2B5EF4-FFF2-40B4-BE49-F238E27FC236}">
                <a16:creationId xmlns:a16="http://schemas.microsoft.com/office/drawing/2014/main" id="{B0C89045-F287-5D74-6680-E971E92CB5B6}"/>
              </a:ext>
            </a:extLst>
          </p:cNvPr>
          <p:cNvSpPr txBox="1"/>
          <p:nvPr/>
        </p:nvSpPr>
        <p:spPr>
          <a:xfrm>
            <a:off x="5231001" y="796290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32" name="Picture 31">
            <a:extLst>
              <a:ext uri="{FF2B5EF4-FFF2-40B4-BE49-F238E27FC236}">
                <a16:creationId xmlns:a16="http://schemas.microsoft.com/office/drawing/2014/main" id="{60CC984D-4255-4B46-FECB-BA4579A59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524" y="7962900"/>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430853" y="457040"/>
            <a:ext cx="6687266" cy="9369199"/>
          </a:xfrm>
          <a:custGeom>
            <a:avLst/>
            <a:gdLst/>
            <a:ahLst/>
            <a:cxnLst/>
            <a:rect l="l" t="t" r="r" b="b"/>
            <a:pathLst>
              <a:path w="6687266" h="9369199">
                <a:moveTo>
                  <a:pt x="0" y="0"/>
                </a:moveTo>
                <a:lnTo>
                  <a:pt x="6687266" y="0"/>
                </a:lnTo>
                <a:lnTo>
                  <a:pt x="6687266" y="9369199"/>
                </a:lnTo>
                <a:lnTo>
                  <a:pt x="0" y="9369199"/>
                </a:lnTo>
                <a:lnTo>
                  <a:pt x="0" y="0"/>
                </a:lnTo>
                <a:close/>
              </a:path>
            </a:pathLst>
          </a:custGeom>
          <a:blipFill>
            <a:blip r:embed="rId2"/>
            <a:stretch>
              <a:fillRect l="-43403" r="-43403"/>
            </a:stretch>
          </a:blipFill>
        </p:spPr>
      </p:sp>
      <p:grpSp>
        <p:nvGrpSpPr>
          <p:cNvPr id="3" name="Group 3"/>
          <p:cNvGrpSpPr/>
          <p:nvPr/>
        </p:nvGrpSpPr>
        <p:grpSpPr>
          <a:xfrm>
            <a:off x="6184668" y="2933700"/>
            <a:ext cx="9741132" cy="2205310"/>
            <a:chOff x="0" y="0"/>
            <a:chExt cx="1844070" cy="454415"/>
          </a:xfrm>
        </p:grpSpPr>
        <p:sp>
          <p:nvSpPr>
            <p:cNvPr id="4" name="Freeform 4"/>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5" name="TextBox 5"/>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7465033" y="952500"/>
            <a:ext cx="8079767" cy="1218282"/>
          </a:xfrm>
          <a:prstGeom prst="rect">
            <a:avLst/>
          </a:prstGeom>
        </p:spPr>
        <p:txBody>
          <a:bodyPr wrap="square" lIns="0" tIns="0" rIns="0" bIns="0" rtlCol="0" anchor="t">
            <a:spAutoFit/>
          </a:bodyPr>
          <a:lstStyle/>
          <a:p>
            <a:pPr marL="0" lvl="0" indent="0" algn="l">
              <a:lnSpc>
                <a:spcPts val="9536"/>
              </a:lnSpc>
              <a:spcBef>
                <a:spcPct val="0"/>
              </a:spcBef>
            </a:pPr>
            <a:r>
              <a:rPr lang="en-US" sz="7947" dirty="0">
                <a:solidFill>
                  <a:srgbClr val="1A1A1A"/>
                </a:solidFill>
                <a:latin typeface="Codec Pro ExtraBold"/>
              </a:rPr>
              <a:t>INTRODUCTION</a:t>
            </a:r>
          </a:p>
        </p:txBody>
      </p:sp>
      <p:sp>
        <p:nvSpPr>
          <p:cNvPr id="7" name="Freeform 7"/>
          <p:cNvSpPr/>
          <p:nvPr/>
        </p:nvSpPr>
        <p:spPr>
          <a:xfrm>
            <a:off x="6446571" y="3390899"/>
            <a:ext cx="1180822" cy="1140030"/>
          </a:xfrm>
          <a:custGeom>
            <a:avLst/>
            <a:gdLst/>
            <a:ahLst/>
            <a:cxnLst/>
            <a:rect l="l" t="t" r="r" b="b"/>
            <a:pathLst>
              <a:path w="1180822" h="1140030">
                <a:moveTo>
                  <a:pt x="0" y="0"/>
                </a:moveTo>
                <a:lnTo>
                  <a:pt x="1180823" y="0"/>
                </a:lnTo>
                <a:lnTo>
                  <a:pt x="1180823" y="1140031"/>
                </a:lnTo>
                <a:lnTo>
                  <a:pt x="0" y="1140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6184668" y="4991099"/>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5"/>
            <a:stretch>
              <a:fillRect t="-100000"/>
            </a:stretch>
          </a:blipFill>
        </p:spPr>
      </p:sp>
      <p:sp>
        <p:nvSpPr>
          <p:cNvPr id="9" name="TextBox 9"/>
          <p:cNvSpPr txBox="1"/>
          <p:nvPr/>
        </p:nvSpPr>
        <p:spPr>
          <a:xfrm>
            <a:off x="7816471" y="3184687"/>
            <a:ext cx="7728329" cy="1579215"/>
          </a:xfrm>
          <a:prstGeom prst="rect">
            <a:avLst/>
          </a:prstGeom>
        </p:spPr>
        <p:txBody>
          <a:bodyPr wrap="square" lIns="0" tIns="0" rIns="0" bIns="0" rtlCol="0" anchor="t">
            <a:spAutoFit/>
          </a:bodyPr>
          <a:lstStyle/>
          <a:p>
            <a:pPr algn="just">
              <a:lnSpc>
                <a:spcPts val="2491"/>
              </a:lnSpc>
            </a:pPr>
            <a:r>
              <a:rPr lang="en-US" sz="1779" dirty="0">
                <a:solidFill>
                  <a:srgbClr val="FFFFFF"/>
                </a:solidFill>
                <a:latin typeface="Montserrat Light"/>
              </a:rPr>
              <a:t>Chinook Music Service, established in 1995, is North Central Washington's leading provider of musical instruments, accessories, and rentals. With a focus on exceptional customer support and a passion for nurturing musical talent, Chinook serves a diverse clientele, from school music programs to rock bands.</a:t>
            </a:r>
          </a:p>
        </p:txBody>
      </p:sp>
      <p:grpSp>
        <p:nvGrpSpPr>
          <p:cNvPr id="10" name="Group 10"/>
          <p:cNvGrpSpPr/>
          <p:nvPr/>
        </p:nvGrpSpPr>
        <p:grpSpPr>
          <a:xfrm>
            <a:off x="6184668" y="5524499"/>
            <a:ext cx="9741132" cy="2393964"/>
            <a:chOff x="0" y="0"/>
            <a:chExt cx="1844070" cy="454415"/>
          </a:xfrm>
        </p:grpSpPr>
        <p:sp>
          <p:nvSpPr>
            <p:cNvPr id="11" name="Freeform 11"/>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12" name="TextBox 12"/>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6184668" y="7857988"/>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5"/>
            <a:stretch>
              <a:fillRect t="-100000"/>
            </a:stretch>
          </a:blipFill>
        </p:spPr>
      </p:sp>
      <p:sp>
        <p:nvSpPr>
          <p:cNvPr id="14" name="TextBox 14"/>
          <p:cNvSpPr txBox="1"/>
          <p:nvPr/>
        </p:nvSpPr>
        <p:spPr>
          <a:xfrm>
            <a:off x="7816471" y="5775488"/>
            <a:ext cx="7728329" cy="1899815"/>
          </a:xfrm>
          <a:prstGeom prst="rect">
            <a:avLst/>
          </a:prstGeom>
        </p:spPr>
        <p:txBody>
          <a:bodyPr wrap="square" lIns="0" tIns="0" rIns="0" bIns="0" rtlCol="0" anchor="t">
            <a:spAutoFit/>
          </a:bodyPr>
          <a:lstStyle/>
          <a:p>
            <a:pPr algn="just">
              <a:lnSpc>
                <a:spcPts val="2491"/>
              </a:lnSpc>
            </a:pPr>
            <a:r>
              <a:rPr lang="en-US" sz="2000" b="1" dirty="0">
                <a:solidFill>
                  <a:srgbClr val="FFFFFF"/>
                </a:solidFill>
                <a:latin typeface="Montserrat Light"/>
              </a:rPr>
              <a:t>Problem Statement</a:t>
            </a:r>
            <a:r>
              <a:rPr lang="en-US" sz="2000" dirty="0">
                <a:solidFill>
                  <a:srgbClr val="FFFFFF"/>
                </a:solidFill>
                <a:latin typeface="Montserrat Light"/>
              </a:rPr>
              <a:t>: </a:t>
            </a:r>
            <a:r>
              <a:rPr lang="en-US" sz="1779" dirty="0">
                <a:solidFill>
                  <a:srgbClr val="FFFFFF"/>
                </a:solidFill>
                <a:latin typeface="Montserrat Light"/>
              </a:rPr>
              <a:t>Understanding customer purchasing habits, regional variations, and optimizing promotional strategies is crucial for Chinook to enhance its market presence and better serve its community. This analysis will provide insights into consumer preferences, helping to tailor offerings and promotional efforts effectively.</a:t>
            </a:r>
          </a:p>
        </p:txBody>
      </p:sp>
      <p:sp>
        <p:nvSpPr>
          <p:cNvPr id="21" name="TextBox 12">
            <a:extLst>
              <a:ext uri="{FF2B5EF4-FFF2-40B4-BE49-F238E27FC236}">
                <a16:creationId xmlns:a16="http://schemas.microsoft.com/office/drawing/2014/main" id="{0F8E4A7A-2A25-3BDA-D1D4-FD8FB03FEDFF}"/>
              </a:ext>
            </a:extLst>
          </p:cNvPr>
          <p:cNvSpPr txBox="1"/>
          <p:nvPr/>
        </p:nvSpPr>
        <p:spPr>
          <a:xfrm>
            <a:off x="9001463"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2" name="Picture 21">
            <a:extLst>
              <a:ext uri="{FF2B5EF4-FFF2-40B4-BE49-F238E27FC236}">
                <a16:creationId xmlns:a16="http://schemas.microsoft.com/office/drawing/2014/main" id="{51E725F3-F25F-31E5-6A78-7DD4FF32E5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6986" y="9053870"/>
            <a:ext cx="1488630" cy="737830"/>
          </a:xfrm>
          <a:prstGeom prst="rect">
            <a:avLst/>
          </a:prstGeom>
        </p:spPr>
      </p:pic>
      <p:pic>
        <p:nvPicPr>
          <p:cNvPr id="17" name="Graphic 16" descr="Research with solid fill">
            <a:extLst>
              <a:ext uri="{FF2B5EF4-FFF2-40B4-BE49-F238E27FC236}">
                <a16:creationId xmlns:a16="http://schemas.microsoft.com/office/drawing/2014/main" id="{7ABAD5B3-5F5B-7BEC-4DA1-7DEFEAEA41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7000" y="6134100"/>
            <a:ext cx="1070814" cy="10708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stretch>
              <a:fillRect l="-108491" r="-164621"/>
            </a:stretch>
          </a:blipFill>
        </p:spPr>
      </p:sp>
      <p:sp>
        <p:nvSpPr>
          <p:cNvPr id="6" name="TextBox 6"/>
          <p:cNvSpPr txBox="1"/>
          <p:nvPr/>
        </p:nvSpPr>
        <p:spPr>
          <a:xfrm>
            <a:off x="7010400" y="1807647"/>
            <a:ext cx="9816225" cy="1218282"/>
          </a:xfrm>
          <a:prstGeom prst="rect">
            <a:avLst/>
          </a:prstGeom>
        </p:spPr>
        <p:txBody>
          <a:bodyPr wrap="square" lIns="0" tIns="0" rIns="0" bIns="0" rtlCol="0" anchor="t">
            <a:spAutoFit/>
          </a:bodyPr>
          <a:lstStyle/>
          <a:p>
            <a:pPr marL="0" lvl="0" indent="0" algn="ctr">
              <a:lnSpc>
                <a:spcPts val="9536"/>
              </a:lnSpc>
              <a:spcBef>
                <a:spcPct val="0"/>
              </a:spcBef>
            </a:pPr>
            <a:r>
              <a:rPr lang="en-US" sz="7947" dirty="0">
                <a:solidFill>
                  <a:srgbClr val="1A1A1A"/>
                </a:solidFill>
                <a:latin typeface="Codec Pro ExtraBold"/>
              </a:rPr>
              <a:t>OBJECTIVES</a:t>
            </a:r>
          </a:p>
        </p:txBody>
      </p:sp>
      <p:sp>
        <p:nvSpPr>
          <p:cNvPr id="7" name="TextBox 7"/>
          <p:cNvSpPr txBox="1"/>
          <p:nvPr/>
        </p:nvSpPr>
        <p:spPr>
          <a:xfrm>
            <a:off x="5715000" y="6029291"/>
            <a:ext cx="2874189" cy="388321"/>
          </a:xfrm>
          <a:prstGeom prst="rect">
            <a:avLst/>
          </a:prstGeom>
        </p:spPr>
        <p:txBody>
          <a:bodyPr lIns="0" tIns="0" rIns="0" bIns="0" rtlCol="0" anchor="t">
            <a:spAutoFit/>
          </a:bodyPr>
          <a:lstStyle/>
          <a:p>
            <a:pPr marL="0" lvl="0" indent="0" algn="ctr">
              <a:lnSpc>
                <a:spcPts val="2899"/>
              </a:lnSpc>
              <a:spcBef>
                <a:spcPct val="0"/>
              </a:spcBef>
            </a:pPr>
            <a:r>
              <a:rPr lang="en-US" sz="2415" dirty="0">
                <a:solidFill>
                  <a:srgbClr val="000000"/>
                </a:solidFill>
                <a:latin typeface="Montserrat Light Bold"/>
              </a:rPr>
              <a:t>Objective nº 1</a:t>
            </a:r>
          </a:p>
        </p:txBody>
      </p:sp>
      <p:sp>
        <p:nvSpPr>
          <p:cNvPr id="8" name="Freeform 8"/>
          <p:cNvSpPr/>
          <p:nvPr/>
        </p:nvSpPr>
        <p:spPr>
          <a:xfrm>
            <a:off x="6232636"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0" name="Freeform 10"/>
          <p:cNvSpPr/>
          <p:nvPr/>
        </p:nvSpPr>
        <p:spPr>
          <a:xfrm>
            <a:off x="9321478"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8915400" y="6029291"/>
            <a:ext cx="2874189" cy="388321"/>
          </a:xfrm>
          <a:prstGeom prst="rect">
            <a:avLst/>
          </a:prstGeom>
        </p:spPr>
        <p:txBody>
          <a:bodyPr lIns="0" tIns="0" rIns="0" bIns="0" rtlCol="0" anchor="t">
            <a:spAutoFit/>
          </a:bodyPr>
          <a:lstStyle/>
          <a:p>
            <a:pPr marL="0" lvl="0" indent="0" algn="ctr">
              <a:lnSpc>
                <a:spcPts val="2899"/>
              </a:lnSpc>
              <a:spcBef>
                <a:spcPct val="0"/>
              </a:spcBef>
            </a:pPr>
            <a:r>
              <a:rPr lang="en-US" sz="2415">
                <a:solidFill>
                  <a:srgbClr val="000000"/>
                </a:solidFill>
                <a:latin typeface="Montserrat Light Bold"/>
              </a:rPr>
              <a:t>Objective nº 2</a:t>
            </a:r>
          </a:p>
        </p:txBody>
      </p:sp>
      <p:sp>
        <p:nvSpPr>
          <p:cNvPr id="13" name="Freeform 13"/>
          <p:cNvSpPr/>
          <p:nvPr/>
        </p:nvSpPr>
        <p:spPr>
          <a:xfrm>
            <a:off x="12709636" y="3988551"/>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2192000" y="6027493"/>
            <a:ext cx="2874189" cy="388321"/>
          </a:xfrm>
          <a:prstGeom prst="rect">
            <a:avLst/>
          </a:prstGeom>
        </p:spPr>
        <p:txBody>
          <a:bodyPr lIns="0" tIns="0" rIns="0" bIns="0" rtlCol="0" anchor="t">
            <a:spAutoFit/>
          </a:bodyPr>
          <a:lstStyle/>
          <a:p>
            <a:pPr marL="0" lvl="0" indent="0" algn="ctr">
              <a:lnSpc>
                <a:spcPts val="2899"/>
              </a:lnSpc>
              <a:spcBef>
                <a:spcPct val="0"/>
              </a:spcBef>
            </a:pPr>
            <a:r>
              <a:rPr lang="en-US" sz="2415">
                <a:solidFill>
                  <a:srgbClr val="000000"/>
                </a:solidFill>
                <a:latin typeface="Montserrat Light Bold"/>
              </a:rPr>
              <a:t>Objective nº 3</a:t>
            </a:r>
          </a:p>
        </p:txBody>
      </p:sp>
      <p:sp>
        <p:nvSpPr>
          <p:cNvPr id="16" name="TextBox 16"/>
          <p:cNvSpPr txBox="1"/>
          <p:nvPr/>
        </p:nvSpPr>
        <p:spPr>
          <a:xfrm>
            <a:off x="5788514" y="6579538"/>
            <a:ext cx="2727161" cy="2220416"/>
          </a:xfrm>
          <a:prstGeom prst="rect">
            <a:avLst/>
          </a:prstGeom>
        </p:spPr>
        <p:txBody>
          <a:bodyPr lIns="0" tIns="0" rIns="0" bIns="0" rtlCol="0" anchor="t">
            <a:spAutoFit/>
          </a:bodyPr>
          <a:lstStyle/>
          <a:p>
            <a:pPr algn="ctr">
              <a:lnSpc>
                <a:spcPts val="2491"/>
              </a:lnSpc>
            </a:pPr>
            <a:r>
              <a:rPr lang="en-US" sz="1779" dirty="0">
                <a:solidFill>
                  <a:srgbClr val="010101"/>
                </a:solidFill>
                <a:latin typeface="Montserrat Light"/>
              </a:rPr>
              <a:t>A thorough analysis of sales trends, gaining a deeper understanding of customer demographics, and identifying potential market opportunities.</a:t>
            </a:r>
          </a:p>
        </p:txBody>
      </p:sp>
      <p:sp>
        <p:nvSpPr>
          <p:cNvPr id="17" name="TextBox 17"/>
          <p:cNvSpPr txBox="1"/>
          <p:nvPr/>
        </p:nvSpPr>
        <p:spPr>
          <a:xfrm>
            <a:off x="8915400" y="6579538"/>
            <a:ext cx="2727161" cy="1899815"/>
          </a:xfrm>
          <a:prstGeom prst="rect">
            <a:avLst/>
          </a:prstGeom>
        </p:spPr>
        <p:txBody>
          <a:bodyPr lIns="0" tIns="0" rIns="0" bIns="0" rtlCol="0" anchor="t">
            <a:spAutoFit/>
          </a:bodyPr>
          <a:lstStyle/>
          <a:p>
            <a:pPr algn="ctr">
              <a:lnSpc>
                <a:spcPts val="2491"/>
              </a:lnSpc>
            </a:pPr>
            <a:r>
              <a:rPr lang="en-US" sz="1779" dirty="0">
                <a:solidFill>
                  <a:srgbClr val="010101"/>
                </a:solidFill>
                <a:latin typeface="Montserrat Light"/>
              </a:rPr>
              <a:t>Examining seasonal variations, product popularity, and regional differences to refine Chinook’s sales approach.  </a:t>
            </a:r>
          </a:p>
        </p:txBody>
      </p:sp>
      <p:sp>
        <p:nvSpPr>
          <p:cNvPr id="18" name="TextBox 18"/>
          <p:cNvSpPr txBox="1"/>
          <p:nvPr/>
        </p:nvSpPr>
        <p:spPr>
          <a:xfrm>
            <a:off x="12339027" y="6577740"/>
            <a:ext cx="2727161" cy="1579215"/>
          </a:xfrm>
          <a:prstGeom prst="rect">
            <a:avLst/>
          </a:prstGeom>
        </p:spPr>
        <p:txBody>
          <a:bodyPr lIns="0" tIns="0" rIns="0" bIns="0" rtlCol="0" anchor="t">
            <a:spAutoFit/>
          </a:bodyPr>
          <a:lstStyle/>
          <a:p>
            <a:pPr algn="ctr">
              <a:lnSpc>
                <a:spcPts val="2491"/>
              </a:lnSpc>
            </a:pPr>
            <a:r>
              <a:rPr lang="en-US" sz="1779" dirty="0">
                <a:solidFill>
                  <a:srgbClr val="010101"/>
                </a:solidFill>
                <a:latin typeface="Montserrat Light"/>
              </a:rPr>
              <a:t>Identifying market opportunities to enable the company to explore new segments and expand its reach. </a:t>
            </a:r>
          </a:p>
        </p:txBody>
      </p:sp>
      <p:sp>
        <p:nvSpPr>
          <p:cNvPr id="23" name="Freeform 13">
            <a:extLst>
              <a:ext uri="{FF2B5EF4-FFF2-40B4-BE49-F238E27FC236}">
                <a16:creationId xmlns:a16="http://schemas.microsoft.com/office/drawing/2014/main" id="{4A3EC397-2BA4-5536-FC28-881935FCF79F}"/>
              </a:ext>
            </a:extLst>
          </p:cNvPr>
          <p:cNvSpPr/>
          <p:nvPr/>
        </p:nvSpPr>
        <p:spPr>
          <a:xfrm>
            <a:off x="15855247" y="4000500"/>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25" name="TextBox 15">
            <a:extLst>
              <a:ext uri="{FF2B5EF4-FFF2-40B4-BE49-F238E27FC236}">
                <a16:creationId xmlns:a16="http://schemas.microsoft.com/office/drawing/2014/main" id="{EF4574BA-ED52-F2B1-D141-F5BEA0165B85}"/>
              </a:ext>
            </a:extLst>
          </p:cNvPr>
          <p:cNvSpPr txBox="1"/>
          <p:nvPr/>
        </p:nvSpPr>
        <p:spPr>
          <a:xfrm>
            <a:off x="15337611" y="6039442"/>
            <a:ext cx="2874189" cy="355418"/>
          </a:xfrm>
          <a:prstGeom prst="rect">
            <a:avLst/>
          </a:prstGeom>
        </p:spPr>
        <p:txBody>
          <a:bodyPr lIns="0" tIns="0" rIns="0" bIns="0" rtlCol="0" anchor="t">
            <a:spAutoFit/>
          </a:bodyPr>
          <a:lstStyle/>
          <a:p>
            <a:pPr marL="0" lvl="0" indent="0" algn="ctr">
              <a:lnSpc>
                <a:spcPts val="2899"/>
              </a:lnSpc>
              <a:spcBef>
                <a:spcPct val="0"/>
              </a:spcBef>
            </a:pPr>
            <a:r>
              <a:rPr lang="en-US" sz="2415" dirty="0">
                <a:solidFill>
                  <a:srgbClr val="000000"/>
                </a:solidFill>
                <a:latin typeface="Montserrat Light Bold"/>
              </a:rPr>
              <a:t>Objective nº 4</a:t>
            </a:r>
          </a:p>
        </p:txBody>
      </p:sp>
      <p:sp>
        <p:nvSpPr>
          <p:cNvPr id="26" name="TextBox 18">
            <a:extLst>
              <a:ext uri="{FF2B5EF4-FFF2-40B4-BE49-F238E27FC236}">
                <a16:creationId xmlns:a16="http://schemas.microsoft.com/office/drawing/2014/main" id="{222A5E26-2792-EC9E-E72C-E620A5B52ECE}"/>
              </a:ext>
            </a:extLst>
          </p:cNvPr>
          <p:cNvSpPr txBox="1"/>
          <p:nvPr/>
        </p:nvSpPr>
        <p:spPr>
          <a:xfrm>
            <a:off x="15316200" y="6591300"/>
            <a:ext cx="2727161" cy="1579215"/>
          </a:xfrm>
          <a:prstGeom prst="rect">
            <a:avLst/>
          </a:prstGeom>
        </p:spPr>
        <p:txBody>
          <a:bodyPr lIns="0" tIns="0" rIns="0" bIns="0" rtlCol="0" anchor="t">
            <a:spAutoFit/>
          </a:bodyPr>
          <a:lstStyle/>
          <a:p>
            <a:pPr algn="ctr">
              <a:lnSpc>
                <a:spcPts val="2491"/>
              </a:lnSpc>
            </a:pPr>
            <a:r>
              <a:rPr lang="en-US" sz="1779" dirty="0">
                <a:solidFill>
                  <a:srgbClr val="010101"/>
                </a:solidFill>
                <a:latin typeface="Montserrat Light"/>
              </a:rPr>
              <a:t>Understanding customer demographics to meet diverse marketing needs.</a:t>
            </a:r>
          </a:p>
        </p:txBody>
      </p:sp>
      <p:pic>
        <p:nvPicPr>
          <p:cNvPr id="28" name="Graphic 27" descr="Business Growth with solid fill">
            <a:extLst>
              <a:ext uri="{FF2B5EF4-FFF2-40B4-BE49-F238E27FC236}">
                <a16:creationId xmlns:a16="http://schemas.microsoft.com/office/drawing/2014/main" id="{0399879F-EA5B-4E21-DB14-B672A2F119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5455" y="4476337"/>
            <a:ext cx="914400" cy="914400"/>
          </a:xfrm>
          <a:prstGeom prst="rect">
            <a:avLst/>
          </a:prstGeom>
        </p:spPr>
      </p:pic>
      <p:pic>
        <p:nvPicPr>
          <p:cNvPr id="30" name="Graphic 29" descr="Pie chart with solid fill">
            <a:extLst>
              <a:ext uri="{FF2B5EF4-FFF2-40B4-BE49-F238E27FC236}">
                <a16:creationId xmlns:a16="http://schemas.microsoft.com/office/drawing/2014/main" id="{D3ADB91B-04CE-C797-094E-C81AE72EB0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1780" y="4450809"/>
            <a:ext cx="914400" cy="914400"/>
          </a:xfrm>
          <a:prstGeom prst="rect">
            <a:avLst/>
          </a:prstGeom>
        </p:spPr>
      </p:pic>
      <p:pic>
        <p:nvPicPr>
          <p:cNvPr id="32" name="Graphic 31" descr="Social network with solid fill">
            <a:extLst>
              <a:ext uri="{FF2B5EF4-FFF2-40B4-BE49-F238E27FC236}">
                <a16:creationId xmlns:a16="http://schemas.microsoft.com/office/drawing/2014/main" id="{ABF74D2B-2774-A98D-064C-6641947097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171894" y="4462758"/>
            <a:ext cx="914400" cy="914400"/>
          </a:xfrm>
          <a:prstGeom prst="rect">
            <a:avLst/>
          </a:prstGeom>
        </p:spPr>
      </p:pic>
      <p:pic>
        <p:nvPicPr>
          <p:cNvPr id="34" name="Graphic 33" descr="Marketing with solid fill">
            <a:extLst>
              <a:ext uri="{FF2B5EF4-FFF2-40B4-BE49-F238E27FC236}">
                <a16:creationId xmlns:a16="http://schemas.microsoft.com/office/drawing/2014/main" id="{B10BFF91-37B0-B115-2DEC-2D6219E205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317505" y="447633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0744200" y="0"/>
            <a:ext cx="7543800" cy="10287000"/>
            <a:chOff x="0" y="0"/>
            <a:chExt cx="1986844" cy="2709333"/>
          </a:xfrm>
        </p:grpSpPr>
        <p:sp>
          <p:nvSpPr>
            <p:cNvPr id="3" name="Freeform 3"/>
            <p:cNvSpPr/>
            <p:nvPr/>
          </p:nvSpPr>
          <p:spPr>
            <a:xfrm>
              <a:off x="0" y="0"/>
              <a:ext cx="1986844" cy="2709333"/>
            </a:xfrm>
            <a:custGeom>
              <a:avLst/>
              <a:gdLst/>
              <a:ahLst/>
              <a:cxnLst/>
              <a:rect l="l" t="t" r="r" b="b"/>
              <a:pathLst>
                <a:path w="1986844" h="2709333">
                  <a:moveTo>
                    <a:pt x="0" y="0"/>
                  </a:moveTo>
                  <a:lnTo>
                    <a:pt x="1986844" y="0"/>
                  </a:lnTo>
                  <a:lnTo>
                    <a:pt x="1986844" y="2709333"/>
                  </a:lnTo>
                  <a:lnTo>
                    <a:pt x="0" y="2709333"/>
                  </a:lnTo>
                  <a:close/>
                </a:path>
              </a:pathLst>
            </a:custGeom>
            <a:solidFill>
              <a:srgbClr val="1A1A1A"/>
            </a:solidFill>
          </p:spPr>
        </p:sp>
        <p:sp>
          <p:nvSpPr>
            <p:cNvPr id="4" name="TextBox 4"/>
            <p:cNvSpPr txBox="1"/>
            <p:nvPr/>
          </p:nvSpPr>
          <p:spPr>
            <a:xfrm>
              <a:off x="0" y="-38100"/>
              <a:ext cx="1986844" cy="2747433"/>
            </a:xfrm>
            <a:prstGeom prst="rect">
              <a:avLst/>
            </a:prstGeom>
          </p:spPr>
          <p:txBody>
            <a:bodyPr lIns="50800" tIns="50800" rIns="50800" bIns="50800" rtlCol="0" anchor="ctr"/>
            <a:lstStyle/>
            <a:p>
              <a:pPr algn="ctr">
                <a:lnSpc>
                  <a:spcPts val="2903"/>
                </a:lnSpc>
              </a:pPr>
              <a:endParaRPr/>
            </a:p>
          </p:txBody>
        </p:sp>
      </p:grpSp>
      <p:sp>
        <p:nvSpPr>
          <p:cNvPr id="6" name="TextBox 6"/>
          <p:cNvSpPr txBox="1"/>
          <p:nvPr/>
        </p:nvSpPr>
        <p:spPr>
          <a:xfrm>
            <a:off x="10873937" y="1289864"/>
            <a:ext cx="7261663" cy="7663636"/>
          </a:xfrm>
          <a:prstGeom prst="rect">
            <a:avLst/>
          </a:prstGeom>
        </p:spPr>
        <p:txBody>
          <a:bodyPr wrap="square" lIns="0" tIns="0" rIns="0" bIns="0" rtlCol="0" anchor="t">
            <a:spAutoFit/>
          </a:bodyPr>
          <a:lstStyle/>
          <a:p>
            <a:pPr marL="0" lvl="0" indent="0" algn="ctr">
              <a:spcBef>
                <a:spcPct val="0"/>
              </a:spcBef>
            </a:pPr>
            <a:r>
              <a:rPr lang="en-US" sz="16600" dirty="0">
                <a:solidFill>
                  <a:srgbClr val="FFFFFF"/>
                </a:solidFill>
                <a:latin typeface="Codec Pro ExtraBold"/>
              </a:rPr>
              <a:t>DATA OVER</a:t>
            </a:r>
          </a:p>
          <a:p>
            <a:pPr marL="0" lvl="0" indent="0" algn="ctr">
              <a:spcBef>
                <a:spcPct val="0"/>
              </a:spcBef>
            </a:pPr>
            <a:r>
              <a:rPr lang="en-US" sz="16600" dirty="0">
                <a:solidFill>
                  <a:srgbClr val="FFFFFF"/>
                </a:solidFill>
                <a:latin typeface="Codec Pro ExtraBold"/>
              </a:rPr>
              <a:t>VIEW</a:t>
            </a:r>
          </a:p>
        </p:txBody>
      </p:sp>
      <p:sp>
        <p:nvSpPr>
          <p:cNvPr id="17" name="TextBox 16">
            <a:extLst>
              <a:ext uri="{FF2B5EF4-FFF2-40B4-BE49-F238E27FC236}">
                <a16:creationId xmlns:a16="http://schemas.microsoft.com/office/drawing/2014/main" id="{2CBE6565-AE58-3863-56D6-D6A360F60C13}"/>
              </a:ext>
            </a:extLst>
          </p:cNvPr>
          <p:cNvSpPr txBox="1"/>
          <p:nvPr/>
        </p:nvSpPr>
        <p:spPr>
          <a:xfrm>
            <a:off x="762000" y="647700"/>
            <a:ext cx="9144000" cy="9023496"/>
          </a:xfrm>
          <a:prstGeom prst="rect">
            <a:avLst/>
          </a:prstGeom>
          <a:noFill/>
        </p:spPr>
        <p:txBody>
          <a:bodyPr wrap="square">
            <a:spAutoFit/>
          </a:bodyPr>
          <a:lstStyle/>
          <a:p>
            <a:pPr algn="just">
              <a:lnSpc>
                <a:spcPts val="3486"/>
              </a:lnSpc>
              <a:spcBef>
                <a:spcPct val="0"/>
              </a:spcBef>
            </a:pPr>
            <a:r>
              <a:rPr lang="en-US" sz="2100" dirty="0">
                <a:solidFill>
                  <a:schemeClr val="tx1">
                    <a:lumMod val="85000"/>
                    <a:lumOff val="15000"/>
                  </a:schemeClr>
                </a:solidFill>
                <a:latin typeface="Montserrat Light"/>
              </a:rPr>
              <a:t>The data includes several key tables, such as Customers, Invoices, and Tracks, which are crucial for analyzing sales performance. </a:t>
            </a:r>
          </a:p>
          <a:p>
            <a:pPr algn="just">
              <a:lnSpc>
                <a:spcPts val="3486"/>
              </a:lnSpc>
              <a:spcBef>
                <a:spcPct val="0"/>
              </a:spcBef>
            </a:pPr>
            <a:endParaRPr lang="en-US" sz="2100" dirty="0">
              <a:solidFill>
                <a:schemeClr val="tx1">
                  <a:lumMod val="85000"/>
                  <a:lumOff val="15000"/>
                </a:schemeClr>
              </a:solidFill>
              <a:latin typeface="Montserrat Light"/>
            </a:endParaRPr>
          </a:p>
          <a:p>
            <a:pPr algn="just">
              <a:lnSpc>
                <a:spcPts val="3486"/>
              </a:lnSpc>
              <a:spcBef>
                <a:spcPct val="0"/>
              </a:spcBef>
            </a:pPr>
            <a:r>
              <a:rPr lang="en-US" sz="2200" b="1" dirty="0">
                <a:solidFill>
                  <a:schemeClr val="tx1">
                    <a:lumMod val="85000"/>
                    <a:lumOff val="15000"/>
                  </a:schemeClr>
                </a:solidFill>
                <a:latin typeface="Montserrat Light"/>
              </a:rPr>
              <a:t>Customers</a:t>
            </a:r>
            <a:r>
              <a:rPr lang="en-US" sz="2100" dirty="0">
                <a:solidFill>
                  <a:schemeClr val="tx1">
                    <a:lumMod val="85000"/>
                    <a:lumOff val="15000"/>
                  </a:schemeClr>
                </a:solidFill>
                <a:latin typeface="Montserrat Light"/>
              </a:rPr>
              <a:t>: This table contains detailed information about each customer, including demographic data and location. It helps in understanding customer profiles and preferences, which are essential for targeted marketing.</a:t>
            </a:r>
          </a:p>
          <a:p>
            <a:pPr algn="just">
              <a:lnSpc>
                <a:spcPts val="3486"/>
              </a:lnSpc>
              <a:spcBef>
                <a:spcPct val="0"/>
              </a:spcBef>
            </a:pPr>
            <a:r>
              <a:rPr lang="en-US" sz="2200" b="1" dirty="0">
                <a:solidFill>
                  <a:schemeClr val="tx1">
                    <a:lumMod val="85000"/>
                    <a:lumOff val="15000"/>
                  </a:schemeClr>
                </a:solidFill>
                <a:latin typeface="Montserrat Light"/>
              </a:rPr>
              <a:t>Invoices</a:t>
            </a:r>
            <a:r>
              <a:rPr lang="en-US" sz="2100" dirty="0">
                <a:solidFill>
                  <a:schemeClr val="tx1">
                    <a:lumMod val="85000"/>
                    <a:lumOff val="15000"/>
                  </a:schemeClr>
                </a:solidFill>
                <a:latin typeface="Montserrat Light"/>
              </a:rPr>
              <a:t>: This table records all sales transactions, including invoice dates, total amounts, and customer IDs. It provides a comprehensive view of sales trends over time and is vital for revenue analysis.</a:t>
            </a:r>
          </a:p>
          <a:p>
            <a:pPr algn="just">
              <a:lnSpc>
                <a:spcPts val="3486"/>
              </a:lnSpc>
              <a:spcBef>
                <a:spcPct val="0"/>
              </a:spcBef>
            </a:pPr>
            <a:r>
              <a:rPr lang="en-US" sz="2200" b="1" dirty="0">
                <a:solidFill>
                  <a:schemeClr val="tx1">
                    <a:lumMod val="85000"/>
                    <a:lumOff val="15000"/>
                  </a:schemeClr>
                </a:solidFill>
                <a:latin typeface="Montserrat Light"/>
              </a:rPr>
              <a:t>Tracks</a:t>
            </a:r>
            <a:r>
              <a:rPr lang="en-US" sz="2100" dirty="0">
                <a:solidFill>
                  <a:schemeClr val="tx1">
                    <a:lumMod val="85000"/>
                    <a:lumOff val="15000"/>
                  </a:schemeClr>
                </a:solidFill>
                <a:latin typeface="Montserrat Light"/>
              </a:rPr>
              <a:t>: This table includes details about each track, such as genre, artist, and album. It helps in identifying popular products and trends in customer purchases.</a:t>
            </a:r>
          </a:p>
          <a:p>
            <a:pPr algn="just">
              <a:lnSpc>
                <a:spcPts val="3486"/>
              </a:lnSpc>
              <a:spcBef>
                <a:spcPct val="0"/>
              </a:spcBef>
            </a:pPr>
            <a:endParaRPr lang="en-US" sz="2100" dirty="0">
              <a:solidFill>
                <a:schemeClr val="tx1">
                  <a:lumMod val="85000"/>
                  <a:lumOff val="15000"/>
                </a:schemeClr>
              </a:solidFill>
              <a:latin typeface="Montserrat Light"/>
            </a:endParaRPr>
          </a:p>
          <a:p>
            <a:pPr algn="just">
              <a:lnSpc>
                <a:spcPts val="3486"/>
              </a:lnSpc>
              <a:spcBef>
                <a:spcPct val="0"/>
              </a:spcBef>
            </a:pPr>
            <a:r>
              <a:rPr lang="en-US" sz="2100" dirty="0">
                <a:solidFill>
                  <a:schemeClr val="tx1">
                    <a:lumMod val="85000"/>
                    <a:lumOff val="15000"/>
                  </a:schemeClr>
                </a:solidFill>
                <a:latin typeface="Montserrat Light"/>
              </a:rPr>
              <a:t>The </a:t>
            </a:r>
            <a:r>
              <a:rPr lang="en-US" sz="2100" b="1" i="1" dirty="0">
                <a:solidFill>
                  <a:schemeClr val="tx1">
                    <a:lumMod val="85000"/>
                    <a:lumOff val="15000"/>
                  </a:schemeClr>
                </a:solidFill>
                <a:latin typeface="Montserrat Light"/>
              </a:rPr>
              <a:t>relationships</a:t>
            </a:r>
            <a:r>
              <a:rPr lang="en-US" sz="2100" dirty="0">
                <a:solidFill>
                  <a:schemeClr val="tx1">
                    <a:lumMod val="85000"/>
                    <a:lumOff val="15000"/>
                  </a:schemeClr>
                </a:solidFill>
                <a:latin typeface="Montserrat Light"/>
              </a:rPr>
              <a:t> between these tables allow for in-depth analysis of sales performance. By linking customer data with invoices and track details, we can gain valuable insights into purchasing behavior, product popularity, and regional sales patterns, ultimately informing strategic business decisions.</a:t>
            </a:r>
            <a:endParaRPr lang="en-IN" sz="2100" dirty="0">
              <a:solidFill>
                <a:schemeClr val="tx1">
                  <a:lumMod val="85000"/>
                  <a:lumOff val="15000"/>
                </a:schemeClr>
              </a:solidFill>
              <a:latin typeface="Montserrat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1" name="Group 2">
            <a:extLst>
              <a:ext uri="{FF2B5EF4-FFF2-40B4-BE49-F238E27FC236}">
                <a16:creationId xmlns:a16="http://schemas.microsoft.com/office/drawing/2014/main" id="{5307799D-ADD8-A0AE-549C-B85D936CB43A}"/>
              </a:ext>
            </a:extLst>
          </p:cNvPr>
          <p:cNvGrpSpPr/>
          <p:nvPr/>
        </p:nvGrpSpPr>
        <p:grpSpPr>
          <a:xfrm>
            <a:off x="12726160" y="1551424"/>
            <a:ext cx="5440505" cy="5440505"/>
            <a:chOff x="0" y="0"/>
            <a:chExt cx="812800" cy="812800"/>
          </a:xfrm>
        </p:grpSpPr>
        <p:sp>
          <p:nvSpPr>
            <p:cNvPr id="52" name="Freeform 3">
              <a:extLst>
                <a:ext uri="{FF2B5EF4-FFF2-40B4-BE49-F238E27FC236}">
                  <a16:creationId xmlns:a16="http://schemas.microsoft.com/office/drawing/2014/main" id="{51566C20-FFF9-7EAC-2E2D-D8DE7F3E668A}"/>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3" name="TextBox 4">
              <a:extLst>
                <a:ext uri="{FF2B5EF4-FFF2-40B4-BE49-F238E27FC236}">
                  <a16:creationId xmlns:a16="http://schemas.microsoft.com/office/drawing/2014/main" id="{4744625D-117B-DC1D-F50E-7A4CA413CD78}"/>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4" name="Group 5">
            <a:extLst>
              <a:ext uri="{FF2B5EF4-FFF2-40B4-BE49-F238E27FC236}">
                <a16:creationId xmlns:a16="http://schemas.microsoft.com/office/drawing/2014/main" id="{E0476CF3-88CE-9FED-035F-37193EEF8155}"/>
              </a:ext>
            </a:extLst>
          </p:cNvPr>
          <p:cNvGrpSpPr/>
          <p:nvPr/>
        </p:nvGrpSpPr>
        <p:grpSpPr>
          <a:xfrm>
            <a:off x="17021980" y="3128204"/>
            <a:ext cx="5440505" cy="5440505"/>
            <a:chOff x="0" y="0"/>
            <a:chExt cx="812800" cy="812800"/>
          </a:xfrm>
        </p:grpSpPr>
        <p:sp>
          <p:nvSpPr>
            <p:cNvPr id="55" name="Freeform 6">
              <a:extLst>
                <a:ext uri="{FF2B5EF4-FFF2-40B4-BE49-F238E27FC236}">
                  <a16:creationId xmlns:a16="http://schemas.microsoft.com/office/drawing/2014/main" id="{B983CD50-9757-0B10-5466-02B4AF654136}"/>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56" name="TextBox 7">
              <a:extLst>
                <a:ext uri="{FF2B5EF4-FFF2-40B4-BE49-F238E27FC236}">
                  <a16:creationId xmlns:a16="http://schemas.microsoft.com/office/drawing/2014/main" id="{FCA133E6-999A-AC1D-1848-0EB80C6DE203}"/>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pic>
        <p:nvPicPr>
          <p:cNvPr id="50" name="Picture 2" descr="Chinook sample database">
            <a:extLst>
              <a:ext uri="{FF2B5EF4-FFF2-40B4-BE49-F238E27FC236}">
                <a16:creationId xmlns:a16="http://schemas.microsoft.com/office/drawing/2014/main" id="{9D11E0FB-0E72-C9D2-FC4C-5867EFAF1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545" y="27641"/>
            <a:ext cx="9753600" cy="1023171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59005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Freeform 3"/>
          <p:cNvSpPr/>
          <p:nvPr/>
        </p:nvSpPr>
        <p:spPr>
          <a:xfrm flipH="1">
            <a:off x="-1113500" y="7462685"/>
            <a:ext cx="6376911" cy="5648629"/>
          </a:xfrm>
          <a:custGeom>
            <a:avLst/>
            <a:gdLst/>
            <a:ahLst/>
            <a:cxnLst/>
            <a:rect l="l" t="t" r="r" b="b"/>
            <a:pathLst>
              <a:path w="6376911" h="5648629">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90600" y="953418"/>
            <a:ext cx="16611600" cy="1218282"/>
          </a:xfrm>
          <a:prstGeom prst="rect">
            <a:avLst/>
          </a:prstGeom>
        </p:spPr>
        <p:txBody>
          <a:bodyPr wrap="square" lIns="0" tIns="0" rIns="0" bIns="0" rtlCol="0" anchor="t">
            <a:spAutoFit/>
          </a:bodyPr>
          <a:lstStyle/>
          <a:p>
            <a:pPr marL="0" lvl="0" indent="0" algn="ctr">
              <a:lnSpc>
                <a:spcPts val="9536"/>
              </a:lnSpc>
              <a:spcBef>
                <a:spcPct val="0"/>
              </a:spcBef>
            </a:pPr>
            <a:r>
              <a:rPr lang="en-US" sz="8800" dirty="0">
                <a:solidFill>
                  <a:srgbClr val="1A1A1A"/>
                </a:solidFill>
                <a:latin typeface="Codec Pro ExtraBold"/>
              </a:rPr>
              <a:t>METHODOLOGICAL APPROACH</a:t>
            </a:r>
          </a:p>
        </p:txBody>
      </p:sp>
      <p:sp>
        <p:nvSpPr>
          <p:cNvPr id="9" name="Rectangle 3">
            <a:extLst>
              <a:ext uri="{FF2B5EF4-FFF2-40B4-BE49-F238E27FC236}">
                <a16:creationId xmlns:a16="http://schemas.microsoft.com/office/drawing/2014/main" id="{574A2BD6-FABD-7A5F-6DE9-80D615F1CF9D}"/>
              </a:ext>
            </a:extLst>
          </p:cNvPr>
          <p:cNvSpPr>
            <a:spLocks noChangeArrowheads="1"/>
          </p:cNvSpPr>
          <p:nvPr/>
        </p:nvSpPr>
        <p:spPr bwMode="auto">
          <a:xfrm>
            <a:off x="1676400" y="2601108"/>
            <a:ext cx="14630400" cy="612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pPr>
            <a:r>
              <a:rPr lang="en-US" altLang="en-US" sz="2400" dirty="0">
                <a:solidFill>
                  <a:schemeClr val="tx1">
                    <a:lumMod val="85000"/>
                    <a:lumOff val="15000"/>
                  </a:schemeClr>
                </a:solidFill>
                <a:latin typeface="Montserrat Light"/>
              </a:rPr>
              <a:t>The approach to analyzing the data involved using SQL queries to extract, manipulate, and analyze information from the essential tables: </a:t>
            </a:r>
            <a:r>
              <a:rPr lang="en-US" altLang="en-US" sz="2400" b="1" i="1" dirty="0">
                <a:solidFill>
                  <a:schemeClr val="tx1">
                    <a:lumMod val="85000"/>
                    <a:lumOff val="15000"/>
                  </a:schemeClr>
                </a:solidFill>
                <a:latin typeface="Montserrat Light"/>
              </a:rPr>
              <a:t>Customers, Invoices, and Tracks</a:t>
            </a:r>
            <a:r>
              <a:rPr lang="en-US" altLang="en-US" sz="2400" dirty="0">
                <a:solidFill>
                  <a:schemeClr val="tx1">
                    <a:lumMod val="85000"/>
                    <a:lumOff val="15000"/>
                  </a:schemeClr>
                </a:solidFill>
                <a:latin typeface="Montserrat Light"/>
              </a:rPr>
              <a:t>. </a:t>
            </a:r>
          </a:p>
          <a:p>
            <a:pPr algn="just" eaLnBrk="0" fontAlgn="base" hangingPunct="0">
              <a:lnSpc>
                <a:spcPct val="150000"/>
              </a:lnSpc>
              <a:spcBef>
                <a:spcPct val="0"/>
              </a:spcBef>
              <a:spcAft>
                <a:spcPct val="0"/>
              </a:spcAft>
            </a:pPr>
            <a:r>
              <a:rPr lang="en-US" altLang="en-US" sz="2400" dirty="0">
                <a:solidFill>
                  <a:schemeClr val="tx1">
                    <a:lumMod val="85000"/>
                    <a:lumOff val="15000"/>
                  </a:schemeClr>
                </a:solidFill>
                <a:latin typeface="Montserrat Light"/>
              </a:rPr>
              <a:t>Aggregation methods, such as ‘GROUP BY’, were applied to summarize and aggregate customer data. This helped to calculate statistical information such as average transaction value, total revenue per customer segment, and frequency of purchases. By employing these techniques, trends and patters were identified in customer </a:t>
            </a:r>
            <a:r>
              <a:rPr lang="en-US" altLang="en-US" sz="2400" dirty="0" err="1">
                <a:solidFill>
                  <a:schemeClr val="tx1">
                    <a:lumMod val="85000"/>
                    <a:lumOff val="15000"/>
                  </a:schemeClr>
                </a:solidFill>
                <a:latin typeface="Montserrat Light"/>
              </a:rPr>
              <a:t>behaviour</a:t>
            </a:r>
            <a:r>
              <a:rPr lang="en-US" altLang="en-US" sz="2400" dirty="0">
                <a:solidFill>
                  <a:schemeClr val="tx1">
                    <a:lumMod val="85000"/>
                    <a:lumOff val="15000"/>
                  </a:schemeClr>
                </a:solidFill>
                <a:latin typeface="Montserrat Light"/>
              </a:rPr>
              <a:t> and sales performance over time.</a:t>
            </a:r>
          </a:p>
          <a:p>
            <a:pPr algn="just" eaLnBrk="0" fontAlgn="base" hangingPunct="0">
              <a:lnSpc>
                <a:spcPct val="150000"/>
              </a:lnSpc>
              <a:spcBef>
                <a:spcPct val="0"/>
              </a:spcBef>
              <a:spcAft>
                <a:spcPct val="0"/>
              </a:spcAft>
            </a:pPr>
            <a:r>
              <a:rPr lang="en-US" altLang="en-US" sz="2400" dirty="0">
                <a:solidFill>
                  <a:schemeClr val="tx1">
                    <a:lumMod val="85000"/>
                    <a:lumOff val="15000"/>
                  </a:schemeClr>
                </a:solidFill>
                <a:latin typeface="Montserrat Light"/>
              </a:rPr>
              <a:t>Furthermore, statistical analysis helped get customer lifetime value (CLV), retention rates, and purchase frequency to provide deeper insights into customer loyalty and engagement. These insights are helpful in creating marketing strategies to better meet customer preferences and maximize business performance.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19600" y="-3695700"/>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56863"/>
              </a:srgbClr>
            </a:solidFill>
          </p:spPr>
          <p:txBody>
            <a:bodyPr/>
            <a:lstStyle/>
            <a:p>
              <a:endParaRPr lang="en-IN" dirty="0"/>
            </a:p>
          </p:txBody>
        </p:sp>
        <p:sp>
          <p:nvSpPr>
            <p:cNvPr id="7" name="TextBox 7"/>
            <p:cNvSpPr txBox="1"/>
            <p:nvPr/>
          </p:nvSpPr>
          <p:spPr>
            <a:xfrm>
              <a:off x="0" y="-19050"/>
              <a:ext cx="4274726" cy="218651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257300" y="3164985"/>
            <a:ext cx="15773400" cy="4416915"/>
          </a:xfrm>
          <a:prstGeom prst="rect">
            <a:avLst/>
          </a:prstGeom>
        </p:spPr>
        <p:txBody>
          <a:bodyPr wrap="square" lIns="0" tIns="0" rIns="0" bIns="0" rtlCol="0" anchor="t">
            <a:spAutoFit/>
          </a:bodyPr>
          <a:lstStyle/>
          <a:p>
            <a:pPr marL="0" lvl="0" indent="0" algn="ctr">
              <a:lnSpc>
                <a:spcPts val="16716"/>
              </a:lnSpc>
              <a:spcBef>
                <a:spcPct val="0"/>
              </a:spcBef>
            </a:pPr>
            <a:r>
              <a:rPr lang="en-US" sz="20000" dirty="0">
                <a:solidFill>
                  <a:srgbClr val="FFFFFF"/>
                </a:solidFill>
                <a:latin typeface="Codec Pro ExtraBold"/>
              </a:rPr>
              <a:t>Analysis of Questions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OBJECTIVE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16160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1511</Words>
  <Application>Microsoft Office PowerPoint</Application>
  <PresentationFormat>Custom</PresentationFormat>
  <Paragraphs>151</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Montserrat Light Bold</vt:lpstr>
      <vt:lpstr>Codec Pro ExtraBold</vt:lpstr>
      <vt:lpstr>Montserrat Light</vt:lpstr>
      <vt:lpstr>Montserrat Light Italics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dc:creator>lenovo</dc:creator>
  <cp:lastModifiedBy>Tee .</cp:lastModifiedBy>
  <cp:revision>11</cp:revision>
  <dcterms:created xsi:type="dcterms:W3CDTF">2006-08-16T00:00:00Z</dcterms:created>
  <dcterms:modified xsi:type="dcterms:W3CDTF">2024-06-30T09:27:49Z</dcterms:modified>
  <dc:identifier>DAGJlYWlbq0</dc:identifier>
</cp:coreProperties>
</file>